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Bevan" panose="020B0604020202020204" charset="0"/>
      <p:regular r:id="rId10"/>
    </p:embeddedFont>
    <p:embeddedFont>
      <p:font typeface="Glacial Indifference" panose="020B0604020202020204" charset="0"/>
      <p:regular r:id="rId11"/>
    </p:embeddedFont>
    <p:embeddedFont>
      <p:font typeface="Glacial Indifference Bold" panose="020B0604020202020204" charset="0"/>
      <p:regular r:id="rId12"/>
    </p:embeddedFont>
    <p:embeddedFont>
      <p:font typeface="HK Grotesk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2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7.jpeg"/><Relationship Id="rId7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7783" y="2941685"/>
            <a:ext cx="10450217" cy="4736546"/>
            <a:chOff x="0" y="0"/>
            <a:chExt cx="2752320" cy="1247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2320" cy="1247485"/>
            </a:xfrm>
            <a:custGeom>
              <a:avLst/>
              <a:gdLst/>
              <a:ahLst/>
              <a:cxnLst/>
              <a:rect l="l" t="t" r="r" b="b"/>
              <a:pathLst>
                <a:path w="2752320" h="1247485">
                  <a:moveTo>
                    <a:pt x="0" y="0"/>
                  </a:moveTo>
                  <a:lnTo>
                    <a:pt x="2752320" y="0"/>
                  </a:lnTo>
                  <a:lnTo>
                    <a:pt x="2752320" y="1247485"/>
                  </a:lnTo>
                  <a:lnTo>
                    <a:pt x="0" y="1247485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0BBA5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2320" cy="1285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220480"/>
            <a:ext cx="8548297" cy="10727960"/>
            <a:chOff x="0" y="0"/>
            <a:chExt cx="11397729" cy="1430394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6411" r="23312"/>
            <a:stretch>
              <a:fillRect/>
            </a:stretch>
          </p:blipFill>
          <p:spPr>
            <a:xfrm>
              <a:off x="0" y="0"/>
              <a:ext cx="11397729" cy="14303947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8819635" y="-2277880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3" y="0"/>
                </a:lnTo>
                <a:lnTo>
                  <a:pt x="40890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19635" y="3924307"/>
            <a:ext cx="8682927" cy="2771301"/>
          </a:xfrm>
          <a:custGeom>
            <a:avLst/>
            <a:gdLst/>
            <a:ahLst/>
            <a:cxnLst/>
            <a:rect l="l" t="t" r="r" b="b"/>
            <a:pathLst>
              <a:path w="8682927" h="2771301">
                <a:moveTo>
                  <a:pt x="0" y="0"/>
                </a:moveTo>
                <a:lnTo>
                  <a:pt x="8682927" y="0"/>
                </a:lnTo>
                <a:lnTo>
                  <a:pt x="8682927" y="2771301"/>
                </a:lnTo>
                <a:lnTo>
                  <a:pt x="0" y="2771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548297" y="7985125"/>
            <a:ext cx="9739703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ECE9EA"/>
                </a:solidFill>
                <a:latin typeface="HK Grotesk"/>
                <a:ea typeface="HK Grotesk"/>
                <a:cs typeface="HK Grotesk"/>
                <a:sym typeface="HK Grotesk"/>
              </a:rPr>
              <a:t>Periférico Paseo de la República #3325 Fracc. Poblado Ocolusen C.P. 58270 Morelia, Michoacán.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4805AA-5583-188F-65A7-88922D12D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7122" r="25929" b="35058"/>
          <a:stretch>
            <a:fillRect/>
          </a:stretch>
        </p:blipFill>
        <p:spPr>
          <a:xfrm>
            <a:off x="14935200" y="127882"/>
            <a:ext cx="2667000" cy="2638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23919" y="-170849"/>
            <a:ext cx="2436914" cy="10882985"/>
            <a:chOff x="0" y="0"/>
            <a:chExt cx="641821" cy="28663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1821" cy="2866300"/>
            </a:xfrm>
            <a:custGeom>
              <a:avLst/>
              <a:gdLst/>
              <a:ahLst/>
              <a:cxnLst/>
              <a:rect l="l" t="t" r="r" b="b"/>
              <a:pathLst>
                <a:path w="641821" h="2866300">
                  <a:moveTo>
                    <a:pt x="0" y="0"/>
                  </a:moveTo>
                  <a:lnTo>
                    <a:pt x="641821" y="0"/>
                  </a:lnTo>
                  <a:lnTo>
                    <a:pt x="641821" y="2866300"/>
                  </a:lnTo>
                  <a:lnTo>
                    <a:pt x="0" y="286630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41821" cy="2904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132E4B"/>
                  </a:solidFill>
                  <a:latin typeface="Bevan"/>
                  <a:ea typeface="Bevan"/>
                  <a:cs typeface="Bevan"/>
                  <a:sym typeface="Bevan"/>
                </a:rPr>
                <a:t>y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63322" y="-488949"/>
            <a:ext cx="5812919" cy="11068336"/>
            <a:chOff x="0" y="0"/>
            <a:chExt cx="1530974" cy="29151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30974" cy="2915117"/>
            </a:xfrm>
            <a:custGeom>
              <a:avLst/>
              <a:gdLst/>
              <a:ahLst/>
              <a:cxnLst/>
              <a:rect l="l" t="t" r="r" b="b"/>
              <a:pathLst>
                <a:path w="1530974" h="2915117">
                  <a:moveTo>
                    <a:pt x="0" y="0"/>
                  </a:moveTo>
                  <a:lnTo>
                    <a:pt x="1530974" y="0"/>
                  </a:lnTo>
                  <a:lnTo>
                    <a:pt x="1530974" y="2915117"/>
                  </a:lnTo>
                  <a:lnTo>
                    <a:pt x="0" y="2915117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30974" cy="2953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0253025" cy="10579387"/>
            <a:chOff x="0" y="0"/>
            <a:chExt cx="13670700" cy="1410585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10881" r="24625"/>
            <a:stretch>
              <a:fillRect/>
            </a:stretch>
          </p:blipFill>
          <p:spPr>
            <a:xfrm>
              <a:off x="0" y="0"/>
              <a:ext cx="13670700" cy="1410585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53025" y="2647745"/>
            <a:ext cx="5812919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64 </a:t>
            </a: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Habitaciones</a:t>
            </a: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Ejecutivas</a:t>
            </a: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 camas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matrimoniales</a:t>
            </a: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15 </a:t>
            </a: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Habitaciones</a:t>
            </a: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Plus</a:t>
            </a:r>
            <a:r>
              <a:rPr lang="en-US" sz="3199" spc="-76" dirty="0">
                <a:solidFill>
                  <a:srgbClr val="FFDE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just">
              <a:lnSpc>
                <a:spcPts val="3295"/>
              </a:lnSpc>
            </a:pP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cama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y mesa de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trabajo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 Suite</a:t>
            </a: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cama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king size, </a:t>
            </a:r>
          </a:p>
          <a:p>
            <a:pPr algn="just">
              <a:lnSpc>
                <a:spcPts val="3295"/>
              </a:lnSpc>
            </a:pP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Sala,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comedor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y jacuzzi.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00276" y="548641"/>
            <a:ext cx="4612835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Bevan"/>
                <a:ea typeface="Bevan"/>
                <a:cs typeface="Bevan"/>
                <a:sym typeface="Bevan"/>
              </a:rPr>
              <a:t>Servicios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53025" y="6117257"/>
            <a:ext cx="5812919" cy="338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 </a:t>
            </a: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Salones</a:t>
            </a: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para Eventos</a:t>
            </a:r>
          </a:p>
          <a:p>
            <a:pPr algn="just">
              <a:lnSpc>
                <a:spcPts val="3295"/>
              </a:lnSpc>
            </a:pP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Divisible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5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pequeños</a:t>
            </a:r>
            <a:endParaRPr lang="en-US" sz="3199" spc="-76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Restaurante</a:t>
            </a: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 </a:t>
            </a: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Estacionamientos</a:t>
            </a:r>
            <a:endParaRPr lang="en-US" sz="3199" b="1" spc="-76" dirty="0">
              <a:solidFill>
                <a:srgbClr val="FFDE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algn="just">
              <a:lnSpc>
                <a:spcPts val="3295"/>
              </a:lnSpc>
            </a:pPr>
            <a:r>
              <a:rPr lang="en-US" sz="3199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Uno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descubierto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y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otro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techado</a:t>
            </a:r>
            <a:endParaRPr lang="en-US" sz="2800" spc="-76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just">
              <a:lnSpc>
                <a:spcPts val="3295"/>
              </a:lnSpc>
            </a:pP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y privado </a:t>
            </a:r>
            <a:r>
              <a:rPr lang="en-US" sz="2800" spc="-76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capacidad</a:t>
            </a:r>
            <a:r>
              <a:rPr lang="en-US" sz="2800" spc="-76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80 autos. </a:t>
            </a: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 err="1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Gimnasio</a:t>
            </a:r>
            <a:endParaRPr lang="en-US" sz="3199" b="1" spc="-76" dirty="0">
              <a:solidFill>
                <a:srgbClr val="FFDE59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  <a:p>
            <a:pPr marL="690876" lvl="1" indent="-345438" algn="just">
              <a:lnSpc>
                <a:spcPts val="3295"/>
              </a:lnSpc>
              <a:buFont typeface="Arial"/>
              <a:buChar char="•"/>
            </a:pPr>
            <a:r>
              <a:rPr lang="en-US" sz="3199" b="1" spc="-76" dirty="0">
                <a:solidFill>
                  <a:srgbClr val="FFDE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Terraza Cafeteria &amp; Bar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0146" y="558059"/>
            <a:ext cx="17467708" cy="9170882"/>
            <a:chOff x="0" y="0"/>
            <a:chExt cx="4128357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28357" cy="2167467"/>
            </a:xfrm>
            <a:custGeom>
              <a:avLst/>
              <a:gdLst/>
              <a:ahLst/>
              <a:cxnLst/>
              <a:rect l="l" t="t" r="r" b="b"/>
              <a:pathLst>
                <a:path w="4128357" h="2167467">
                  <a:moveTo>
                    <a:pt x="0" y="0"/>
                  </a:moveTo>
                  <a:lnTo>
                    <a:pt x="4128357" y="0"/>
                  </a:lnTo>
                  <a:lnTo>
                    <a:pt x="4128357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38100" cap="sq">
              <a:solidFill>
                <a:srgbClr val="D0BBA5">
                  <a:alpha val="86667"/>
                </a:srgbClr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2835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2204" y="558058"/>
            <a:ext cx="6190642" cy="613361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5136" b="-2513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1762179" y="558059"/>
            <a:ext cx="6133617" cy="61336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t="-23250" b="-2684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7287263" y="8382608"/>
            <a:ext cx="765742" cy="873548"/>
          </a:xfrm>
          <a:custGeom>
            <a:avLst/>
            <a:gdLst/>
            <a:ahLst/>
            <a:cxnLst/>
            <a:rect l="l" t="t" r="r" b="b"/>
            <a:pathLst>
              <a:path w="765742" h="873548">
                <a:moveTo>
                  <a:pt x="0" y="0"/>
                </a:moveTo>
                <a:lnTo>
                  <a:pt x="765742" y="0"/>
                </a:lnTo>
                <a:lnTo>
                  <a:pt x="765742" y="873548"/>
                </a:lnTo>
                <a:lnTo>
                  <a:pt x="0" y="873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59965" y="8529564"/>
            <a:ext cx="974696" cy="726592"/>
          </a:xfrm>
          <a:custGeom>
            <a:avLst/>
            <a:gdLst/>
            <a:ahLst/>
            <a:cxnLst/>
            <a:rect l="l" t="t" r="r" b="b"/>
            <a:pathLst>
              <a:path w="974696" h="726592">
                <a:moveTo>
                  <a:pt x="0" y="0"/>
                </a:moveTo>
                <a:lnTo>
                  <a:pt x="974696" y="0"/>
                </a:lnTo>
                <a:lnTo>
                  <a:pt x="974696" y="726592"/>
                </a:lnTo>
                <a:lnTo>
                  <a:pt x="0" y="726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03522" y="8525469"/>
            <a:ext cx="997215" cy="730687"/>
          </a:xfrm>
          <a:custGeom>
            <a:avLst/>
            <a:gdLst/>
            <a:ahLst/>
            <a:cxnLst/>
            <a:rect l="l" t="t" r="r" b="b"/>
            <a:pathLst>
              <a:path w="997215" h="730687">
                <a:moveTo>
                  <a:pt x="0" y="0"/>
                </a:moveTo>
                <a:lnTo>
                  <a:pt x="997215" y="0"/>
                </a:lnTo>
                <a:lnTo>
                  <a:pt x="997215" y="730687"/>
                </a:lnTo>
                <a:lnTo>
                  <a:pt x="0" y="730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20716" y="7503522"/>
            <a:ext cx="6877117" cy="168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 Camas matrimoniales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Cafetera con kit café en cortesía 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Mesa de trabajo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Caja Fuerte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19291" y="7503522"/>
            <a:ext cx="6258563" cy="1689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Aire Acondicionado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TV 40"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Ducha con panel de cristal 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Closet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97834" y="7089097"/>
            <a:ext cx="3749357" cy="63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en-US" sz="3743">
                <a:solidFill>
                  <a:srgbClr val="132E4B"/>
                </a:solidFill>
                <a:latin typeface="Bevan"/>
                <a:ea typeface="Bevan"/>
                <a:cs typeface="Bevan"/>
                <a:sym typeface="Bevan"/>
              </a:rPr>
              <a:t>EJECUTIVA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82846" y="558059"/>
            <a:ext cx="5179333" cy="6133617"/>
            <a:chOff x="0" y="0"/>
            <a:chExt cx="686342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6342" cy="812800"/>
            </a:xfrm>
            <a:custGeom>
              <a:avLst/>
              <a:gdLst/>
              <a:ahLst/>
              <a:cxnLst/>
              <a:rect l="l" t="t" r="r" b="b"/>
              <a:pathLst>
                <a:path w="686342" h="812800">
                  <a:moveTo>
                    <a:pt x="0" y="0"/>
                  </a:moveTo>
                  <a:lnTo>
                    <a:pt x="686342" y="0"/>
                  </a:lnTo>
                  <a:lnTo>
                    <a:pt x="68634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0"/>
              <a:stretch>
                <a:fillRect t="-13446" b="-13446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60693" y="5339950"/>
            <a:ext cx="1765930" cy="0"/>
          </a:xfrm>
          <a:prstGeom prst="line">
            <a:avLst/>
          </a:prstGeom>
          <a:ln w="38100" cap="flat">
            <a:solidFill>
              <a:srgbClr val="132E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3774297" y="5377904"/>
            <a:ext cx="1765930" cy="0"/>
          </a:xfrm>
          <a:prstGeom prst="line">
            <a:avLst/>
          </a:prstGeom>
          <a:ln w="38100" cap="flat">
            <a:solidFill>
              <a:srgbClr val="132E4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6956140" y="6368629"/>
            <a:ext cx="3775036" cy="23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4"/>
              </a:lnSpc>
            </a:pPr>
            <a:r>
              <a:rPr lang="en-US" sz="2674" spc="-64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Lorem ipsum dolor sit amet, consectetur adipiscing elit. Maecenas tristique diam dolor, vel bibendum metus aliquam fringilla. Aenean a bibendum quam. Nullam sit amet maximus mi.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769744" y="6406583"/>
            <a:ext cx="3775036" cy="23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4"/>
              </a:lnSpc>
            </a:pPr>
            <a:r>
              <a:rPr lang="en-US" sz="2674" spc="-64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Lorem ipsum dolor sit amet, consectetur adipiscing elit. Maecenas tristique diam dolor, vel bibendum metus aliquam fringilla. Aenean a bibendum quam. Nullam sit amet maximus mi.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29169" y="5475601"/>
            <a:ext cx="4428979" cy="5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343">
                <a:solidFill>
                  <a:srgbClr val="132E4B"/>
                </a:solidFill>
                <a:latin typeface="Bevan"/>
                <a:ea typeface="Bevan"/>
                <a:cs typeface="Bevan"/>
                <a:sym typeface="Bevan"/>
              </a:rPr>
              <a:t>Área diseño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442773" y="5513555"/>
            <a:ext cx="4428979" cy="55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  <a:spcBef>
                <a:spcPct val="0"/>
              </a:spcBef>
            </a:pPr>
            <a:r>
              <a:rPr lang="en-US" sz="3343">
                <a:solidFill>
                  <a:srgbClr val="132E4B"/>
                </a:solidFill>
                <a:latin typeface="Bevan"/>
                <a:ea typeface="Bevan"/>
                <a:cs typeface="Bevan"/>
                <a:sym typeface="Bevan"/>
              </a:rPr>
              <a:t>Área empresarial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9654" y="558059"/>
            <a:ext cx="17168691" cy="9170882"/>
            <a:chOff x="0" y="0"/>
            <a:chExt cx="405768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7687" cy="2167467"/>
            </a:xfrm>
            <a:custGeom>
              <a:avLst/>
              <a:gdLst/>
              <a:ahLst/>
              <a:cxnLst/>
              <a:rect l="l" t="t" r="r" b="b"/>
              <a:pathLst>
                <a:path w="4057687" h="2167467">
                  <a:moveTo>
                    <a:pt x="0" y="0"/>
                  </a:moveTo>
                  <a:lnTo>
                    <a:pt x="4057687" y="0"/>
                  </a:lnTo>
                  <a:lnTo>
                    <a:pt x="4057687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w="38100" cap="sq">
              <a:solidFill>
                <a:srgbClr val="D0BBA5">
                  <a:alpha val="86667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5768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74358" y="518976"/>
            <a:ext cx="5651581" cy="5188203"/>
            <a:chOff x="0" y="0"/>
            <a:chExt cx="885394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5394" cy="812800"/>
            </a:xfrm>
            <a:custGeom>
              <a:avLst/>
              <a:gdLst/>
              <a:ahLst/>
              <a:cxnLst/>
              <a:rect l="l" t="t" r="r" b="b"/>
              <a:pathLst>
                <a:path w="885394" h="812800">
                  <a:moveTo>
                    <a:pt x="0" y="0"/>
                  </a:moveTo>
                  <a:lnTo>
                    <a:pt x="885394" y="0"/>
                  </a:lnTo>
                  <a:lnTo>
                    <a:pt x="88539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8976" r="-18976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7070457" y="6331365"/>
            <a:ext cx="4428979" cy="73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0"/>
              </a:lnSpc>
              <a:spcBef>
                <a:spcPct val="0"/>
              </a:spcBef>
            </a:pPr>
            <a:r>
              <a:rPr lang="en-US" sz="4243">
                <a:solidFill>
                  <a:srgbClr val="132E4B"/>
                </a:solidFill>
                <a:latin typeface="Bevan"/>
                <a:ea typeface="Bevan"/>
                <a:cs typeface="Bevan"/>
                <a:sym typeface="Bevan"/>
              </a:rPr>
              <a:t>PLUS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508566" y="518976"/>
            <a:ext cx="5435338" cy="5188203"/>
            <a:chOff x="0" y="0"/>
            <a:chExt cx="851517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51517" cy="812800"/>
            </a:xfrm>
            <a:custGeom>
              <a:avLst/>
              <a:gdLst/>
              <a:ahLst/>
              <a:cxnLst/>
              <a:rect l="l" t="t" r="r" b="b"/>
              <a:pathLst>
                <a:path w="851517" h="812800">
                  <a:moveTo>
                    <a:pt x="0" y="0"/>
                  </a:moveTo>
                  <a:lnTo>
                    <a:pt x="851517" y="0"/>
                  </a:lnTo>
                  <a:lnTo>
                    <a:pt x="85151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1720" r="-21720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343954" y="518976"/>
            <a:ext cx="5407793" cy="5188203"/>
            <a:chOff x="0" y="0"/>
            <a:chExt cx="847202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7202" cy="812800"/>
            </a:xfrm>
            <a:custGeom>
              <a:avLst/>
              <a:gdLst/>
              <a:ahLst/>
              <a:cxnLst/>
              <a:rect l="l" t="t" r="r" b="b"/>
              <a:pathLst>
                <a:path w="847202" h="812800">
                  <a:moveTo>
                    <a:pt x="0" y="0"/>
                  </a:moveTo>
                  <a:lnTo>
                    <a:pt x="847202" y="0"/>
                  </a:lnTo>
                  <a:lnTo>
                    <a:pt x="84720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4037" r="-14037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574358" y="6474240"/>
            <a:ext cx="5651581" cy="210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 cama king / queen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Cafetera nexpresso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Mesa de trabajo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Caja Fuerte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Teléfono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43954" y="6474240"/>
            <a:ext cx="5407793" cy="2109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Aire Acondicionado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TV 40"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Ducha  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Closet </a:t>
            </a:r>
          </a:p>
          <a:p>
            <a:pPr marL="706963" lvl="1" indent="-353481" algn="just">
              <a:lnSpc>
                <a:spcPts val="3372"/>
              </a:lnSpc>
              <a:buFont typeface="Arial"/>
              <a:buChar char="•"/>
            </a:pPr>
            <a:r>
              <a:rPr lang="en-US" sz="3274" spc="-78">
                <a:solidFill>
                  <a:srgbClr val="132E4B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Plancha y tabla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060932" y="7586172"/>
            <a:ext cx="997215" cy="730687"/>
          </a:xfrm>
          <a:custGeom>
            <a:avLst/>
            <a:gdLst/>
            <a:ahLst/>
            <a:cxnLst/>
            <a:rect l="l" t="t" r="r" b="b"/>
            <a:pathLst>
              <a:path w="997215" h="730687">
                <a:moveTo>
                  <a:pt x="0" y="0"/>
                </a:moveTo>
                <a:lnTo>
                  <a:pt x="997216" y="0"/>
                </a:lnTo>
                <a:lnTo>
                  <a:pt x="997216" y="730687"/>
                </a:lnTo>
                <a:lnTo>
                  <a:pt x="0" y="730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656088" y="7590267"/>
            <a:ext cx="974696" cy="726592"/>
          </a:xfrm>
          <a:custGeom>
            <a:avLst/>
            <a:gdLst/>
            <a:ahLst/>
            <a:cxnLst/>
            <a:rect l="l" t="t" r="r" b="b"/>
            <a:pathLst>
              <a:path w="974696" h="726592">
                <a:moveTo>
                  <a:pt x="0" y="0"/>
                </a:moveTo>
                <a:lnTo>
                  <a:pt x="974696" y="0"/>
                </a:lnTo>
                <a:lnTo>
                  <a:pt x="974696" y="726592"/>
                </a:lnTo>
                <a:lnTo>
                  <a:pt x="0" y="726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486900"/>
            <a:chOff x="0" y="0"/>
            <a:chExt cx="5315246" cy="24283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15246" cy="2428365"/>
            </a:xfrm>
            <a:custGeom>
              <a:avLst/>
              <a:gdLst/>
              <a:ahLst/>
              <a:cxnLst/>
              <a:rect l="l" t="t" r="r" b="b"/>
              <a:pathLst>
                <a:path w="5315246" h="2428365">
                  <a:moveTo>
                    <a:pt x="0" y="0"/>
                  </a:moveTo>
                  <a:lnTo>
                    <a:pt x="5315246" y="0"/>
                  </a:lnTo>
                  <a:lnTo>
                    <a:pt x="5315246" y="2428365"/>
                  </a:lnTo>
                  <a:lnTo>
                    <a:pt x="0" y="2428365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15246" cy="24664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88263" y="1668449"/>
            <a:ext cx="5966387" cy="7551751"/>
            <a:chOff x="0" y="0"/>
            <a:chExt cx="7955182" cy="1006900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55" r="955"/>
            <a:stretch>
              <a:fillRect/>
            </a:stretch>
          </p:blipFill>
          <p:spPr>
            <a:xfrm>
              <a:off x="0" y="0"/>
              <a:ext cx="7955182" cy="1006900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1450" y="1668449"/>
            <a:ext cx="6185872" cy="7551751"/>
            <a:chOff x="0" y="0"/>
            <a:chExt cx="8247829" cy="1006900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31856" r="13633"/>
            <a:stretch>
              <a:fillRect/>
            </a:stretch>
          </p:blipFill>
          <p:spPr>
            <a:xfrm>
              <a:off x="0" y="0"/>
              <a:ext cx="8247829" cy="10069001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6539081" y="1651131"/>
            <a:ext cx="5467423" cy="7589851"/>
            <a:chOff x="0" y="0"/>
            <a:chExt cx="847047" cy="11758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7047" cy="1175867"/>
            </a:xfrm>
            <a:custGeom>
              <a:avLst/>
              <a:gdLst/>
              <a:ahLst/>
              <a:cxnLst/>
              <a:rect l="l" t="t" r="r" b="b"/>
              <a:pathLst>
                <a:path w="847047" h="1175867">
                  <a:moveTo>
                    <a:pt x="0" y="0"/>
                  </a:moveTo>
                  <a:lnTo>
                    <a:pt x="847047" y="0"/>
                  </a:lnTo>
                  <a:lnTo>
                    <a:pt x="847047" y="1175867"/>
                  </a:lnTo>
                  <a:lnTo>
                    <a:pt x="0" y="1175867"/>
                  </a:lnTo>
                  <a:close/>
                </a:path>
              </a:pathLst>
            </a:custGeom>
            <a:blipFill>
              <a:blip r:embed="rId4"/>
              <a:stretch>
                <a:fillRect l="-54304" r="-54304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6018038" y="441689"/>
            <a:ext cx="650950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4"/>
              </a:lnSpc>
              <a:spcBef>
                <a:spcPct val="0"/>
              </a:spcBef>
            </a:pPr>
            <a:r>
              <a:rPr lang="en-US" sz="5400" dirty="0">
                <a:solidFill>
                  <a:srgbClr val="ECE9EA"/>
                </a:solidFill>
                <a:latin typeface="Bevan"/>
                <a:ea typeface="Bevan"/>
                <a:cs typeface="Bevan"/>
                <a:sym typeface="Bevan"/>
              </a:rPr>
              <a:t>RESTAURANTE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125736-69D5-7267-17CF-534C1B735A7A}"/>
              </a:ext>
            </a:extLst>
          </p:cNvPr>
          <p:cNvSpPr txBox="1"/>
          <p:nvPr/>
        </p:nvSpPr>
        <p:spPr>
          <a:xfrm>
            <a:off x="0" y="9324747"/>
            <a:ext cx="18288000" cy="732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4"/>
              </a:lnSpc>
              <a:spcBef>
                <a:spcPct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Bevan"/>
                <a:ea typeface="Bevan"/>
                <a:cs typeface="Bevan"/>
                <a:sym typeface="Bevan"/>
              </a:rPr>
              <a:t>Lunes  a Sábado de 7:00 a 21:00 hrs          //          Domingos 7:00 a 14:00 hrs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2591" y="5432196"/>
            <a:ext cx="19459132" cy="1985443"/>
            <a:chOff x="0" y="0"/>
            <a:chExt cx="5125039" cy="522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5039" cy="522915"/>
            </a:xfrm>
            <a:custGeom>
              <a:avLst/>
              <a:gdLst/>
              <a:ahLst/>
              <a:cxnLst/>
              <a:rect l="l" t="t" r="r" b="b"/>
              <a:pathLst>
                <a:path w="5125039" h="522915">
                  <a:moveTo>
                    <a:pt x="0" y="0"/>
                  </a:moveTo>
                  <a:lnTo>
                    <a:pt x="5125039" y="0"/>
                  </a:lnTo>
                  <a:lnTo>
                    <a:pt x="5125039" y="522915"/>
                  </a:lnTo>
                  <a:lnTo>
                    <a:pt x="0" y="522915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5039" cy="561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174378" y="1028700"/>
            <a:ext cx="5113622" cy="8507627"/>
            <a:chOff x="0" y="0"/>
            <a:chExt cx="6818163" cy="113435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30000" r="30000"/>
            <a:stretch>
              <a:fillRect/>
            </a:stretch>
          </p:blipFill>
          <p:spPr>
            <a:xfrm>
              <a:off x="0" y="0"/>
              <a:ext cx="6818163" cy="1134350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236386" y="1533347"/>
            <a:ext cx="4752640" cy="8002980"/>
            <a:chOff x="0" y="0"/>
            <a:chExt cx="6336854" cy="1067064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6951" r="39252"/>
            <a:stretch>
              <a:fillRect/>
            </a:stretch>
          </p:blipFill>
          <p:spPr>
            <a:xfrm>
              <a:off x="0" y="0"/>
              <a:ext cx="6336854" cy="1067064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305163" y="9512082"/>
            <a:ext cx="18760923" cy="1800091"/>
            <a:chOff x="0" y="0"/>
            <a:chExt cx="4941148" cy="4740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41148" cy="474098"/>
            </a:xfrm>
            <a:custGeom>
              <a:avLst/>
              <a:gdLst/>
              <a:ahLst/>
              <a:cxnLst/>
              <a:rect l="l" t="t" r="r" b="b"/>
              <a:pathLst>
                <a:path w="4941148" h="474098">
                  <a:moveTo>
                    <a:pt x="0" y="0"/>
                  </a:moveTo>
                  <a:lnTo>
                    <a:pt x="4941148" y="0"/>
                  </a:lnTo>
                  <a:lnTo>
                    <a:pt x="4941148" y="474098"/>
                  </a:lnTo>
                  <a:lnTo>
                    <a:pt x="0" y="474098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41148" cy="51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84381" y="-1257166"/>
            <a:ext cx="18760923" cy="1800091"/>
            <a:chOff x="0" y="0"/>
            <a:chExt cx="4941148" cy="4740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41148" cy="474098"/>
            </a:xfrm>
            <a:custGeom>
              <a:avLst/>
              <a:gdLst/>
              <a:ahLst/>
              <a:cxnLst/>
              <a:rect l="l" t="t" r="r" b="b"/>
              <a:pathLst>
                <a:path w="4941148" h="474098">
                  <a:moveTo>
                    <a:pt x="0" y="0"/>
                  </a:moveTo>
                  <a:lnTo>
                    <a:pt x="4941148" y="0"/>
                  </a:lnTo>
                  <a:lnTo>
                    <a:pt x="4941148" y="474098"/>
                  </a:lnTo>
                  <a:lnTo>
                    <a:pt x="0" y="474098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41148" cy="51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89394" y="2182077"/>
            <a:ext cx="4196586" cy="7354250"/>
            <a:chOff x="0" y="0"/>
            <a:chExt cx="5595448" cy="980566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l="38001" r="24025"/>
            <a:stretch>
              <a:fillRect/>
            </a:stretch>
          </p:blipFill>
          <p:spPr>
            <a:xfrm>
              <a:off x="0" y="0"/>
              <a:ext cx="5595448" cy="980566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0" y="2635596"/>
            <a:ext cx="3738987" cy="6900731"/>
            <a:chOff x="0" y="0"/>
            <a:chExt cx="4985316" cy="9200974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 l="9442" r="54599"/>
            <a:stretch>
              <a:fillRect/>
            </a:stretch>
          </p:blipFill>
          <p:spPr>
            <a:xfrm>
              <a:off x="0" y="0"/>
              <a:ext cx="4985316" cy="9200974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401595" y="733425"/>
            <a:ext cx="6589832" cy="90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6"/>
              </a:lnSpc>
            </a:pPr>
            <a:r>
              <a:rPr lang="en-US" sz="7200">
                <a:solidFill>
                  <a:srgbClr val="132E4B"/>
                </a:solidFill>
                <a:latin typeface="Bevan"/>
                <a:ea typeface="Bevan"/>
                <a:cs typeface="Bevan"/>
                <a:sym typeface="Bevan"/>
              </a:rPr>
              <a:t>Salones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9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2591" y="5432196"/>
            <a:ext cx="19459132" cy="1985443"/>
            <a:chOff x="0" y="0"/>
            <a:chExt cx="5125039" cy="5229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25039" cy="522915"/>
            </a:xfrm>
            <a:custGeom>
              <a:avLst/>
              <a:gdLst/>
              <a:ahLst/>
              <a:cxnLst/>
              <a:rect l="l" t="t" r="r" b="b"/>
              <a:pathLst>
                <a:path w="5125039" h="522915">
                  <a:moveTo>
                    <a:pt x="0" y="0"/>
                  </a:moveTo>
                  <a:lnTo>
                    <a:pt x="5125039" y="0"/>
                  </a:lnTo>
                  <a:lnTo>
                    <a:pt x="5125039" y="522915"/>
                  </a:lnTo>
                  <a:lnTo>
                    <a:pt x="0" y="522915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25039" cy="561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14189" y="1028700"/>
            <a:ext cx="4773811" cy="8507627"/>
            <a:chOff x="0" y="0"/>
            <a:chExt cx="6365082" cy="1134350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7889" r="7889"/>
            <a:stretch>
              <a:fillRect/>
            </a:stretch>
          </p:blipFill>
          <p:spPr>
            <a:xfrm>
              <a:off x="0" y="0"/>
              <a:ext cx="6365082" cy="11343503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746975" y="533657"/>
            <a:ext cx="4903047" cy="8507627"/>
            <a:chOff x="0" y="0"/>
            <a:chExt cx="6537396" cy="113435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35814" r="6979"/>
            <a:stretch>
              <a:fillRect/>
            </a:stretch>
          </p:blipFill>
          <p:spPr>
            <a:xfrm>
              <a:off x="0" y="0"/>
              <a:ext cx="6537396" cy="1134350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277454" y="9536327"/>
            <a:ext cx="18760923" cy="1800091"/>
            <a:chOff x="0" y="0"/>
            <a:chExt cx="4941148" cy="47409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41148" cy="474098"/>
            </a:xfrm>
            <a:custGeom>
              <a:avLst/>
              <a:gdLst/>
              <a:ahLst/>
              <a:cxnLst/>
              <a:rect l="l" t="t" r="r" b="b"/>
              <a:pathLst>
                <a:path w="4941148" h="474098">
                  <a:moveTo>
                    <a:pt x="0" y="0"/>
                  </a:moveTo>
                  <a:lnTo>
                    <a:pt x="4941148" y="0"/>
                  </a:lnTo>
                  <a:lnTo>
                    <a:pt x="4941148" y="474098"/>
                  </a:lnTo>
                  <a:lnTo>
                    <a:pt x="0" y="474098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41148" cy="51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84381" y="-1257166"/>
            <a:ext cx="18760923" cy="1800091"/>
            <a:chOff x="0" y="0"/>
            <a:chExt cx="4941148" cy="4740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41148" cy="474098"/>
            </a:xfrm>
            <a:custGeom>
              <a:avLst/>
              <a:gdLst/>
              <a:ahLst/>
              <a:cxnLst/>
              <a:rect l="l" t="t" r="r" b="b"/>
              <a:pathLst>
                <a:path w="4941148" h="474098">
                  <a:moveTo>
                    <a:pt x="0" y="0"/>
                  </a:moveTo>
                  <a:lnTo>
                    <a:pt x="4941148" y="0"/>
                  </a:lnTo>
                  <a:lnTo>
                    <a:pt x="4941148" y="474098"/>
                  </a:lnTo>
                  <a:lnTo>
                    <a:pt x="0" y="474098"/>
                  </a:lnTo>
                  <a:close/>
                </a:path>
              </a:pathLst>
            </a:custGeom>
            <a:solidFill>
              <a:srgbClr val="132E4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41148" cy="512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99982" y="533657"/>
            <a:ext cx="4346993" cy="8507627"/>
            <a:chOff x="0" y="0"/>
            <a:chExt cx="5795990" cy="11343503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/>
            <a:srcRect l="24783" r="41214"/>
            <a:stretch>
              <a:fillRect/>
            </a:stretch>
          </p:blipFill>
          <p:spPr>
            <a:xfrm>
              <a:off x="0" y="0"/>
              <a:ext cx="5795990" cy="11343503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0" y="1028700"/>
            <a:ext cx="4264149" cy="8507627"/>
            <a:chOff x="0" y="0"/>
            <a:chExt cx="5685532" cy="11343503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5"/>
            <a:srcRect l="33323" r="33323"/>
            <a:stretch>
              <a:fillRect/>
            </a:stretch>
          </p:blipFill>
          <p:spPr>
            <a:xfrm>
              <a:off x="0" y="0"/>
              <a:ext cx="5685532" cy="11343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E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40259" y="7461801"/>
            <a:ext cx="809368" cy="809368"/>
          </a:xfrm>
          <a:custGeom>
            <a:avLst/>
            <a:gdLst/>
            <a:ahLst/>
            <a:cxnLst/>
            <a:rect l="l" t="t" r="r" b="b"/>
            <a:pathLst>
              <a:path w="809368" h="809368">
                <a:moveTo>
                  <a:pt x="0" y="0"/>
                </a:moveTo>
                <a:lnTo>
                  <a:pt x="809368" y="0"/>
                </a:lnTo>
                <a:lnTo>
                  <a:pt x="809368" y="809367"/>
                </a:lnTo>
                <a:lnTo>
                  <a:pt x="0" y="8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4241" y="9124354"/>
            <a:ext cx="775386" cy="775386"/>
          </a:xfrm>
          <a:custGeom>
            <a:avLst/>
            <a:gdLst/>
            <a:ahLst/>
            <a:cxnLst/>
            <a:rect l="l" t="t" r="r" b="b"/>
            <a:pathLst>
              <a:path w="775386" h="775386">
                <a:moveTo>
                  <a:pt x="0" y="0"/>
                </a:moveTo>
                <a:lnTo>
                  <a:pt x="775386" y="0"/>
                </a:lnTo>
                <a:lnTo>
                  <a:pt x="775386" y="775387"/>
                </a:lnTo>
                <a:lnTo>
                  <a:pt x="0" y="775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54185" y="7613674"/>
            <a:ext cx="600613" cy="823784"/>
          </a:xfrm>
          <a:custGeom>
            <a:avLst/>
            <a:gdLst/>
            <a:ahLst/>
            <a:cxnLst/>
            <a:rect l="l" t="t" r="r" b="b"/>
            <a:pathLst>
              <a:path w="600613" h="823784">
                <a:moveTo>
                  <a:pt x="0" y="0"/>
                </a:moveTo>
                <a:lnTo>
                  <a:pt x="600613" y="0"/>
                </a:lnTo>
                <a:lnTo>
                  <a:pt x="600613" y="823783"/>
                </a:lnTo>
                <a:lnTo>
                  <a:pt x="0" y="823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699253" y="8907311"/>
            <a:ext cx="1510476" cy="980436"/>
          </a:xfrm>
          <a:custGeom>
            <a:avLst/>
            <a:gdLst/>
            <a:ahLst/>
            <a:cxnLst/>
            <a:rect l="l" t="t" r="r" b="b"/>
            <a:pathLst>
              <a:path w="1510476" h="980436">
                <a:moveTo>
                  <a:pt x="0" y="0"/>
                </a:moveTo>
                <a:lnTo>
                  <a:pt x="1510476" y="0"/>
                </a:lnTo>
                <a:lnTo>
                  <a:pt x="1510476" y="980436"/>
                </a:lnTo>
                <a:lnTo>
                  <a:pt x="0" y="9804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81569" y="7884708"/>
            <a:ext cx="7488494" cy="3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3200" spc="-69" dirty="0">
                <a:solidFill>
                  <a:srgbClr val="ECE9E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www.facebook.com/HotelHorizonMorelia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17158" y="7884708"/>
            <a:ext cx="3842142" cy="3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3200" b="1" spc="-69" dirty="0">
                <a:solidFill>
                  <a:srgbClr val="ECE9E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443 113 1500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81569" y="8595316"/>
            <a:ext cx="5417628" cy="3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3200" b="1" spc="-69" dirty="0">
                <a:solidFill>
                  <a:srgbClr val="ECE9E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www.horizon.mx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09834" y="9228111"/>
            <a:ext cx="3749466" cy="3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3200" b="1" spc="-69" dirty="0">
                <a:solidFill>
                  <a:srgbClr val="ECE9E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44 31 55 06 55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2171" y="5923839"/>
            <a:ext cx="12023658" cy="146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6600" dirty="0">
                <a:solidFill>
                  <a:srgbClr val="FFDE59"/>
                </a:solidFill>
                <a:latin typeface="Bevan"/>
                <a:ea typeface="Bevan"/>
                <a:cs typeface="Bevan"/>
                <a:sym typeface="Bevan"/>
              </a:rPr>
              <a:t>¡</a:t>
            </a:r>
            <a:r>
              <a:rPr lang="en-US" sz="6600" dirty="0" err="1">
                <a:solidFill>
                  <a:srgbClr val="FFDE59"/>
                </a:solidFill>
                <a:latin typeface="Bevan"/>
                <a:ea typeface="Bevan"/>
                <a:cs typeface="Bevan"/>
                <a:sym typeface="Bevan"/>
              </a:rPr>
              <a:t>Muchas</a:t>
            </a:r>
            <a:r>
              <a:rPr lang="en-US" sz="6600" dirty="0">
                <a:solidFill>
                  <a:srgbClr val="FFDE59"/>
                </a:solidFill>
                <a:latin typeface="Bevan"/>
                <a:ea typeface="Bevan"/>
                <a:cs typeface="Bevan"/>
                <a:sym typeface="Bevan"/>
              </a:rPr>
              <a:t> gracias!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81569" y="9305925"/>
            <a:ext cx="7488494" cy="391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86"/>
              </a:lnSpc>
            </a:pPr>
            <a:r>
              <a:rPr lang="en-US" sz="3200" spc="-69" dirty="0">
                <a:solidFill>
                  <a:srgbClr val="ECE9EA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www.instagram.com/horizonmorelia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9340310-0A88-FE2A-92A9-822D524F4F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b="27571"/>
          <a:stretch>
            <a:fillRect/>
          </a:stretch>
        </p:blipFill>
        <p:spPr>
          <a:xfrm>
            <a:off x="0" y="-26352"/>
            <a:ext cx="18288000" cy="61604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248</Words>
  <Application>Microsoft Office PowerPoint</Application>
  <PresentationFormat>Personalizado</PresentationFormat>
  <Paragraphs>49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Bevan</vt:lpstr>
      <vt:lpstr>Calibri</vt:lpstr>
      <vt:lpstr>Arial</vt:lpstr>
      <vt:lpstr>HK Grotesk</vt:lpstr>
      <vt:lpstr>Glacial Indifference Bold</vt:lpstr>
      <vt:lpstr>Glacial Indifference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corporativa con fotografía azul y marron</dc:title>
  <dc:creator>Gerencia</dc:creator>
  <cp:lastModifiedBy>HORIZON-PC</cp:lastModifiedBy>
  <cp:revision>6</cp:revision>
  <dcterms:created xsi:type="dcterms:W3CDTF">2006-08-16T00:00:00Z</dcterms:created>
  <dcterms:modified xsi:type="dcterms:W3CDTF">2026-03-24T19:25:57Z</dcterms:modified>
  <dc:identifier>DAGz6P9tBkQ</dc:identifier>
</cp:coreProperties>
</file>