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5"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y="5143500" cx="9144000"/>
  <p:notesSz cx="6858000" cy="9144000"/>
  <p:embeddedFontLst>
    <p:embeddedFont>
      <p:font typeface="Chivo"/>
      <p:regular r:id="rId23"/>
      <p:bold r:id="rId24"/>
      <p:italic r:id="rId25"/>
      <p:boldItalic r:id="rId26"/>
    </p:embeddedFont>
    <p:embeddedFont>
      <p:font typeface="Archivo Black"/>
      <p:regular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Chivo-bold.fntdata"/><Relationship Id="rId23" Type="http://schemas.openxmlformats.org/officeDocument/2006/relationships/font" Target="fonts/Chivo-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Chivo-boldItalic.fntdata"/><Relationship Id="rId25" Type="http://schemas.openxmlformats.org/officeDocument/2006/relationships/font" Target="fonts/Chivo-italic.fntdata"/><Relationship Id="rId27" Type="http://schemas.openxmlformats.org/officeDocument/2006/relationships/font" Target="fonts/ArchivoBlack-regular.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1ad6aed4fc5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1ad6aed4fc5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341d55b9f7b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341d55b9f7b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341d55b9f7b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341d55b9f7b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34307e25ddb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34307e25ddb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1ad6aed4fc5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1ad6aed4fc5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34307e25ddb_2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34307e25ddb_2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34279d03808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34279d0380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34279d03808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34279d03808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34361ba0e5a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34361ba0e5a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1aec7f78d21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1aec7f78d21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1aec7f78d21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1aec7f78d21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34279d03808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34279d0380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341d55b9f7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341d55b9f7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1ad6aed4fc5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1ad6aed4fc5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341d55b9f7b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341d55b9f7b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1ad6aed4fc5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1ad6aed4fc5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341d55b9f7b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341d55b9f7b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8.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8.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8.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18.png"/><Relationship Id="rId5"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8.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hyperlink" Target="https://bit.ly/3A1uf1Q" TargetMode="External"/><Relationship Id="rId4" Type="http://schemas.openxmlformats.org/officeDocument/2006/relationships/hyperlink" Target="http://bit.ly/2TyoMsr" TargetMode="External"/><Relationship Id="rId5" Type="http://schemas.openxmlformats.org/officeDocument/2006/relationships/hyperlink" Target="http://bit.ly/2TtBDfr" TargetMode="Externa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8.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8.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pic>
        <p:nvPicPr>
          <p:cNvPr id="9" name="Google Shape;9;p2"/>
          <p:cNvPicPr preferRelativeResize="0"/>
          <p:nvPr/>
        </p:nvPicPr>
        <p:blipFill>
          <a:blip r:embed="rId2">
            <a:alphaModFix amt="86000"/>
          </a:blip>
          <a:stretch>
            <a:fillRect/>
          </a:stretch>
        </p:blipFill>
        <p:spPr>
          <a:xfrm>
            <a:off x="0" y="0"/>
            <a:ext cx="9144000" cy="5143500"/>
          </a:xfrm>
          <a:prstGeom prst="rect">
            <a:avLst/>
          </a:prstGeom>
          <a:noFill/>
          <a:ln>
            <a:noFill/>
          </a:ln>
        </p:spPr>
      </p:pic>
      <p:pic>
        <p:nvPicPr>
          <p:cNvPr id="10" name="Google Shape;10;p2"/>
          <p:cNvPicPr preferRelativeResize="0"/>
          <p:nvPr/>
        </p:nvPicPr>
        <p:blipFill>
          <a:blip r:embed="rId3">
            <a:alphaModFix amt="50000"/>
          </a:blip>
          <a:stretch>
            <a:fillRect/>
          </a:stretch>
        </p:blipFill>
        <p:spPr>
          <a:xfrm>
            <a:off x="0" y="0"/>
            <a:ext cx="9144000" cy="5143500"/>
          </a:xfrm>
          <a:prstGeom prst="rect">
            <a:avLst/>
          </a:prstGeom>
          <a:noFill/>
          <a:ln>
            <a:noFill/>
          </a:ln>
        </p:spPr>
      </p:pic>
      <p:sp>
        <p:nvSpPr>
          <p:cNvPr id="11" name="Google Shape;11;p2"/>
          <p:cNvSpPr txBox="1"/>
          <p:nvPr>
            <p:ph type="ctrTitle"/>
          </p:nvPr>
        </p:nvSpPr>
        <p:spPr>
          <a:xfrm>
            <a:off x="823050" y="1323300"/>
            <a:ext cx="7497900" cy="17043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48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2935350" y="3027600"/>
            <a:ext cx="32733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grpSp>
        <p:nvGrpSpPr>
          <p:cNvPr id="13" name="Google Shape;13;p2"/>
          <p:cNvGrpSpPr/>
          <p:nvPr/>
        </p:nvGrpSpPr>
        <p:grpSpPr>
          <a:xfrm>
            <a:off x="1065425" y="0"/>
            <a:ext cx="1581600" cy="422400"/>
            <a:chOff x="1065425" y="0"/>
            <a:chExt cx="1581600" cy="422400"/>
          </a:xfrm>
        </p:grpSpPr>
        <p:sp>
          <p:nvSpPr>
            <p:cNvPr id="14" name="Google Shape;14;p2"/>
            <p:cNvSpPr/>
            <p:nvPr/>
          </p:nvSpPr>
          <p:spPr>
            <a:xfrm>
              <a:off x="10654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5" name="Google Shape;15;p2"/>
            <p:cNvSpPr/>
            <p:nvPr/>
          </p:nvSpPr>
          <p:spPr>
            <a:xfrm>
              <a:off x="14608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6" name="Google Shape;16;p2"/>
            <p:cNvSpPr/>
            <p:nvPr/>
          </p:nvSpPr>
          <p:spPr>
            <a:xfrm>
              <a:off x="18562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7" name="Google Shape;17;p2"/>
            <p:cNvSpPr/>
            <p:nvPr/>
          </p:nvSpPr>
          <p:spPr>
            <a:xfrm>
              <a:off x="22516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grpSp>
      <p:sp>
        <p:nvSpPr>
          <p:cNvPr id="18" name="Google Shape;18;p2"/>
          <p:cNvSpPr/>
          <p:nvPr/>
        </p:nvSpPr>
        <p:spPr>
          <a:xfrm>
            <a:off x="410275" y="974650"/>
            <a:ext cx="698100" cy="698100"/>
          </a:xfrm>
          <a:prstGeom prst="mathMultiply">
            <a:avLst>
              <a:gd fmla="val 23520" name="adj1"/>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 name="Google Shape;19;p2"/>
          <p:cNvGrpSpPr/>
          <p:nvPr/>
        </p:nvGrpSpPr>
        <p:grpSpPr>
          <a:xfrm>
            <a:off x="8265475" y="3469100"/>
            <a:ext cx="330600" cy="571800"/>
            <a:chOff x="-909300" y="2075775"/>
            <a:chExt cx="330600" cy="571800"/>
          </a:xfrm>
        </p:grpSpPr>
        <p:sp>
          <p:nvSpPr>
            <p:cNvPr id="20" name="Google Shape;20;p2"/>
            <p:cNvSpPr/>
            <p:nvPr/>
          </p:nvSpPr>
          <p:spPr>
            <a:xfrm>
              <a:off x="-909300" y="2075775"/>
              <a:ext cx="330600" cy="2859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909300" y="2361675"/>
              <a:ext cx="330600" cy="2859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 name="Google Shape;22;p2"/>
          <p:cNvSpPr/>
          <p:nvPr/>
        </p:nvSpPr>
        <p:spPr>
          <a:xfrm>
            <a:off x="7465575" y="-1107475"/>
            <a:ext cx="2516700" cy="2516700"/>
          </a:xfrm>
          <a:prstGeom prst="star32">
            <a:avLst>
              <a:gd fmla="val 3679"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 name="Google Shape;23;p2"/>
          <p:cNvPicPr preferRelativeResize="0"/>
          <p:nvPr/>
        </p:nvPicPr>
        <p:blipFill rotWithShape="1">
          <a:blip r:embed="rId4">
            <a:alphaModFix/>
          </a:blip>
          <a:srcRect b="13502" l="4865" r="-834" t="13032"/>
          <a:stretch/>
        </p:blipFill>
        <p:spPr>
          <a:xfrm>
            <a:off x="3225009" y="-1055200"/>
            <a:ext cx="4360363" cy="1877450"/>
          </a:xfrm>
          <a:prstGeom prst="rect">
            <a:avLst/>
          </a:prstGeom>
          <a:noFill/>
          <a:ln>
            <a:noFill/>
          </a:ln>
        </p:spPr>
      </p:pic>
      <p:grpSp>
        <p:nvGrpSpPr>
          <p:cNvPr id="24" name="Google Shape;24;p2"/>
          <p:cNvGrpSpPr/>
          <p:nvPr/>
        </p:nvGrpSpPr>
        <p:grpSpPr>
          <a:xfrm>
            <a:off x="6113900" y="4721100"/>
            <a:ext cx="1581600" cy="422400"/>
            <a:chOff x="1065425" y="0"/>
            <a:chExt cx="1581600" cy="422400"/>
          </a:xfrm>
        </p:grpSpPr>
        <p:sp>
          <p:nvSpPr>
            <p:cNvPr id="25" name="Google Shape;25;p2"/>
            <p:cNvSpPr/>
            <p:nvPr/>
          </p:nvSpPr>
          <p:spPr>
            <a:xfrm>
              <a:off x="10654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6" name="Google Shape;26;p2"/>
            <p:cNvSpPr/>
            <p:nvPr/>
          </p:nvSpPr>
          <p:spPr>
            <a:xfrm>
              <a:off x="14608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7" name="Google Shape;27;p2"/>
            <p:cNvSpPr/>
            <p:nvPr/>
          </p:nvSpPr>
          <p:spPr>
            <a:xfrm>
              <a:off x="18562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8" name="Google Shape;28;p2"/>
            <p:cNvSpPr/>
            <p:nvPr/>
          </p:nvSpPr>
          <p:spPr>
            <a:xfrm>
              <a:off x="22516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50" name="Shape 150"/>
        <p:cNvGrpSpPr/>
        <p:nvPr/>
      </p:nvGrpSpPr>
      <p:grpSpPr>
        <a:xfrm>
          <a:off x="0" y="0"/>
          <a:ext cx="0" cy="0"/>
          <a:chOff x="0" y="0"/>
          <a:chExt cx="0" cy="0"/>
        </a:xfrm>
      </p:grpSpPr>
      <p:pic>
        <p:nvPicPr>
          <p:cNvPr id="151" name="Google Shape;151;p11"/>
          <p:cNvPicPr preferRelativeResize="0"/>
          <p:nvPr/>
        </p:nvPicPr>
        <p:blipFill>
          <a:blip r:embed="rId2">
            <a:alphaModFix amt="50000"/>
          </a:blip>
          <a:stretch>
            <a:fillRect/>
          </a:stretch>
        </p:blipFill>
        <p:spPr>
          <a:xfrm flipH="1">
            <a:off x="0" y="0"/>
            <a:ext cx="9144000" cy="5143500"/>
          </a:xfrm>
          <a:prstGeom prst="rect">
            <a:avLst/>
          </a:prstGeom>
          <a:noFill/>
          <a:ln>
            <a:noFill/>
          </a:ln>
        </p:spPr>
      </p:pic>
      <p:sp>
        <p:nvSpPr>
          <p:cNvPr id="152" name="Google Shape;152;p11"/>
          <p:cNvSpPr txBox="1"/>
          <p:nvPr>
            <p:ph hasCustomPrompt="1" type="title"/>
          </p:nvPr>
        </p:nvSpPr>
        <p:spPr>
          <a:xfrm>
            <a:off x="994200" y="1415475"/>
            <a:ext cx="7155600" cy="1572600"/>
          </a:xfrm>
          <a:prstGeom prst="rect">
            <a:avLst/>
          </a:prstGeom>
        </p:spPr>
        <p:txBody>
          <a:bodyPr anchorCtr="0" anchor="ctr" bIns="91425" lIns="91425" spcFirstLastPara="1" rIns="91425" wrap="square" tIns="91425">
            <a:noAutofit/>
          </a:bodyPr>
          <a:lstStyle>
            <a:lvl1pPr lvl="0" algn="ctr">
              <a:spcBef>
                <a:spcPts val="0"/>
              </a:spcBef>
              <a:spcAft>
                <a:spcPts val="0"/>
              </a:spcAft>
              <a:buSzPts val="12000"/>
              <a:buNone/>
              <a:defRPr sz="8500">
                <a:solidFill>
                  <a:schemeClr val="dk2"/>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53" name="Google Shape;153;p11"/>
          <p:cNvSpPr txBox="1"/>
          <p:nvPr>
            <p:ph idx="1" type="subTitle"/>
          </p:nvPr>
        </p:nvSpPr>
        <p:spPr>
          <a:xfrm>
            <a:off x="2687325" y="2942800"/>
            <a:ext cx="3778800" cy="787200"/>
          </a:xfrm>
          <a:prstGeom prst="rect">
            <a:avLst/>
          </a:prstGeom>
        </p:spPr>
        <p:txBody>
          <a:bodyPr anchorCtr="0" anchor="t" bIns="91425" lIns="91425" spcFirstLastPara="1" rIns="91425" wrap="square" tIns="91425">
            <a:noAutofit/>
          </a:bodyPr>
          <a:lstStyle>
            <a:lvl1pPr lvl="0" algn="ctr">
              <a:spcBef>
                <a:spcPts val="0"/>
              </a:spcBef>
              <a:spcAft>
                <a:spcPts val="0"/>
              </a:spcAft>
              <a:buSzPts val="1800"/>
              <a:buNone/>
              <a:defRPr sz="1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54" name="Google Shape;154;p11"/>
          <p:cNvPicPr preferRelativeResize="0"/>
          <p:nvPr/>
        </p:nvPicPr>
        <p:blipFill>
          <a:blip r:embed="rId3">
            <a:alphaModFix/>
          </a:blip>
          <a:stretch>
            <a:fillRect/>
          </a:stretch>
        </p:blipFill>
        <p:spPr>
          <a:xfrm flipH="1" rot="10800000">
            <a:off x="6242046" y="-1841326"/>
            <a:ext cx="4589824" cy="2743149"/>
          </a:xfrm>
          <a:prstGeom prst="rect">
            <a:avLst/>
          </a:prstGeom>
          <a:noFill/>
          <a:ln>
            <a:noFill/>
          </a:ln>
        </p:spPr>
      </p:pic>
      <p:grpSp>
        <p:nvGrpSpPr>
          <p:cNvPr id="155" name="Google Shape;155;p11"/>
          <p:cNvGrpSpPr/>
          <p:nvPr/>
        </p:nvGrpSpPr>
        <p:grpSpPr>
          <a:xfrm>
            <a:off x="7928200" y="2348425"/>
            <a:ext cx="2004300" cy="2004300"/>
            <a:chOff x="5482250" y="1210200"/>
            <a:chExt cx="2004300" cy="2004300"/>
          </a:xfrm>
        </p:grpSpPr>
        <p:sp>
          <p:nvSpPr>
            <p:cNvPr id="156" name="Google Shape;156;p11"/>
            <p:cNvSpPr/>
            <p:nvPr/>
          </p:nvSpPr>
          <p:spPr>
            <a:xfrm>
              <a:off x="5482250" y="1210200"/>
              <a:ext cx="2004300" cy="2004300"/>
            </a:xfrm>
            <a:prstGeom prst="mathMultiply">
              <a:avLst>
                <a:gd fmla="val 23520" name="adj1"/>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1"/>
            <p:cNvSpPr/>
            <p:nvPr/>
          </p:nvSpPr>
          <p:spPr>
            <a:xfrm>
              <a:off x="5688829" y="1416779"/>
              <a:ext cx="1591200" cy="1591200"/>
            </a:xfrm>
            <a:prstGeom prst="mathMultiply">
              <a:avLst>
                <a:gd fmla="val 23520" name="adj1"/>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8" name="Google Shape;158;p11"/>
          <p:cNvGrpSpPr/>
          <p:nvPr/>
        </p:nvGrpSpPr>
        <p:grpSpPr>
          <a:xfrm>
            <a:off x="471716" y="1795083"/>
            <a:ext cx="330600" cy="857700"/>
            <a:chOff x="8265475" y="2544088"/>
            <a:chExt cx="330600" cy="857700"/>
          </a:xfrm>
        </p:grpSpPr>
        <p:grpSp>
          <p:nvGrpSpPr>
            <p:cNvPr id="159" name="Google Shape;159;p11"/>
            <p:cNvGrpSpPr/>
            <p:nvPr/>
          </p:nvGrpSpPr>
          <p:grpSpPr>
            <a:xfrm>
              <a:off x="8265475" y="2544088"/>
              <a:ext cx="330600" cy="571800"/>
              <a:chOff x="-909300" y="2075775"/>
              <a:chExt cx="330600" cy="571800"/>
            </a:xfrm>
          </p:grpSpPr>
          <p:sp>
            <p:nvSpPr>
              <p:cNvPr id="160" name="Google Shape;160;p11"/>
              <p:cNvSpPr/>
              <p:nvPr/>
            </p:nvSpPr>
            <p:spPr>
              <a:xfrm>
                <a:off x="-909300" y="2075775"/>
                <a:ext cx="330600" cy="285900"/>
              </a:xfrm>
              <a:prstGeom prst="triangle">
                <a:avLst>
                  <a:gd fmla="val 50000"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1"/>
              <p:cNvSpPr/>
              <p:nvPr/>
            </p:nvSpPr>
            <p:spPr>
              <a:xfrm>
                <a:off x="-909300" y="2361675"/>
                <a:ext cx="330600" cy="285900"/>
              </a:xfrm>
              <a:prstGeom prst="triangle">
                <a:avLst>
                  <a:gd fmla="val 50000"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2" name="Google Shape;162;p11"/>
            <p:cNvSpPr/>
            <p:nvPr/>
          </p:nvSpPr>
          <p:spPr>
            <a:xfrm>
              <a:off x="8265475" y="3115888"/>
              <a:ext cx="330600" cy="285900"/>
            </a:xfrm>
            <a:prstGeom prst="triangle">
              <a:avLst>
                <a:gd fmla="val 50000"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3" name="Google Shape;163;p11"/>
          <p:cNvPicPr preferRelativeResize="0"/>
          <p:nvPr/>
        </p:nvPicPr>
        <p:blipFill rotWithShape="1">
          <a:blip r:embed="rId4">
            <a:alphaModFix/>
          </a:blip>
          <a:srcRect b="13502" l="4865" r="-834" t="13032"/>
          <a:stretch/>
        </p:blipFill>
        <p:spPr>
          <a:xfrm>
            <a:off x="-1158516" y="-930025"/>
            <a:ext cx="4360363" cy="1877450"/>
          </a:xfrm>
          <a:prstGeom prst="rect">
            <a:avLst/>
          </a:prstGeom>
          <a:noFill/>
          <a:ln>
            <a:noFill/>
          </a:ln>
        </p:spPr>
      </p:pic>
      <p:grpSp>
        <p:nvGrpSpPr>
          <p:cNvPr id="164" name="Google Shape;164;p11"/>
          <p:cNvGrpSpPr/>
          <p:nvPr/>
        </p:nvGrpSpPr>
        <p:grpSpPr>
          <a:xfrm>
            <a:off x="6602325" y="4723225"/>
            <a:ext cx="1581600" cy="422400"/>
            <a:chOff x="1065425" y="0"/>
            <a:chExt cx="1581600" cy="422400"/>
          </a:xfrm>
        </p:grpSpPr>
        <p:sp>
          <p:nvSpPr>
            <p:cNvPr id="165" name="Google Shape;165;p11"/>
            <p:cNvSpPr/>
            <p:nvPr/>
          </p:nvSpPr>
          <p:spPr>
            <a:xfrm>
              <a:off x="10654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66" name="Google Shape;166;p11"/>
            <p:cNvSpPr/>
            <p:nvPr/>
          </p:nvSpPr>
          <p:spPr>
            <a:xfrm>
              <a:off x="14608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67" name="Google Shape;167;p11"/>
            <p:cNvSpPr/>
            <p:nvPr/>
          </p:nvSpPr>
          <p:spPr>
            <a:xfrm>
              <a:off x="18562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68" name="Google Shape;168;p11"/>
            <p:cNvSpPr/>
            <p:nvPr/>
          </p:nvSpPr>
          <p:spPr>
            <a:xfrm>
              <a:off x="22516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169" name="Shape 16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170" name="Shape 170"/>
        <p:cNvGrpSpPr/>
        <p:nvPr/>
      </p:nvGrpSpPr>
      <p:grpSpPr>
        <a:xfrm>
          <a:off x="0" y="0"/>
          <a:ext cx="0" cy="0"/>
          <a:chOff x="0" y="0"/>
          <a:chExt cx="0" cy="0"/>
        </a:xfrm>
      </p:grpSpPr>
      <p:pic>
        <p:nvPicPr>
          <p:cNvPr id="171" name="Google Shape;171;p13"/>
          <p:cNvPicPr preferRelativeResize="0"/>
          <p:nvPr/>
        </p:nvPicPr>
        <p:blipFill>
          <a:blip r:embed="rId2">
            <a:alphaModFix amt="86000"/>
          </a:blip>
          <a:stretch>
            <a:fillRect/>
          </a:stretch>
        </p:blipFill>
        <p:spPr>
          <a:xfrm>
            <a:off x="0" y="0"/>
            <a:ext cx="9144000" cy="5143500"/>
          </a:xfrm>
          <a:prstGeom prst="rect">
            <a:avLst/>
          </a:prstGeom>
          <a:noFill/>
          <a:ln>
            <a:noFill/>
          </a:ln>
        </p:spPr>
      </p:pic>
      <p:pic>
        <p:nvPicPr>
          <p:cNvPr id="172" name="Google Shape;172;p13"/>
          <p:cNvPicPr preferRelativeResize="0"/>
          <p:nvPr/>
        </p:nvPicPr>
        <p:blipFill>
          <a:blip r:embed="rId3">
            <a:alphaModFix amt="50000"/>
          </a:blip>
          <a:stretch>
            <a:fillRect/>
          </a:stretch>
        </p:blipFill>
        <p:spPr>
          <a:xfrm flipH="1">
            <a:off x="0" y="0"/>
            <a:ext cx="9144000" cy="5143500"/>
          </a:xfrm>
          <a:prstGeom prst="rect">
            <a:avLst/>
          </a:prstGeom>
          <a:noFill/>
          <a:ln>
            <a:noFill/>
          </a:ln>
        </p:spPr>
      </p:pic>
      <p:sp>
        <p:nvSpPr>
          <p:cNvPr id="173" name="Google Shape;173;p13"/>
          <p:cNvSpPr txBox="1"/>
          <p:nvPr>
            <p:ph type="title"/>
          </p:nvPr>
        </p:nvSpPr>
        <p:spPr>
          <a:xfrm>
            <a:off x="713225" y="445025"/>
            <a:ext cx="7717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74" name="Google Shape;174;p13"/>
          <p:cNvSpPr txBox="1"/>
          <p:nvPr>
            <p:ph idx="2" type="title"/>
          </p:nvPr>
        </p:nvSpPr>
        <p:spPr>
          <a:xfrm>
            <a:off x="796200" y="1917348"/>
            <a:ext cx="2301900" cy="411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None/>
              <a:defRPr sz="23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75" name="Google Shape;175;p13"/>
          <p:cNvSpPr txBox="1"/>
          <p:nvPr>
            <p:ph hasCustomPrompt="1" idx="3" type="title"/>
          </p:nvPr>
        </p:nvSpPr>
        <p:spPr>
          <a:xfrm>
            <a:off x="1478244" y="1436913"/>
            <a:ext cx="937800" cy="358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dk2"/>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176" name="Google Shape;176;p13"/>
          <p:cNvSpPr txBox="1"/>
          <p:nvPr>
            <p:ph idx="1" type="subTitle"/>
          </p:nvPr>
        </p:nvSpPr>
        <p:spPr>
          <a:xfrm>
            <a:off x="796200" y="2215097"/>
            <a:ext cx="2301900" cy="52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177" name="Google Shape;177;p13"/>
          <p:cNvSpPr txBox="1"/>
          <p:nvPr>
            <p:ph idx="4" type="title"/>
          </p:nvPr>
        </p:nvSpPr>
        <p:spPr>
          <a:xfrm>
            <a:off x="3421050" y="1917348"/>
            <a:ext cx="2301900" cy="411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None/>
              <a:defRPr sz="23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78" name="Google Shape;178;p13"/>
          <p:cNvSpPr txBox="1"/>
          <p:nvPr>
            <p:ph hasCustomPrompt="1" idx="5" type="title"/>
          </p:nvPr>
        </p:nvSpPr>
        <p:spPr>
          <a:xfrm>
            <a:off x="4103124" y="1436913"/>
            <a:ext cx="937800" cy="358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dk2"/>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179" name="Google Shape;179;p13"/>
          <p:cNvSpPr txBox="1"/>
          <p:nvPr>
            <p:ph idx="6" type="subTitle"/>
          </p:nvPr>
        </p:nvSpPr>
        <p:spPr>
          <a:xfrm>
            <a:off x="3421050" y="2215097"/>
            <a:ext cx="2301900" cy="52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180" name="Google Shape;180;p13"/>
          <p:cNvSpPr txBox="1"/>
          <p:nvPr>
            <p:ph idx="7" type="title"/>
          </p:nvPr>
        </p:nvSpPr>
        <p:spPr>
          <a:xfrm>
            <a:off x="6045900" y="1917348"/>
            <a:ext cx="2301900" cy="411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None/>
              <a:defRPr sz="23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81" name="Google Shape;181;p13"/>
          <p:cNvSpPr txBox="1"/>
          <p:nvPr>
            <p:ph hasCustomPrompt="1" idx="8" type="title"/>
          </p:nvPr>
        </p:nvSpPr>
        <p:spPr>
          <a:xfrm>
            <a:off x="6727974" y="1436913"/>
            <a:ext cx="937800" cy="358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dk2"/>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182" name="Google Shape;182;p13"/>
          <p:cNvSpPr txBox="1"/>
          <p:nvPr>
            <p:ph idx="9" type="subTitle"/>
          </p:nvPr>
        </p:nvSpPr>
        <p:spPr>
          <a:xfrm>
            <a:off x="6045900" y="2215097"/>
            <a:ext cx="2301900" cy="52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183" name="Google Shape;183;p13"/>
          <p:cNvSpPr txBox="1"/>
          <p:nvPr>
            <p:ph idx="13" type="title"/>
          </p:nvPr>
        </p:nvSpPr>
        <p:spPr>
          <a:xfrm>
            <a:off x="796200" y="3481803"/>
            <a:ext cx="2301900" cy="411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None/>
              <a:defRPr sz="23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84" name="Google Shape;184;p13"/>
          <p:cNvSpPr txBox="1"/>
          <p:nvPr>
            <p:ph hasCustomPrompt="1" idx="14" type="title"/>
          </p:nvPr>
        </p:nvSpPr>
        <p:spPr>
          <a:xfrm>
            <a:off x="1478244" y="3001593"/>
            <a:ext cx="937800" cy="358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3000">
                <a:solidFill>
                  <a:schemeClr val="dk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a:r>
              <a:t>xx%</a:t>
            </a:r>
          </a:p>
        </p:txBody>
      </p:sp>
      <p:sp>
        <p:nvSpPr>
          <p:cNvPr id="185" name="Google Shape;185;p13"/>
          <p:cNvSpPr txBox="1"/>
          <p:nvPr>
            <p:ph idx="15" type="subTitle"/>
          </p:nvPr>
        </p:nvSpPr>
        <p:spPr>
          <a:xfrm>
            <a:off x="796200" y="3779577"/>
            <a:ext cx="2301900" cy="52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186" name="Google Shape;186;p13"/>
          <p:cNvSpPr txBox="1"/>
          <p:nvPr>
            <p:ph idx="16" type="title"/>
          </p:nvPr>
        </p:nvSpPr>
        <p:spPr>
          <a:xfrm>
            <a:off x="3421050" y="3481803"/>
            <a:ext cx="2301900" cy="411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None/>
              <a:defRPr sz="23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87" name="Google Shape;187;p13"/>
          <p:cNvSpPr txBox="1"/>
          <p:nvPr>
            <p:ph hasCustomPrompt="1" idx="17" type="title"/>
          </p:nvPr>
        </p:nvSpPr>
        <p:spPr>
          <a:xfrm>
            <a:off x="4103124" y="3001593"/>
            <a:ext cx="937800" cy="358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3000">
                <a:solidFill>
                  <a:schemeClr val="dk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a:r>
              <a:t>xx%</a:t>
            </a:r>
          </a:p>
        </p:txBody>
      </p:sp>
      <p:sp>
        <p:nvSpPr>
          <p:cNvPr id="188" name="Google Shape;188;p13"/>
          <p:cNvSpPr txBox="1"/>
          <p:nvPr>
            <p:ph idx="18" type="subTitle"/>
          </p:nvPr>
        </p:nvSpPr>
        <p:spPr>
          <a:xfrm>
            <a:off x="3421050" y="3779577"/>
            <a:ext cx="2301900" cy="52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189" name="Google Shape;189;p13"/>
          <p:cNvSpPr txBox="1"/>
          <p:nvPr>
            <p:ph idx="19" type="title"/>
          </p:nvPr>
        </p:nvSpPr>
        <p:spPr>
          <a:xfrm>
            <a:off x="6045900" y="3481803"/>
            <a:ext cx="2301900" cy="411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None/>
              <a:defRPr sz="23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90" name="Google Shape;190;p13"/>
          <p:cNvSpPr txBox="1"/>
          <p:nvPr>
            <p:ph hasCustomPrompt="1" idx="20" type="title"/>
          </p:nvPr>
        </p:nvSpPr>
        <p:spPr>
          <a:xfrm>
            <a:off x="6727974" y="3001593"/>
            <a:ext cx="937800" cy="358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3000">
                <a:solidFill>
                  <a:schemeClr val="dk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a:r>
              <a:t>xx%</a:t>
            </a:r>
          </a:p>
        </p:txBody>
      </p:sp>
      <p:sp>
        <p:nvSpPr>
          <p:cNvPr id="191" name="Google Shape;191;p13"/>
          <p:cNvSpPr txBox="1"/>
          <p:nvPr>
            <p:ph idx="21" type="subTitle"/>
          </p:nvPr>
        </p:nvSpPr>
        <p:spPr>
          <a:xfrm>
            <a:off x="6045900" y="3779577"/>
            <a:ext cx="2301900" cy="52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pic>
        <p:nvPicPr>
          <p:cNvPr id="192" name="Google Shape;192;p13"/>
          <p:cNvPicPr preferRelativeResize="0"/>
          <p:nvPr/>
        </p:nvPicPr>
        <p:blipFill rotWithShape="1">
          <a:blip r:embed="rId4">
            <a:alphaModFix/>
          </a:blip>
          <a:srcRect b="13502" l="4865" r="-834" t="13032"/>
          <a:stretch/>
        </p:blipFill>
        <p:spPr>
          <a:xfrm>
            <a:off x="-2453916" y="-625225"/>
            <a:ext cx="4360363" cy="1877450"/>
          </a:xfrm>
          <a:prstGeom prst="rect">
            <a:avLst/>
          </a:prstGeom>
          <a:noFill/>
          <a:ln>
            <a:noFill/>
          </a:ln>
        </p:spPr>
      </p:pic>
      <p:sp>
        <p:nvSpPr>
          <p:cNvPr id="193" name="Google Shape;193;p13"/>
          <p:cNvSpPr/>
          <p:nvPr/>
        </p:nvSpPr>
        <p:spPr>
          <a:xfrm>
            <a:off x="2202675" y="4458400"/>
            <a:ext cx="2516700" cy="2516700"/>
          </a:xfrm>
          <a:prstGeom prst="star32">
            <a:avLst>
              <a:gd fmla="val 3679"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4" name="Google Shape;194;p13"/>
          <p:cNvGrpSpPr/>
          <p:nvPr/>
        </p:nvGrpSpPr>
        <p:grpSpPr>
          <a:xfrm rot="5400000">
            <a:off x="8142000" y="1121500"/>
            <a:ext cx="1581600" cy="422400"/>
            <a:chOff x="1065425" y="0"/>
            <a:chExt cx="1581600" cy="422400"/>
          </a:xfrm>
        </p:grpSpPr>
        <p:sp>
          <p:nvSpPr>
            <p:cNvPr id="195" name="Google Shape;195;p13"/>
            <p:cNvSpPr/>
            <p:nvPr/>
          </p:nvSpPr>
          <p:spPr>
            <a:xfrm>
              <a:off x="10654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96" name="Google Shape;196;p13"/>
            <p:cNvSpPr/>
            <p:nvPr/>
          </p:nvSpPr>
          <p:spPr>
            <a:xfrm>
              <a:off x="14608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97" name="Google Shape;197;p13"/>
            <p:cNvSpPr/>
            <p:nvPr/>
          </p:nvSpPr>
          <p:spPr>
            <a:xfrm>
              <a:off x="18562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98" name="Google Shape;198;p13"/>
            <p:cNvSpPr/>
            <p:nvPr/>
          </p:nvSpPr>
          <p:spPr>
            <a:xfrm>
              <a:off x="22516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5">
    <p:spTree>
      <p:nvGrpSpPr>
        <p:cNvPr id="199" name="Shape 199"/>
        <p:cNvGrpSpPr/>
        <p:nvPr/>
      </p:nvGrpSpPr>
      <p:grpSpPr>
        <a:xfrm>
          <a:off x="0" y="0"/>
          <a:ext cx="0" cy="0"/>
          <a:chOff x="0" y="0"/>
          <a:chExt cx="0" cy="0"/>
        </a:xfrm>
      </p:grpSpPr>
      <p:pic>
        <p:nvPicPr>
          <p:cNvPr id="200" name="Google Shape;200;p14"/>
          <p:cNvPicPr preferRelativeResize="0"/>
          <p:nvPr/>
        </p:nvPicPr>
        <p:blipFill>
          <a:blip r:embed="rId2">
            <a:alphaModFix amt="50000"/>
          </a:blip>
          <a:stretch>
            <a:fillRect/>
          </a:stretch>
        </p:blipFill>
        <p:spPr>
          <a:xfrm flipH="1" rot="10800000">
            <a:off x="0" y="0"/>
            <a:ext cx="9144000" cy="5143500"/>
          </a:xfrm>
          <a:prstGeom prst="rect">
            <a:avLst/>
          </a:prstGeom>
          <a:noFill/>
          <a:ln>
            <a:noFill/>
          </a:ln>
        </p:spPr>
      </p:pic>
      <p:sp>
        <p:nvSpPr>
          <p:cNvPr id="201" name="Google Shape;201;p14"/>
          <p:cNvSpPr txBox="1"/>
          <p:nvPr>
            <p:ph idx="1" type="subTitle"/>
          </p:nvPr>
        </p:nvSpPr>
        <p:spPr>
          <a:xfrm flipH="1">
            <a:off x="2034600" y="1497810"/>
            <a:ext cx="5074800" cy="378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500"/>
              <a:buNone/>
              <a:defRPr sz="1800"/>
            </a:lvl1pPr>
            <a:lvl2pPr lvl="1" rtl="0" algn="ctr">
              <a:spcBef>
                <a:spcPts val="0"/>
              </a:spcBef>
              <a:spcAft>
                <a:spcPts val="0"/>
              </a:spcAft>
              <a:buSzPts val="1500"/>
              <a:buNone/>
              <a:defRPr sz="1500"/>
            </a:lvl2pPr>
            <a:lvl3pPr lvl="2" rtl="0" algn="ctr">
              <a:spcBef>
                <a:spcPts val="0"/>
              </a:spcBef>
              <a:spcAft>
                <a:spcPts val="0"/>
              </a:spcAft>
              <a:buSzPts val="1500"/>
              <a:buNone/>
              <a:defRPr sz="1500"/>
            </a:lvl3pPr>
            <a:lvl4pPr lvl="3" rtl="0" algn="ctr">
              <a:spcBef>
                <a:spcPts val="0"/>
              </a:spcBef>
              <a:spcAft>
                <a:spcPts val="0"/>
              </a:spcAft>
              <a:buSzPts val="1500"/>
              <a:buNone/>
              <a:defRPr sz="1500"/>
            </a:lvl4pPr>
            <a:lvl5pPr lvl="4" rtl="0" algn="ctr">
              <a:spcBef>
                <a:spcPts val="0"/>
              </a:spcBef>
              <a:spcAft>
                <a:spcPts val="0"/>
              </a:spcAft>
              <a:buSzPts val="1500"/>
              <a:buNone/>
              <a:defRPr sz="1500"/>
            </a:lvl5pPr>
            <a:lvl6pPr lvl="5" rtl="0" algn="ctr">
              <a:spcBef>
                <a:spcPts val="0"/>
              </a:spcBef>
              <a:spcAft>
                <a:spcPts val="0"/>
              </a:spcAft>
              <a:buSzPts val="1500"/>
              <a:buNone/>
              <a:defRPr sz="1500"/>
            </a:lvl6pPr>
            <a:lvl7pPr lvl="6" rtl="0" algn="ctr">
              <a:spcBef>
                <a:spcPts val="0"/>
              </a:spcBef>
              <a:spcAft>
                <a:spcPts val="0"/>
              </a:spcAft>
              <a:buSzPts val="1500"/>
              <a:buNone/>
              <a:defRPr sz="1500"/>
            </a:lvl7pPr>
            <a:lvl8pPr lvl="7" rtl="0" algn="ctr">
              <a:spcBef>
                <a:spcPts val="0"/>
              </a:spcBef>
              <a:spcAft>
                <a:spcPts val="0"/>
              </a:spcAft>
              <a:buSzPts val="1500"/>
              <a:buNone/>
              <a:defRPr sz="1500"/>
            </a:lvl8pPr>
            <a:lvl9pPr lvl="8" rtl="0" algn="ctr">
              <a:spcBef>
                <a:spcPts val="0"/>
              </a:spcBef>
              <a:spcAft>
                <a:spcPts val="0"/>
              </a:spcAft>
              <a:buSzPts val="1500"/>
              <a:buNone/>
              <a:defRPr sz="1500"/>
            </a:lvl9pPr>
          </a:lstStyle>
          <a:p/>
        </p:txBody>
      </p:sp>
      <p:sp>
        <p:nvSpPr>
          <p:cNvPr id="202" name="Google Shape;202;p14"/>
          <p:cNvSpPr txBox="1"/>
          <p:nvPr>
            <p:ph hasCustomPrompt="1" type="title"/>
          </p:nvPr>
        </p:nvSpPr>
        <p:spPr>
          <a:xfrm flipH="1">
            <a:off x="2034600" y="866138"/>
            <a:ext cx="50748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sz="4700">
                <a:solidFill>
                  <a:schemeClr val="dk2"/>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
        <p:nvSpPr>
          <p:cNvPr id="203" name="Google Shape;203;p14"/>
          <p:cNvSpPr txBox="1"/>
          <p:nvPr>
            <p:ph idx="2" type="subTitle"/>
          </p:nvPr>
        </p:nvSpPr>
        <p:spPr>
          <a:xfrm flipH="1">
            <a:off x="2034600" y="2707505"/>
            <a:ext cx="5074800" cy="378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500"/>
              <a:buNone/>
              <a:defRPr sz="1800"/>
            </a:lvl1pPr>
            <a:lvl2pPr lvl="1" rtl="0" algn="ctr">
              <a:spcBef>
                <a:spcPts val="0"/>
              </a:spcBef>
              <a:spcAft>
                <a:spcPts val="0"/>
              </a:spcAft>
              <a:buSzPts val="1500"/>
              <a:buNone/>
              <a:defRPr sz="1500"/>
            </a:lvl2pPr>
            <a:lvl3pPr lvl="2" rtl="0" algn="ctr">
              <a:spcBef>
                <a:spcPts val="0"/>
              </a:spcBef>
              <a:spcAft>
                <a:spcPts val="0"/>
              </a:spcAft>
              <a:buSzPts val="1500"/>
              <a:buNone/>
              <a:defRPr sz="1500"/>
            </a:lvl3pPr>
            <a:lvl4pPr lvl="3" rtl="0" algn="ctr">
              <a:spcBef>
                <a:spcPts val="0"/>
              </a:spcBef>
              <a:spcAft>
                <a:spcPts val="0"/>
              </a:spcAft>
              <a:buSzPts val="1500"/>
              <a:buNone/>
              <a:defRPr sz="1500"/>
            </a:lvl4pPr>
            <a:lvl5pPr lvl="4" rtl="0" algn="ctr">
              <a:spcBef>
                <a:spcPts val="0"/>
              </a:spcBef>
              <a:spcAft>
                <a:spcPts val="0"/>
              </a:spcAft>
              <a:buSzPts val="1500"/>
              <a:buNone/>
              <a:defRPr sz="1500"/>
            </a:lvl5pPr>
            <a:lvl6pPr lvl="5" rtl="0" algn="ctr">
              <a:spcBef>
                <a:spcPts val="0"/>
              </a:spcBef>
              <a:spcAft>
                <a:spcPts val="0"/>
              </a:spcAft>
              <a:buSzPts val="1500"/>
              <a:buNone/>
              <a:defRPr sz="1500"/>
            </a:lvl6pPr>
            <a:lvl7pPr lvl="6" rtl="0" algn="ctr">
              <a:spcBef>
                <a:spcPts val="0"/>
              </a:spcBef>
              <a:spcAft>
                <a:spcPts val="0"/>
              </a:spcAft>
              <a:buSzPts val="1500"/>
              <a:buNone/>
              <a:defRPr sz="1500"/>
            </a:lvl7pPr>
            <a:lvl8pPr lvl="7" rtl="0" algn="ctr">
              <a:spcBef>
                <a:spcPts val="0"/>
              </a:spcBef>
              <a:spcAft>
                <a:spcPts val="0"/>
              </a:spcAft>
              <a:buSzPts val="1500"/>
              <a:buNone/>
              <a:defRPr sz="1500"/>
            </a:lvl8pPr>
            <a:lvl9pPr lvl="8" rtl="0" algn="ctr">
              <a:spcBef>
                <a:spcPts val="0"/>
              </a:spcBef>
              <a:spcAft>
                <a:spcPts val="0"/>
              </a:spcAft>
              <a:buSzPts val="1500"/>
              <a:buNone/>
              <a:defRPr sz="1500"/>
            </a:lvl9pPr>
          </a:lstStyle>
          <a:p/>
        </p:txBody>
      </p:sp>
      <p:sp>
        <p:nvSpPr>
          <p:cNvPr id="204" name="Google Shape;204;p14"/>
          <p:cNvSpPr txBox="1"/>
          <p:nvPr>
            <p:ph hasCustomPrompt="1" idx="3" type="title"/>
          </p:nvPr>
        </p:nvSpPr>
        <p:spPr>
          <a:xfrm flipH="1">
            <a:off x="2034600" y="2075832"/>
            <a:ext cx="50748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sz="47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
        <p:nvSpPr>
          <p:cNvPr id="205" name="Google Shape;205;p14"/>
          <p:cNvSpPr txBox="1"/>
          <p:nvPr>
            <p:ph idx="4" type="subTitle"/>
          </p:nvPr>
        </p:nvSpPr>
        <p:spPr>
          <a:xfrm flipH="1">
            <a:off x="2034600" y="3898463"/>
            <a:ext cx="5074800" cy="378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500"/>
              <a:buNone/>
              <a:defRPr sz="1800"/>
            </a:lvl1pPr>
            <a:lvl2pPr lvl="1" rtl="0" algn="ctr">
              <a:spcBef>
                <a:spcPts val="0"/>
              </a:spcBef>
              <a:spcAft>
                <a:spcPts val="0"/>
              </a:spcAft>
              <a:buSzPts val="1500"/>
              <a:buNone/>
              <a:defRPr sz="1500"/>
            </a:lvl2pPr>
            <a:lvl3pPr lvl="2" rtl="0" algn="ctr">
              <a:spcBef>
                <a:spcPts val="0"/>
              </a:spcBef>
              <a:spcAft>
                <a:spcPts val="0"/>
              </a:spcAft>
              <a:buSzPts val="1500"/>
              <a:buNone/>
              <a:defRPr sz="1500"/>
            </a:lvl3pPr>
            <a:lvl4pPr lvl="3" rtl="0" algn="ctr">
              <a:spcBef>
                <a:spcPts val="0"/>
              </a:spcBef>
              <a:spcAft>
                <a:spcPts val="0"/>
              </a:spcAft>
              <a:buSzPts val="1500"/>
              <a:buNone/>
              <a:defRPr sz="1500"/>
            </a:lvl4pPr>
            <a:lvl5pPr lvl="4" rtl="0" algn="ctr">
              <a:spcBef>
                <a:spcPts val="0"/>
              </a:spcBef>
              <a:spcAft>
                <a:spcPts val="0"/>
              </a:spcAft>
              <a:buSzPts val="1500"/>
              <a:buNone/>
              <a:defRPr sz="1500"/>
            </a:lvl5pPr>
            <a:lvl6pPr lvl="5" rtl="0" algn="ctr">
              <a:spcBef>
                <a:spcPts val="0"/>
              </a:spcBef>
              <a:spcAft>
                <a:spcPts val="0"/>
              </a:spcAft>
              <a:buSzPts val="1500"/>
              <a:buNone/>
              <a:defRPr sz="1500"/>
            </a:lvl6pPr>
            <a:lvl7pPr lvl="6" rtl="0" algn="ctr">
              <a:spcBef>
                <a:spcPts val="0"/>
              </a:spcBef>
              <a:spcAft>
                <a:spcPts val="0"/>
              </a:spcAft>
              <a:buSzPts val="1500"/>
              <a:buNone/>
              <a:defRPr sz="1500"/>
            </a:lvl7pPr>
            <a:lvl8pPr lvl="7" rtl="0" algn="ctr">
              <a:spcBef>
                <a:spcPts val="0"/>
              </a:spcBef>
              <a:spcAft>
                <a:spcPts val="0"/>
              </a:spcAft>
              <a:buSzPts val="1500"/>
              <a:buNone/>
              <a:defRPr sz="1500"/>
            </a:lvl8pPr>
            <a:lvl9pPr lvl="8" rtl="0" algn="ctr">
              <a:spcBef>
                <a:spcPts val="0"/>
              </a:spcBef>
              <a:spcAft>
                <a:spcPts val="0"/>
              </a:spcAft>
              <a:buSzPts val="1500"/>
              <a:buNone/>
              <a:defRPr sz="1500"/>
            </a:lvl9pPr>
          </a:lstStyle>
          <a:p/>
        </p:txBody>
      </p:sp>
      <p:sp>
        <p:nvSpPr>
          <p:cNvPr id="206" name="Google Shape;206;p14"/>
          <p:cNvSpPr txBox="1"/>
          <p:nvPr>
            <p:ph hasCustomPrompt="1" idx="5" type="title"/>
          </p:nvPr>
        </p:nvSpPr>
        <p:spPr>
          <a:xfrm flipH="1">
            <a:off x="2034600" y="3285527"/>
            <a:ext cx="50748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sz="4700">
                <a:solidFill>
                  <a:schemeClr val="dk2"/>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pic>
        <p:nvPicPr>
          <p:cNvPr id="207" name="Google Shape;207;p14"/>
          <p:cNvPicPr preferRelativeResize="0"/>
          <p:nvPr/>
        </p:nvPicPr>
        <p:blipFill>
          <a:blip r:embed="rId3">
            <a:alphaModFix/>
          </a:blip>
          <a:stretch>
            <a:fillRect/>
          </a:stretch>
        </p:blipFill>
        <p:spPr>
          <a:xfrm rot="5400000">
            <a:off x="-2560329" y="3405224"/>
            <a:ext cx="4589824" cy="2743149"/>
          </a:xfrm>
          <a:prstGeom prst="rect">
            <a:avLst/>
          </a:prstGeom>
          <a:noFill/>
          <a:ln>
            <a:noFill/>
          </a:ln>
        </p:spPr>
      </p:pic>
      <p:pic>
        <p:nvPicPr>
          <p:cNvPr id="208" name="Google Shape;208;p14"/>
          <p:cNvPicPr preferRelativeResize="0"/>
          <p:nvPr/>
        </p:nvPicPr>
        <p:blipFill rotWithShape="1">
          <a:blip r:embed="rId4">
            <a:alphaModFix/>
          </a:blip>
          <a:srcRect b="13502" l="4865" r="-834" t="13032"/>
          <a:stretch/>
        </p:blipFill>
        <p:spPr>
          <a:xfrm flipH="1">
            <a:off x="5774234" y="4448550"/>
            <a:ext cx="4360363" cy="1877450"/>
          </a:xfrm>
          <a:prstGeom prst="rect">
            <a:avLst/>
          </a:prstGeom>
          <a:noFill/>
          <a:ln>
            <a:noFill/>
          </a:ln>
        </p:spPr>
      </p:pic>
      <p:grpSp>
        <p:nvGrpSpPr>
          <p:cNvPr id="209" name="Google Shape;209;p14"/>
          <p:cNvGrpSpPr/>
          <p:nvPr/>
        </p:nvGrpSpPr>
        <p:grpSpPr>
          <a:xfrm rot="5400000">
            <a:off x="8142000" y="1807300"/>
            <a:ext cx="1581600" cy="422400"/>
            <a:chOff x="1065425" y="0"/>
            <a:chExt cx="1581600" cy="422400"/>
          </a:xfrm>
        </p:grpSpPr>
        <p:sp>
          <p:nvSpPr>
            <p:cNvPr id="210" name="Google Shape;210;p14"/>
            <p:cNvSpPr/>
            <p:nvPr/>
          </p:nvSpPr>
          <p:spPr>
            <a:xfrm>
              <a:off x="10654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11" name="Google Shape;211;p14"/>
            <p:cNvSpPr/>
            <p:nvPr/>
          </p:nvSpPr>
          <p:spPr>
            <a:xfrm>
              <a:off x="14608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12" name="Google Shape;212;p14"/>
            <p:cNvSpPr/>
            <p:nvPr/>
          </p:nvSpPr>
          <p:spPr>
            <a:xfrm>
              <a:off x="18562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13" name="Google Shape;213;p14"/>
            <p:cNvSpPr/>
            <p:nvPr/>
          </p:nvSpPr>
          <p:spPr>
            <a:xfrm>
              <a:off x="22516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grpSp>
      <p:sp>
        <p:nvSpPr>
          <p:cNvPr id="214" name="Google Shape;214;p14"/>
          <p:cNvSpPr/>
          <p:nvPr/>
        </p:nvSpPr>
        <p:spPr>
          <a:xfrm>
            <a:off x="7234400" y="227025"/>
            <a:ext cx="698100" cy="698100"/>
          </a:xfrm>
          <a:prstGeom prst="mathMultiply">
            <a:avLst>
              <a:gd fmla="val 23520" name="adj1"/>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6">
    <p:spTree>
      <p:nvGrpSpPr>
        <p:cNvPr id="215" name="Shape 215"/>
        <p:cNvGrpSpPr/>
        <p:nvPr/>
      </p:nvGrpSpPr>
      <p:grpSpPr>
        <a:xfrm>
          <a:off x="0" y="0"/>
          <a:ext cx="0" cy="0"/>
          <a:chOff x="0" y="0"/>
          <a:chExt cx="0" cy="0"/>
        </a:xfrm>
      </p:grpSpPr>
      <p:pic>
        <p:nvPicPr>
          <p:cNvPr id="216" name="Google Shape;216;p15"/>
          <p:cNvPicPr preferRelativeResize="0"/>
          <p:nvPr/>
        </p:nvPicPr>
        <p:blipFill>
          <a:blip r:embed="rId2">
            <a:alphaModFix amt="50000"/>
          </a:blip>
          <a:stretch>
            <a:fillRect/>
          </a:stretch>
        </p:blipFill>
        <p:spPr>
          <a:xfrm flipH="1" rot="10800000">
            <a:off x="0" y="0"/>
            <a:ext cx="9144000" cy="5143500"/>
          </a:xfrm>
          <a:prstGeom prst="rect">
            <a:avLst/>
          </a:prstGeom>
          <a:noFill/>
          <a:ln>
            <a:noFill/>
          </a:ln>
        </p:spPr>
      </p:pic>
      <p:sp>
        <p:nvSpPr>
          <p:cNvPr id="217" name="Google Shape;217;p15"/>
          <p:cNvSpPr txBox="1"/>
          <p:nvPr>
            <p:ph type="title"/>
          </p:nvPr>
        </p:nvSpPr>
        <p:spPr>
          <a:xfrm>
            <a:off x="713225" y="445025"/>
            <a:ext cx="7717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grpSp>
        <p:nvGrpSpPr>
          <p:cNvPr id="218" name="Google Shape;218;p15"/>
          <p:cNvGrpSpPr/>
          <p:nvPr/>
        </p:nvGrpSpPr>
        <p:grpSpPr>
          <a:xfrm>
            <a:off x="6932825" y="0"/>
            <a:ext cx="1581600" cy="422400"/>
            <a:chOff x="1065425" y="0"/>
            <a:chExt cx="1581600" cy="422400"/>
          </a:xfrm>
        </p:grpSpPr>
        <p:sp>
          <p:nvSpPr>
            <p:cNvPr id="219" name="Google Shape;219;p15"/>
            <p:cNvSpPr/>
            <p:nvPr/>
          </p:nvSpPr>
          <p:spPr>
            <a:xfrm>
              <a:off x="10654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20" name="Google Shape;220;p15"/>
            <p:cNvSpPr/>
            <p:nvPr/>
          </p:nvSpPr>
          <p:spPr>
            <a:xfrm>
              <a:off x="14608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21" name="Google Shape;221;p15"/>
            <p:cNvSpPr/>
            <p:nvPr/>
          </p:nvSpPr>
          <p:spPr>
            <a:xfrm>
              <a:off x="18562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22" name="Google Shape;222;p15"/>
            <p:cNvSpPr/>
            <p:nvPr/>
          </p:nvSpPr>
          <p:spPr>
            <a:xfrm>
              <a:off x="22516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grpSp>
      <p:pic>
        <p:nvPicPr>
          <p:cNvPr id="223" name="Google Shape;223;p15"/>
          <p:cNvPicPr preferRelativeResize="0"/>
          <p:nvPr/>
        </p:nvPicPr>
        <p:blipFill rotWithShape="1">
          <a:blip r:embed="rId3">
            <a:alphaModFix/>
          </a:blip>
          <a:srcRect b="13502" l="4865" r="-834" t="13032"/>
          <a:stretch/>
        </p:blipFill>
        <p:spPr>
          <a:xfrm rot="6851063">
            <a:off x="6918234" y="3679850"/>
            <a:ext cx="4360365" cy="1877450"/>
          </a:xfrm>
          <a:prstGeom prst="rect">
            <a:avLst/>
          </a:prstGeom>
          <a:noFill/>
          <a:ln>
            <a:noFill/>
          </a:ln>
        </p:spPr>
      </p:pic>
      <p:sp>
        <p:nvSpPr>
          <p:cNvPr id="224" name="Google Shape;224;p15"/>
          <p:cNvSpPr/>
          <p:nvPr/>
        </p:nvSpPr>
        <p:spPr>
          <a:xfrm>
            <a:off x="-1727275" y="1473875"/>
            <a:ext cx="2516700" cy="2516700"/>
          </a:xfrm>
          <a:prstGeom prst="star32">
            <a:avLst>
              <a:gd fmla="val 3679"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5"/>
          <p:cNvSpPr/>
          <p:nvPr/>
        </p:nvSpPr>
        <p:spPr>
          <a:xfrm>
            <a:off x="364175" y="227025"/>
            <a:ext cx="698100" cy="698100"/>
          </a:xfrm>
          <a:prstGeom prst="mathMultiply">
            <a:avLst>
              <a:gd fmla="val 23520" name="adj1"/>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6" name="Google Shape;226;p15"/>
          <p:cNvGrpSpPr/>
          <p:nvPr/>
        </p:nvGrpSpPr>
        <p:grpSpPr>
          <a:xfrm>
            <a:off x="8265466" y="761183"/>
            <a:ext cx="330600" cy="571800"/>
            <a:chOff x="-909300" y="2075775"/>
            <a:chExt cx="330600" cy="571800"/>
          </a:xfrm>
        </p:grpSpPr>
        <p:sp>
          <p:nvSpPr>
            <p:cNvPr id="227" name="Google Shape;227;p15"/>
            <p:cNvSpPr/>
            <p:nvPr/>
          </p:nvSpPr>
          <p:spPr>
            <a:xfrm>
              <a:off x="-909300" y="2075775"/>
              <a:ext cx="330600" cy="285900"/>
            </a:xfrm>
            <a:prstGeom prst="triangle">
              <a:avLst>
                <a:gd fmla="val 50000"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5"/>
            <p:cNvSpPr/>
            <p:nvPr/>
          </p:nvSpPr>
          <p:spPr>
            <a:xfrm>
              <a:off x="-909300" y="2361675"/>
              <a:ext cx="330600" cy="285900"/>
            </a:xfrm>
            <a:prstGeom prst="triangle">
              <a:avLst>
                <a:gd fmla="val 50000"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7">
    <p:spTree>
      <p:nvGrpSpPr>
        <p:cNvPr id="229" name="Shape 229"/>
        <p:cNvGrpSpPr/>
        <p:nvPr/>
      </p:nvGrpSpPr>
      <p:grpSpPr>
        <a:xfrm>
          <a:off x="0" y="0"/>
          <a:ext cx="0" cy="0"/>
          <a:chOff x="0" y="0"/>
          <a:chExt cx="0" cy="0"/>
        </a:xfrm>
      </p:grpSpPr>
      <p:pic>
        <p:nvPicPr>
          <p:cNvPr id="230" name="Google Shape;230;p16"/>
          <p:cNvPicPr preferRelativeResize="0"/>
          <p:nvPr/>
        </p:nvPicPr>
        <p:blipFill>
          <a:blip r:embed="rId2">
            <a:alphaModFix amt="50000"/>
          </a:blip>
          <a:stretch>
            <a:fillRect/>
          </a:stretch>
        </p:blipFill>
        <p:spPr>
          <a:xfrm>
            <a:off x="0" y="0"/>
            <a:ext cx="9144000" cy="5143500"/>
          </a:xfrm>
          <a:prstGeom prst="rect">
            <a:avLst/>
          </a:prstGeom>
          <a:noFill/>
          <a:ln>
            <a:noFill/>
          </a:ln>
        </p:spPr>
      </p:pic>
      <p:sp>
        <p:nvSpPr>
          <p:cNvPr id="231" name="Google Shape;231;p16"/>
          <p:cNvSpPr txBox="1"/>
          <p:nvPr>
            <p:ph type="title"/>
          </p:nvPr>
        </p:nvSpPr>
        <p:spPr>
          <a:xfrm>
            <a:off x="713225" y="445025"/>
            <a:ext cx="7717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grpSp>
        <p:nvGrpSpPr>
          <p:cNvPr id="232" name="Google Shape;232;p16"/>
          <p:cNvGrpSpPr/>
          <p:nvPr/>
        </p:nvGrpSpPr>
        <p:grpSpPr>
          <a:xfrm>
            <a:off x="3781200" y="4723225"/>
            <a:ext cx="1581600" cy="422400"/>
            <a:chOff x="1065425" y="0"/>
            <a:chExt cx="1581600" cy="422400"/>
          </a:xfrm>
        </p:grpSpPr>
        <p:sp>
          <p:nvSpPr>
            <p:cNvPr id="233" name="Google Shape;233;p16"/>
            <p:cNvSpPr/>
            <p:nvPr/>
          </p:nvSpPr>
          <p:spPr>
            <a:xfrm>
              <a:off x="10654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34" name="Google Shape;234;p16"/>
            <p:cNvSpPr/>
            <p:nvPr/>
          </p:nvSpPr>
          <p:spPr>
            <a:xfrm>
              <a:off x="14608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35" name="Google Shape;235;p16"/>
            <p:cNvSpPr/>
            <p:nvPr/>
          </p:nvSpPr>
          <p:spPr>
            <a:xfrm>
              <a:off x="18562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36" name="Google Shape;236;p16"/>
            <p:cNvSpPr/>
            <p:nvPr/>
          </p:nvSpPr>
          <p:spPr>
            <a:xfrm>
              <a:off x="22516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grpSp>
      <p:sp>
        <p:nvSpPr>
          <p:cNvPr id="237" name="Google Shape;237;p16"/>
          <p:cNvSpPr/>
          <p:nvPr/>
        </p:nvSpPr>
        <p:spPr>
          <a:xfrm>
            <a:off x="8081725" y="227025"/>
            <a:ext cx="698100" cy="698100"/>
          </a:xfrm>
          <a:prstGeom prst="mathMultiply">
            <a:avLst>
              <a:gd fmla="val 23520" name="adj1"/>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6"/>
          <p:cNvSpPr/>
          <p:nvPr/>
        </p:nvSpPr>
        <p:spPr>
          <a:xfrm>
            <a:off x="606525" y="-1583700"/>
            <a:ext cx="2516700" cy="2516700"/>
          </a:xfrm>
          <a:prstGeom prst="star32">
            <a:avLst>
              <a:gd fmla="val 3679"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9" name="Google Shape;239;p16"/>
          <p:cNvPicPr preferRelativeResize="0"/>
          <p:nvPr/>
        </p:nvPicPr>
        <p:blipFill rotWithShape="1">
          <a:blip r:embed="rId3">
            <a:alphaModFix/>
          </a:blip>
          <a:srcRect b="13502" l="4865" r="-834" t="13032"/>
          <a:stretch/>
        </p:blipFill>
        <p:spPr>
          <a:xfrm>
            <a:off x="-1313341" y="4603850"/>
            <a:ext cx="4360363" cy="187745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9">
    <p:spTree>
      <p:nvGrpSpPr>
        <p:cNvPr id="240" name="Shape 240"/>
        <p:cNvGrpSpPr/>
        <p:nvPr/>
      </p:nvGrpSpPr>
      <p:grpSpPr>
        <a:xfrm>
          <a:off x="0" y="0"/>
          <a:ext cx="0" cy="0"/>
          <a:chOff x="0" y="0"/>
          <a:chExt cx="0" cy="0"/>
        </a:xfrm>
      </p:grpSpPr>
      <p:pic>
        <p:nvPicPr>
          <p:cNvPr id="241" name="Google Shape;241;p17"/>
          <p:cNvPicPr preferRelativeResize="0"/>
          <p:nvPr/>
        </p:nvPicPr>
        <p:blipFill>
          <a:blip r:embed="rId2">
            <a:alphaModFix amt="50000"/>
          </a:blip>
          <a:stretch>
            <a:fillRect/>
          </a:stretch>
        </p:blipFill>
        <p:spPr>
          <a:xfrm flipH="1">
            <a:off x="0" y="0"/>
            <a:ext cx="9144000" cy="5143500"/>
          </a:xfrm>
          <a:prstGeom prst="rect">
            <a:avLst/>
          </a:prstGeom>
          <a:noFill/>
          <a:ln>
            <a:noFill/>
          </a:ln>
        </p:spPr>
      </p:pic>
      <p:sp>
        <p:nvSpPr>
          <p:cNvPr id="242" name="Google Shape;242;p17"/>
          <p:cNvSpPr txBox="1"/>
          <p:nvPr>
            <p:ph type="title"/>
          </p:nvPr>
        </p:nvSpPr>
        <p:spPr>
          <a:xfrm>
            <a:off x="713225" y="445025"/>
            <a:ext cx="7717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43" name="Google Shape;243;p17"/>
          <p:cNvSpPr/>
          <p:nvPr/>
        </p:nvSpPr>
        <p:spPr>
          <a:xfrm>
            <a:off x="3321100" y="4083950"/>
            <a:ext cx="2516700" cy="2516700"/>
          </a:xfrm>
          <a:prstGeom prst="star32">
            <a:avLst>
              <a:gd fmla="val 3679"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4" name="Google Shape;244;p17"/>
          <p:cNvGrpSpPr/>
          <p:nvPr/>
        </p:nvGrpSpPr>
        <p:grpSpPr>
          <a:xfrm flipH="1" rot="-5400000">
            <a:off x="-579600" y="1065150"/>
            <a:ext cx="1581600" cy="422400"/>
            <a:chOff x="1065425" y="0"/>
            <a:chExt cx="1581600" cy="422400"/>
          </a:xfrm>
        </p:grpSpPr>
        <p:sp>
          <p:nvSpPr>
            <p:cNvPr id="245" name="Google Shape;245;p17"/>
            <p:cNvSpPr/>
            <p:nvPr/>
          </p:nvSpPr>
          <p:spPr>
            <a:xfrm>
              <a:off x="10654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46" name="Google Shape;246;p17"/>
            <p:cNvSpPr/>
            <p:nvPr/>
          </p:nvSpPr>
          <p:spPr>
            <a:xfrm>
              <a:off x="14608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47" name="Google Shape;247;p17"/>
            <p:cNvSpPr/>
            <p:nvPr/>
          </p:nvSpPr>
          <p:spPr>
            <a:xfrm>
              <a:off x="18562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48" name="Google Shape;248;p17"/>
            <p:cNvSpPr/>
            <p:nvPr/>
          </p:nvSpPr>
          <p:spPr>
            <a:xfrm>
              <a:off x="22516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grpSp>
      <p:pic>
        <p:nvPicPr>
          <p:cNvPr id="249" name="Google Shape;249;p17"/>
          <p:cNvPicPr preferRelativeResize="0"/>
          <p:nvPr/>
        </p:nvPicPr>
        <p:blipFill rotWithShape="1">
          <a:blip r:embed="rId3">
            <a:alphaModFix/>
          </a:blip>
          <a:srcRect b="13502" l="4865" r="-834" t="13032"/>
          <a:stretch/>
        </p:blipFill>
        <p:spPr>
          <a:xfrm rot="1684399">
            <a:off x="6298533" y="-1004026"/>
            <a:ext cx="4360362" cy="1877450"/>
          </a:xfrm>
          <a:prstGeom prst="rect">
            <a:avLst/>
          </a:prstGeom>
          <a:noFill/>
          <a:ln>
            <a:noFill/>
          </a:ln>
        </p:spPr>
      </p:pic>
      <p:grpSp>
        <p:nvGrpSpPr>
          <p:cNvPr id="250" name="Google Shape;250;p17"/>
          <p:cNvGrpSpPr/>
          <p:nvPr/>
        </p:nvGrpSpPr>
        <p:grpSpPr>
          <a:xfrm>
            <a:off x="8593816" y="2514458"/>
            <a:ext cx="330600" cy="571800"/>
            <a:chOff x="-909300" y="2075775"/>
            <a:chExt cx="330600" cy="571800"/>
          </a:xfrm>
        </p:grpSpPr>
        <p:sp>
          <p:nvSpPr>
            <p:cNvPr id="251" name="Google Shape;251;p17"/>
            <p:cNvSpPr/>
            <p:nvPr/>
          </p:nvSpPr>
          <p:spPr>
            <a:xfrm>
              <a:off x="-909300" y="2075775"/>
              <a:ext cx="330600" cy="285900"/>
            </a:xfrm>
            <a:prstGeom prst="triangle">
              <a:avLst>
                <a:gd fmla="val 50000"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7"/>
            <p:cNvSpPr/>
            <p:nvPr/>
          </p:nvSpPr>
          <p:spPr>
            <a:xfrm>
              <a:off x="-909300" y="2361675"/>
              <a:ext cx="330600" cy="285900"/>
            </a:xfrm>
            <a:prstGeom prst="triangle">
              <a:avLst>
                <a:gd fmla="val 50000"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11">
    <p:spTree>
      <p:nvGrpSpPr>
        <p:cNvPr id="253" name="Shape 253"/>
        <p:cNvGrpSpPr/>
        <p:nvPr/>
      </p:nvGrpSpPr>
      <p:grpSpPr>
        <a:xfrm>
          <a:off x="0" y="0"/>
          <a:ext cx="0" cy="0"/>
          <a:chOff x="0" y="0"/>
          <a:chExt cx="0" cy="0"/>
        </a:xfrm>
      </p:grpSpPr>
      <p:pic>
        <p:nvPicPr>
          <p:cNvPr id="254" name="Google Shape;254;p18"/>
          <p:cNvPicPr preferRelativeResize="0"/>
          <p:nvPr/>
        </p:nvPicPr>
        <p:blipFill>
          <a:blip r:embed="rId2">
            <a:alphaModFix amt="50000"/>
          </a:blip>
          <a:stretch>
            <a:fillRect/>
          </a:stretch>
        </p:blipFill>
        <p:spPr>
          <a:xfrm>
            <a:off x="0" y="0"/>
            <a:ext cx="9144000" cy="5143500"/>
          </a:xfrm>
          <a:prstGeom prst="rect">
            <a:avLst/>
          </a:prstGeom>
          <a:noFill/>
          <a:ln>
            <a:noFill/>
          </a:ln>
        </p:spPr>
      </p:pic>
      <p:sp>
        <p:nvSpPr>
          <p:cNvPr id="255" name="Google Shape;255;p18"/>
          <p:cNvSpPr txBox="1"/>
          <p:nvPr>
            <p:ph type="title"/>
          </p:nvPr>
        </p:nvSpPr>
        <p:spPr>
          <a:xfrm>
            <a:off x="713225" y="445025"/>
            <a:ext cx="7717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pic>
        <p:nvPicPr>
          <p:cNvPr id="256" name="Google Shape;256;p18"/>
          <p:cNvPicPr preferRelativeResize="0"/>
          <p:nvPr/>
        </p:nvPicPr>
        <p:blipFill rotWithShape="1">
          <a:blip r:embed="rId3">
            <a:alphaModFix/>
          </a:blip>
          <a:srcRect b="13502" l="4865" r="-834" t="13032"/>
          <a:stretch/>
        </p:blipFill>
        <p:spPr>
          <a:xfrm rot="-2168505">
            <a:off x="-1302266" y="-1101248"/>
            <a:ext cx="4360363" cy="1877450"/>
          </a:xfrm>
          <a:prstGeom prst="rect">
            <a:avLst/>
          </a:prstGeom>
          <a:noFill/>
          <a:ln>
            <a:noFill/>
          </a:ln>
        </p:spPr>
      </p:pic>
      <p:grpSp>
        <p:nvGrpSpPr>
          <p:cNvPr id="257" name="Google Shape;257;p18"/>
          <p:cNvGrpSpPr/>
          <p:nvPr/>
        </p:nvGrpSpPr>
        <p:grpSpPr>
          <a:xfrm>
            <a:off x="3781325" y="4723225"/>
            <a:ext cx="1581600" cy="422400"/>
            <a:chOff x="1065425" y="0"/>
            <a:chExt cx="1581600" cy="422400"/>
          </a:xfrm>
        </p:grpSpPr>
        <p:sp>
          <p:nvSpPr>
            <p:cNvPr id="258" name="Google Shape;258;p18"/>
            <p:cNvSpPr/>
            <p:nvPr/>
          </p:nvSpPr>
          <p:spPr>
            <a:xfrm>
              <a:off x="10654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59" name="Google Shape;259;p18"/>
            <p:cNvSpPr/>
            <p:nvPr/>
          </p:nvSpPr>
          <p:spPr>
            <a:xfrm>
              <a:off x="14608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60" name="Google Shape;260;p18"/>
            <p:cNvSpPr/>
            <p:nvPr/>
          </p:nvSpPr>
          <p:spPr>
            <a:xfrm>
              <a:off x="18562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61" name="Google Shape;261;p18"/>
            <p:cNvSpPr/>
            <p:nvPr/>
          </p:nvSpPr>
          <p:spPr>
            <a:xfrm>
              <a:off x="22516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grpSp>
      <p:sp>
        <p:nvSpPr>
          <p:cNvPr id="262" name="Google Shape;262;p18"/>
          <p:cNvSpPr/>
          <p:nvPr/>
        </p:nvSpPr>
        <p:spPr>
          <a:xfrm>
            <a:off x="7808900" y="3949225"/>
            <a:ext cx="2516700" cy="2516700"/>
          </a:xfrm>
          <a:prstGeom prst="star32">
            <a:avLst>
              <a:gd fmla="val 3679"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
    <p:spTree>
      <p:nvGrpSpPr>
        <p:cNvPr id="263" name="Shape 263"/>
        <p:cNvGrpSpPr/>
        <p:nvPr/>
      </p:nvGrpSpPr>
      <p:grpSpPr>
        <a:xfrm>
          <a:off x="0" y="0"/>
          <a:ext cx="0" cy="0"/>
          <a:chOff x="0" y="0"/>
          <a:chExt cx="0" cy="0"/>
        </a:xfrm>
      </p:grpSpPr>
      <p:pic>
        <p:nvPicPr>
          <p:cNvPr id="264" name="Google Shape;264;p19"/>
          <p:cNvPicPr preferRelativeResize="0"/>
          <p:nvPr/>
        </p:nvPicPr>
        <p:blipFill>
          <a:blip r:embed="rId2">
            <a:alphaModFix amt="86000"/>
          </a:blip>
          <a:stretch>
            <a:fillRect/>
          </a:stretch>
        </p:blipFill>
        <p:spPr>
          <a:xfrm>
            <a:off x="0" y="0"/>
            <a:ext cx="9144000" cy="5143500"/>
          </a:xfrm>
          <a:prstGeom prst="rect">
            <a:avLst/>
          </a:prstGeom>
          <a:noFill/>
          <a:ln>
            <a:noFill/>
          </a:ln>
        </p:spPr>
      </p:pic>
      <p:pic>
        <p:nvPicPr>
          <p:cNvPr id="265" name="Google Shape;265;p19"/>
          <p:cNvPicPr preferRelativeResize="0"/>
          <p:nvPr/>
        </p:nvPicPr>
        <p:blipFill>
          <a:blip r:embed="rId3">
            <a:alphaModFix amt="50000"/>
          </a:blip>
          <a:stretch>
            <a:fillRect/>
          </a:stretch>
        </p:blipFill>
        <p:spPr>
          <a:xfrm>
            <a:off x="0" y="0"/>
            <a:ext cx="9144000" cy="5143500"/>
          </a:xfrm>
          <a:prstGeom prst="rect">
            <a:avLst/>
          </a:prstGeom>
          <a:noFill/>
          <a:ln>
            <a:noFill/>
          </a:ln>
        </p:spPr>
      </p:pic>
      <p:sp>
        <p:nvSpPr>
          <p:cNvPr id="266" name="Google Shape;266;p19"/>
          <p:cNvSpPr txBox="1"/>
          <p:nvPr>
            <p:ph type="title"/>
          </p:nvPr>
        </p:nvSpPr>
        <p:spPr>
          <a:xfrm>
            <a:off x="713225" y="445025"/>
            <a:ext cx="7717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67" name="Google Shape;267;p19"/>
          <p:cNvSpPr txBox="1"/>
          <p:nvPr>
            <p:ph idx="1" type="body"/>
          </p:nvPr>
        </p:nvSpPr>
        <p:spPr>
          <a:xfrm>
            <a:off x="2495525" y="1797575"/>
            <a:ext cx="4153200" cy="20178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dk2"/>
              </a:buClr>
              <a:buSzPts val="1200"/>
              <a:buFont typeface="Nunito Light"/>
              <a:buChar char="●"/>
              <a:defRPr sz="1400"/>
            </a:lvl1pPr>
            <a:lvl2pPr indent="-304800" lvl="1" marL="914400">
              <a:spcBef>
                <a:spcPts val="0"/>
              </a:spcBef>
              <a:spcAft>
                <a:spcPts val="0"/>
              </a:spcAft>
              <a:buClr>
                <a:srgbClr val="E76A28"/>
              </a:buClr>
              <a:buSzPts val="1200"/>
              <a:buFont typeface="Nunito Light"/>
              <a:buChar char="○"/>
              <a:defRPr/>
            </a:lvl2pPr>
            <a:lvl3pPr indent="-304800" lvl="2" marL="1371600">
              <a:spcBef>
                <a:spcPts val="0"/>
              </a:spcBef>
              <a:spcAft>
                <a:spcPts val="0"/>
              </a:spcAft>
              <a:buClr>
                <a:srgbClr val="E76A28"/>
              </a:buClr>
              <a:buSzPts val="1200"/>
              <a:buFont typeface="Nunito Light"/>
              <a:buChar char="■"/>
              <a:defRPr/>
            </a:lvl3pPr>
            <a:lvl4pPr indent="-304800" lvl="3" marL="1828800">
              <a:spcBef>
                <a:spcPts val="0"/>
              </a:spcBef>
              <a:spcAft>
                <a:spcPts val="0"/>
              </a:spcAft>
              <a:buClr>
                <a:srgbClr val="E76A28"/>
              </a:buClr>
              <a:buSzPts val="1200"/>
              <a:buFont typeface="Nunito Light"/>
              <a:buChar char="●"/>
              <a:defRPr/>
            </a:lvl4pPr>
            <a:lvl5pPr indent="-304800" lvl="4" marL="2286000">
              <a:spcBef>
                <a:spcPts val="0"/>
              </a:spcBef>
              <a:spcAft>
                <a:spcPts val="0"/>
              </a:spcAft>
              <a:buClr>
                <a:srgbClr val="E76A28"/>
              </a:buClr>
              <a:buSzPts val="1200"/>
              <a:buFont typeface="Nunito Light"/>
              <a:buChar char="○"/>
              <a:defRPr/>
            </a:lvl5pPr>
            <a:lvl6pPr indent="-304800" lvl="5" marL="2743200">
              <a:spcBef>
                <a:spcPts val="0"/>
              </a:spcBef>
              <a:spcAft>
                <a:spcPts val="0"/>
              </a:spcAft>
              <a:buClr>
                <a:srgbClr val="999999"/>
              </a:buClr>
              <a:buSzPts val="1200"/>
              <a:buFont typeface="Nunito Light"/>
              <a:buChar char="■"/>
              <a:defRPr/>
            </a:lvl6pPr>
            <a:lvl7pPr indent="-304800" lvl="6" marL="3200400">
              <a:spcBef>
                <a:spcPts val="0"/>
              </a:spcBef>
              <a:spcAft>
                <a:spcPts val="0"/>
              </a:spcAft>
              <a:buClr>
                <a:srgbClr val="999999"/>
              </a:buClr>
              <a:buSzPts val="1200"/>
              <a:buFont typeface="Nunito Light"/>
              <a:buChar char="●"/>
              <a:defRPr/>
            </a:lvl7pPr>
            <a:lvl8pPr indent="-304800" lvl="7" marL="3657600">
              <a:spcBef>
                <a:spcPts val="0"/>
              </a:spcBef>
              <a:spcAft>
                <a:spcPts val="0"/>
              </a:spcAft>
              <a:buClr>
                <a:srgbClr val="999999"/>
              </a:buClr>
              <a:buSzPts val="1200"/>
              <a:buFont typeface="Nunito Light"/>
              <a:buChar char="○"/>
              <a:defRPr/>
            </a:lvl8pPr>
            <a:lvl9pPr indent="-304800" lvl="8" marL="4114800">
              <a:spcBef>
                <a:spcPts val="0"/>
              </a:spcBef>
              <a:spcAft>
                <a:spcPts val="0"/>
              </a:spcAft>
              <a:buClr>
                <a:srgbClr val="999999"/>
              </a:buClr>
              <a:buSzPts val="1200"/>
              <a:buFont typeface="Nunito Light"/>
              <a:buChar char="■"/>
              <a:defRPr/>
            </a:lvl9pPr>
          </a:lstStyle>
          <a:p/>
        </p:txBody>
      </p:sp>
      <p:grpSp>
        <p:nvGrpSpPr>
          <p:cNvPr id="268" name="Google Shape;268;p19"/>
          <p:cNvGrpSpPr/>
          <p:nvPr/>
        </p:nvGrpSpPr>
        <p:grpSpPr>
          <a:xfrm>
            <a:off x="1631175" y="4723225"/>
            <a:ext cx="1581600" cy="422400"/>
            <a:chOff x="1065425" y="0"/>
            <a:chExt cx="1581600" cy="422400"/>
          </a:xfrm>
        </p:grpSpPr>
        <p:sp>
          <p:nvSpPr>
            <p:cNvPr id="269" name="Google Shape;269;p19"/>
            <p:cNvSpPr/>
            <p:nvPr/>
          </p:nvSpPr>
          <p:spPr>
            <a:xfrm>
              <a:off x="10654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70" name="Google Shape;270;p19"/>
            <p:cNvSpPr/>
            <p:nvPr/>
          </p:nvSpPr>
          <p:spPr>
            <a:xfrm>
              <a:off x="14608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71" name="Google Shape;271;p19"/>
            <p:cNvSpPr/>
            <p:nvPr/>
          </p:nvSpPr>
          <p:spPr>
            <a:xfrm>
              <a:off x="18562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72" name="Google Shape;272;p19"/>
            <p:cNvSpPr/>
            <p:nvPr/>
          </p:nvSpPr>
          <p:spPr>
            <a:xfrm>
              <a:off x="22516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grpSp>
      <p:sp>
        <p:nvSpPr>
          <p:cNvPr id="273" name="Google Shape;273;p19"/>
          <p:cNvSpPr/>
          <p:nvPr/>
        </p:nvSpPr>
        <p:spPr>
          <a:xfrm>
            <a:off x="-1400800" y="1237200"/>
            <a:ext cx="2516700" cy="2516700"/>
          </a:xfrm>
          <a:prstGeom prst="star32">
            <a:avLst>
              <a:gd fmla="val 3679"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4" name="Google Shape;274;p19"/>
          <p:cNvPicPr preferRelativeResize="0"/>
          <p:nvPr/>
        </p:nvPicPr>
        <p:blipFill rotWithShape="1">
          <a:blip r:embed="rId4">
            <a:alphaModFix/>
          </a:blip>
          <a:srcRect b="13502" l="4865" r="-834" t="13032"/>
          <a:stretch/>
        </p:blipFill>
        <p:spPr>
          <a:xfrm flipH="1">
            <a:off x="5684359" y="4337275"/>
            <a:ext cx="4360363" cy="187745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8">
    <p:spTree>
      <p:nvGrpSpPr>
        <p:cNvPr id="275" name="Shape 275"/>
        <p:cNvGrpSpPr/>
        <p:nvPr/>
      </p:nvGrpSpPr>
      <p:grpSpPr>
        <a:xfrm>
          <a:off x="0" y="0"/>
          <a:ext cx="0" cy="0"/>
          <a:chOff x="0" y="0"/>
          <a:chExt cx="0" cy="0"/>
        </a:xfrm>
      </p:grpSpPr>
      <p:pic>
        <p:nvPicPr>
          <p:cNvPr id="276" name="Google Shape;276;p20"/>
          <p:cNvPicPr preferRelativeResize="0"/>
          <p:nvPr/>
        </p:nvPicPr>
        <p:blipFill>
          <a:blip r:embed="rId2">
            <a:alphaModFix amt="50000"/>
          </a:blip>
          <a:stretch>
            <a:fillRect/>
          </a:stretch>
        </p:blipFill>
        <p:spPr>
          <a:xfrm rot="10800000">
            <a:off x="0" y="0"/>
            <a:ext cx="9144000" cy="5143500"/>
          </a:xfrm>
          <a:prstGeom prst="rect">
            <a:avLst/>
          </a:prstGeom>
          <a:noFill/>
          <a:ln>
            <a:noFill/>
          </a:ln>
        </p:spPr>
      </p:pic>
      <p:sp>
        <p:nvSpPr>
          <p:cNvPr id="277" name="Google Shape;277;p20"/>
          <p:cNvSpPr txBox="1"/>
          <p:nvPr>
            <p:ph type="title"/>
          </p:nvPr>
        </p:nvSpPr>
        <p:spPr>
          <a:xfrm>
            <a:off x="713225" y="1737538"/>
            <a:ext cx="31353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78" name="Google Shape;278;p20"/>
          <p:cNvSpPr txBox="1"/>
          <p:nvPr>
            <p:ph idx="1" type="subTitle"/>
          </p:nvPr>
        </p:nvSpPr>
        <p:spPr>
          <a:xfrm>
            <a:off x="713225" y="2352063"/>
            <a:ext cx="3135300" cy="105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4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pic>
        <p:nvPicPr>
          <p:cNvPr id="279" name="Google Shape;279;p20"/>
          <p:cNvPicPr preferRelativeResize="0"/>
          <p:nvPr/>
        </p:nvPicPr>
        <p:blipFill>
          <a:blip r:embed="rId3">
            <a:alphaModFix/>
          </a:blip>
          <a:stretch>
            <a:fillRect/>
          </a:stretch>
        </p:blipFill>
        <p:spPr>
          <a:xfrm rot="-5400000">
            <a:off x="5714221" y="-1671951"/>
            <a:ext cx="4589824" cy="2743149"/>
          </a:xfrm>
          <a:prstGeom prst="rect">
            <a:avLst/>
          </a:prstGeom>
          <a:noFill/>
          <a:ln>
            <a:noFill/>
          </a:ln>
        </p:spPr>
      </p:pic>
      <p:pic>
        <p:nvPicPr>
          <p:cNvPr id="280" name="Google Shape;280;p20"/>
          <p:cNvPicPr preferRelativeResize="0"/>
          <p:nvPr/>
        </p:nvPicPr>
        <p:blipFill rotWithShape="1">
          <a:blip r:embed="rId4">
            <a:alphaModFix/>
          </a:blip>
          <a:srcRect b="13502" l="4865" r="-834" t="13032"/>
          <a:stretch/>
        </p:blipFill>
        <p:spPr>
          <a:xfrm rot="8435921">
            <a:off x="-368617" y="-1053425"/>
            <a:ext cx="4360364" cy="1877450"/>
          </a:xfrm>
          <a:prstGeom prst="rect">
            <a:avLst/>
          </a:prstGeom>
          <a:noFill/>
          <a:ln>
            <a:noFill/>
          </a:ln>
        </p:spPr>
      </p:pic>
      <p:sp>
        <p:nvSpPr>
          <p:cNvPr id="281" name="Google Shape;281;p20"/>
          <p:cNvSpPr/>
          <p:nvPr/>
        </p:nvSpPr>
        <p:spPr>
          <a:xfrm>
            <a:off x="1989175" y="3729600"/>
            <a:ext cx="2516700" cy="2516700"/>
          </a:xfrm>
          <a:prstGeom prst="star32">
            <a:avLst>
              <a:gd fmla="val 3679"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0"/>
          <p:cNvSpPr/>
          <p:nvPr/>
        </p:nvSpPr>
        <p:spPr>
          <a:xfrm>
            <a:off x="8081725" y="3253575"/>
            <a:ext cx="698100" cy="698100"/>
          </a:xfrm>
          <a:prstGeom prst="mathMultiply">
            <a:avLst>
              <a:gd fmla="val 23520" name="adj1"/>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3" name="Google Shape;283;p20"/>
          <p:cNvGrpSpPr/>
          <p:nvPr/>
        </p:nvGrpSpPr>
        <p:grpSpPr>
          <a:xfrm>
            <a:off x="3656225" y="0"/>
            <a:ext cx="1581600" cy="422400"/>
            <a:chOff x="1065425" y="0"/>
            <a:chExt cx="1581600" cy="422400"/>
          </a:xfrm>
        </p:grpSpPr>
        <p:sp>
          <p:nvSpPr>
            <p:cNvPr id="284" name="Google Shape;284;p20"/>
            <p:cNvSpPr/>
            <p:nvPr/>
          </p:nvSpPr>
          <p:spPr>
            <a:xfrm>
              <a:off x="10654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85" name="Google Shape;285;p20"/>
            <p:cNvSpPr/>
            <p:nvPr/>
          </p:nvSpPr>
          <p:spPr>
            <a:xfrm>
              <a:off x="14608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86" name="Google Shape;286;p20"/>
            <p:cNvSpPr/>
            <p:nvPr/>
          </p:nvSpPr>
          <p:spPr>
            <a:xfrm>
              <a:off x="18562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87" name="Google Shape;287;p20"/>
            <p:cNvSpPr/>
            <p:nvPr/>
          </p:nvSpPr>
          <p:spPr>
            <a:xfrm>
              <a:off x="22516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grpSp>
      <p:grpSp>
        <p:nvGrpSpPr>
          <p:cNvPr id="288" name="Google Shape;288;p20"/>
          <p:cNvGrpSpPr/>
          <p:nvPr/>
        </p:nvGrpSpPr>
        <p:grpSpPr>
          <a:xfrm>
            <a:off x="547916" y="3951683"/>
            <a:ext cx="330600" cy="571800"/>
            <a:chOff x="-909300" y="2075775"/>
            <a:chExt cx="330600" cy="571800"/>
          </a:xfrm>
        </p:grpSpPr>
        <p:sp>
          <p:nvSpPr>
            <p:cNvPr id="289" name="Google Shape;289;p20"/>
            <p:cNvSpPr/>
            <p:nvPr/>
          </p:nvSpPr>
          <p:spPr>
            <a:xfrm>
              <a:off x="-909300" y="2075775"/>
              <a:ext cx="330600" cy="285900"/>
            </a:xfrm>
            <a:prstGeom prst="triangle">
              <a:avLst>
                <a:gd fmla="val 50000"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0"/>
            <p:cNvSpPr/>
            <p:nvPr/>
          </p:nvSpPr>
          <p:spPr>
            <a:xfrm>
              <a:off x="-909300" y="2361675"/>
              <a:ext cx="330600" cy="285900"/>
            </a:xfrm>
            <a:prstGeom prst="triangle">
              <a:avLst>
                <a:gd fmla="val 50000"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 name="Shape 29"/>
        <p:cNvGrpSpPr/>
        <p:nvPr/>
      </p:nvGrpSpPr>
      <p:grpSpPr>
        <a:xfrm>
          <a:off x="0" y="0"/>
          <a:ext cx="0" cy="0"/>
          <a:chOff x="0" y="0"/>
          <a:chExt cx="0" cy="0"/>
        </a:xfrm>
      </p:grpSpPr>
      <p:pic>
        <p:nvPicPr>
          <p:cNvPr id="30" name="Google Shape;30;p3"/>
          <p:cNvPicPr preferRelativeResize="0"/>
          <p:nvPr/>
        </p:nvPicPr>
        <p:blipFill>
          <a:blip r:embed="rId2">
            <a:alphaModFix amt="86000"/>
          </a:blip>
          <a:stretch>
            <a:fillRect/>
          </a:stretch>
        </p:blipFill>
        <p:spPr>
          <a:xfrm>
            <a:off x="0" y="0"/>
            <a:ext cx="9144000" cy="5143500"/>
          </a:xfrm>
          <a:prstGeom prst="rect">
            <a:avLst/>
          </a:prstGeom>
          <a:noFill/>
          <a:ln>
            <a:noFill/>
          </a:ln>
        </p:spPr>
      </p:pic>
      <p:pic>
        <p:nvPicPr>
          <p:cNvPr id="31" name="Google Shape;31;p3"/>
          <p:cNvPicPr preferRelativeResize="0"/>
          <p:nvPr/>
        </p:nvPicPr>
        <p:blipFill rotWithShape="1">
          <a:blip r:embed="rId3">
            <a:alphaModFix amt="50000"/>
          </a:blip>
          <a:srcRect b="22247" l="14624" r="8887" t="11737"/>
          <a:stretch/>
        </p:blipFill>
        <p:spPr>
          <a:xfrm>
            <a:off x="0" y="0"/>
            <a:ext cx="9144000" cy="5143500"/>
          </a:xfrm>
          <a:prstGeom prst="rect">
            <a:avLst/>
          </a:prstGeom>
          <a:noFill/>
          <a:ln>
            <a:noFill/>
          </a:ln>
        </p:spPr>
      </p:pic>
      <p:sp>
        <p:nvSpPr>
          <p:cNvPr id="32" name="Google Shape;32;p3"/>
          <p:cNvSpPr txBox="1"/>
          <p:nvPr>
            <p:ph type="title"/>
          </p:nvPr>
        </p:nvSpPr>
        <p:spPr>
          <a:xfrm>
            <a:off x="713225" y="2389400"/>
            <a:ext cx="4534500" cy="9597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sz="6200">
                <a:solidFill>
                  <a:schemeClr val="lt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33" name="Google Shape;33;p3"/>
          <p:cNvSpPr txBox="1"/>
          <p:nvPr>
            <p:ph idx="1" type="subTitle"/>
          </p:nvPr>
        </p:nvSpPr>
        <p:spPr>
          <a:xfrm>
            <a:off x="713225" y="3317136"/>
            <a:ext cx="3313200" cy="6648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400"/>
              <a:buNone/>
              <a:defRPr sz="18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4" name="Google Shape;34;p3"/>
          <p:cNvSpPr txBox="1"/>
          <p:nvPr>
            <p:ph hasCustomPrompt="1" idx="2" type="title"/>
          </p:nvPr>
        </p:nvSpPr>
        <p:spPr>
          <a:xfrm>
            <a:off x="713225" y="1161574"/>
            <a:ext cx="1952700" cy="1085700"/>
          </a:xfrm>
          <a:prstGeom prst="rect">
            <a:avLst/>
          </a:prstGeom>
        </p:spPr>
        <p:txBody>
          <a:bodyPr anchorCtr="0" anchor="ctr" bIns="91425" lIns="91425" spcFirstLastPara="1" rIns="91425" wrap="square" tIns="91425">
            <a:noAutofit/>
          </a:bodyPr>
          <a:lstStyle>
            <a:lvl1pPr lvl="0" rtl="0">
              <a:spcBef>
                <a:spcPts val="0"/>
              </a:spcBef>
              <a:spcAft>
                <a:spcPts val="0"/>
              </a:spcAft>
              <a:buSzPts val="8900"/>
              <a:buNone/>
              <a:defRPr b="1" sz="8400">
                <a:solidFill>
                  <a:schemeClr val="dk2"/>
                </a:solidFill>
              </a:defRPr>
            </a:lvl1pPr>
            <a:lvl2pPr lvl="1" rtl="0">
              <a:spcBef>
                <a:spcPts val="0"/>
              </a:spcBef>
              <a:spcAft>
                <a:spcPts val="0"/>
              </a:spcAft>
              <a:buSzPts val="8900"/>
              <a:buNone/>
              <a:defRPr sz="8900"/>
            </a:lvl2pPr>
            <a:lvl3pPr lvl="2" rtl="0">
              <a:spcBef>
                <a:spcPts val="0"/>
              </a:spcBef>
              <a:spcAft>
                <a:spcPts val="0"/>
              </a:spcAft>
              <a:buSzPts val="8900"/>
              <a:buNone/>
              <a:defRPr sz="8900"/>
            </a:lvl3pPr>
            <a:lvl4pPr lvl="3" rtl="0">
              <a:spcBef>
                <a:spcPts val="0"/>
              </a:spcBef>
              <a:spcAft>
                <a:spcPts val="0"/>
              </a:spcAft>
              <a:buSzPts val="8900"/>
              <a:buNone/>
              <a:defRPr sz="8900"/>
            </a:lvl4pPr>
            <a:lvl5pPr lvl="4" rtl="0">
              <a:spcBef>
                <a:spcPts val="0"/>
              </a:spcBef>
              <a:spcAft>
                <a:spcPts val="0"/>
              </a:spcAft>
              <a:buSzPts val="8900"/>
              <a:buNone/>
              <a:defRPr sz="8900"/>
            </a:lvl5pPr>
            <a:lvl6pPr lvl="5" rtl="0">
              <a:spcBef>
                <a:spcPts val="0"/>
              </a:spcBef>
              <a:spcAft>
                <a:spcPts val="0"/>
              </a:spcAft>
              <a:buSzPts val="8900"/>
              <a:buNone/>
              <a:defRPr sz="8900"/>
            </a:lvl6pPr>
            <a:lvl7pPr lvl="6" rtl="0">
              <a:spcBef>
                <a:spcPts val="0"/>
              </a:spcBef>
              <a:spcAft>
                <a:spcPts val="0"/>
              </a:spcAft>
              <a:buSzPts val="8900"/>
              <a:buNone/>
              <a:defRPr sz="8900"/>
            </a:lvl7pPr>
            <a:lvl8pPr lvl="7" rtl="0">
              <a:spcBef>
                <a:spcPts val="0"/>
              </a:spcBef>
              <a:spcAft>
                <a:spcPts val="0"/>
              </a:spcAft>
              <a:buSzPts val="8900"/>
              <a:buNone/>
              <a:defRPr sz="8900"/>
            </a:lvl8pPr>
            <a:lvl9pPr lvl="8" rtl="0">
              <a:spcBef>
                <a:spcPts val="0"/>
              </a:spcBef>
              <a:spcAft>
                <a:spcPts val="0"/>
              </a:spcAft>
              <a:buSzPts val="8900"/>
              <a:buNone/>
              <a:defRPr sz="8900"/>
            </a:lvl9pPr>
          </a:lstStyle>
          <a:p>
            <a:r>
              <a:t>xx%</a:t>
            </a:r>
          </a:p>
        </p:txBody>
      </p:sp>
      <p:pic>
        <p:nvPicPr>
          <p:cNvPr id="35" name="Google Shape;35;p3"/>
          <p:cNvPicPr preferRelativeResize="0"/>
          <p:nvPr/>
        </p:nvPicPr>
        <p:blipFill>
          <a:blip r:embed="rId4">
            <a:alphaModFix/>
          </a:blip>
          <a:stretch>
            <a:fillRect/>
          </a:stretch>
        </p:blipFill>
        <p:spPr>
          <a:xfrm>
            <a:off x="5790646" y="4272024"/>
            <a:ext cx="4589824" cy="2743149"/>
          </a:xfrm>
          <a:prstGeom prst="rect">
            <a:avLst/>
          </a:prstGeom>
          <a:noFill/>
          <a:ln>
            <a:noFill/>
          </a:ln>
        </p:spPr>
      </p:pic>
      <p:pic>
        <p:nvPicPr>
          <p:cNvPr id="36" name="Google Shape;36;p3"/>
          <p:cNvPicPr preferRelativeResize="0"/>
          <p:nvPr/>
        </p:nvPicPr>
        <p:blipFill rotWithShape="1">
          <a:blip r:embed="rId5">
            <a:alphaModFix/>
          </a:blip>
          <a:srcRect b="13502" l="4865" r="-834" t="13032"/>
          <a:stretch/>
        </p:blipFill>
        <p:spPr>
          <a:xfrm flipH="1">
            <a:off x="4026434" y="-998200"/>
            <a:ext cx="4360363" cy="1877450"/>
          </a:xfrm>
          <a:prstGeom prst="rect">
            <a:avLst/>
          </a:prstGeom>
          <a:noFill/>
          <a:ln>
            <a:noFill/>
          </a:ln>
        </p:spPr>
      </p:pic>
      <p:grpSp>
        <p:nvGrpSpPr>
          <p:cNvPr id="37" name="Google Shape;37;p3"/>
          <p:cNvGrpSpPr/>
          <p:nvPr/>
        </p:nvGrpSpPr>
        <p:grpSpPr>
          <a:xfrm>
            <a:off x="303425" y="0"/>
            <a:ext cx="1581600" cy="422400"/>
            <a:chOff x="1065425" y="0"/>
            <a:chExt cx="1581600" cy="422400"/>
          </a:xfrm>
        </p:grpSpPr>
        <p:sp>
          <p:nvSpPr>
            <p:cNvPr id="38" name="Google Shape;38;p3"/>
            <p:cNvSpPr/>
            <p:nvPr/>
          </p:nvSpPr>
          <p:spPr>
            <a:xfrm>
              <a:off x="10654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9" name="Google Shape;39;p3"/>
            <p:cNvSpPr/>
            <p:nvPr/>
          </p:nvSpPr>
          <p:spPr>
            <a:xfrm>
              <a:off x="14608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40" name="Google Shape;40;p3"/>
            <p:cNvSpPr/>
            <p:nvPr/>
          </p:nvSpPr>
          <p:spPr>
            <a:xfrm>
              <a:off x="18562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41" name="Google Shape;41;p3"/>
            <p:cNvSpPr/>
            <p:nvPr/>
          </p:nvSpPr>
          <p:spPr>
            <a:xfrm>
              <a:off x="22516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grpSp>
      <p:sp>
        <p:nvSpPr>
          <p:cNvPr id="42" name="Google Shape;42;p3"/>
          <p:cNvSpPr/>
          <p:nvPr/>
        </p:nvSpPr>
        <p:spPr>
          <a:xfrm>
            <a:off x="7863775" y="1465225"/>
            <a:ext cx="2516700" cy="2516700"/>
          </a:xfrm>
          <a:prstGeom prst="star32">
            <a:avLst>
              <a:gd fmla="val 3679"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3"/>
          <p:cNvSpPr/>
          <p:nvPr/>
        </p:nvSpPr>
        <p:spPr>
          <a:xfrm>
            <a:off x="458100" y="4259525"/>
            <a:ext cx="698100" cy="698100"/>
          </a:xfrm>
          <a:prstGeom prst="mathMultiply">
            <a:avLst>
              <a:gd fmla="val 23520" name="adj1"/>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 name="Google Shape;44;p3"/>
          <p:cNvGrpSpPr/>
          <p:nvPr/>
        </p:nvGrpSpPr>
        <p:grpSpPr>
          <a:xfrm rot="10800000">
            <a:off x="3352875" y="4721100"/>
            <a:ext cx="1581600" cy="422400"/>
            <a:chOff x="1065425" y="0"/>
            <a:chExt cx="1581600" cy="422400"/>
          </a:xfrm>
        </p:grpSpPr>
        <p:sp>
          <p:nvSpPr>
            <p:cNvPr id="45" name="Google Shape;45;p3"/>
            <p:cNvSpPr/>
            <p:nvPr/>
          </p:nvSpPr>
          <p:spPr>
            <a:xfrm>
              <a:off x="10654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46" name="Google Shape;46;p3"/>
            <p:cNvSpPr/>
            <p:nvPr/>
          </p:nvSpPr>
          <p:spPr>
            <a:xfrm>
              <a:off x="14608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47" name="Google Shape;47;p3"/>
            <p:cNvSpPr/>
            <p:nvPr/>
          </p:nvSpPr>
          <p:spPr>
            <a:xfrm>
              <a:off x="18562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48" name="Google Shape;48;p3"/>
            <p:cNvSpPr/>
            <p:nvPr/>
          </p:nvSpPr>
          <p:spPr>
            <a:xfrm>
              <a:off x="22516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0">
    <p:spTree>
      <p:nvGrpSpPr>
        <p:cNvPr id="291" name="Shape 291"/>
        <p:cNvGrpSpPr/>
        <p:nvPr/>
      </p:nvGrpSpPr>
      <p:grpSpPr>
        <a:xfrm>
          <a:off x="0" y="0"/>
          <a:ext cx="0" cy="0"/>
          <a:chOff x="0" y="0"/>
          <a:chExt cx="0" cy="0"/>
        </a:xfrm>
      </p:grpSpPr>
      <p:pic>
        <p:nvPicPr>
          <p:cNvPr id="292" name="Google Shape;292;p21"/>
          <p:cNvPicPr preferRelativeResize="0"/>
          <p:nvPr/>
        </p:nvPicPr>
        <p:blipFill>
          <a:blip r:embed="rId2">
            <a:alphaModFix amt="50000"/>
          </a:blip>
          <a:stretch>
            <a:fillRect/>
          </a:stretch>
        </p:blipFill>
        <p:spPr>
          <a:xfrm rot="10800000">
            <a:off x="0" y="0"/>
            <a:ext cx="9144000" cy="5143500"/>
          </a:xfrm>
          <a:prstGeom prst="rect">
            <a:avLst/>
          </a:prstGeom>
          <a:noFill/>
          <a:ln>
            <a:noFill/>
          </a:ln>
        </p:spPr>
      </p:pic>
      <p:sp>
        <p:nvSpPr>
          <p:cNvPr id="293" name="Google Shape;293;p21"/>
          <p:cNvSpPr txBox="1"/>
          <p:nvPr>
            <p:ph type="title"/>
          </p:nvPr>
        </p:nvSpPr>
        <p:spPr>
          <a:xfrm>
            <a:off x="713225" y="576075"/>
            <a:ext cx="3858900" cy="1005900"/>
          </a:xfrm>
          <a:prstGeom prst="rect">
            <a:avLst/>
          </a:prstGeom>
        </p:spPr>
        <p:txBody>
          <a:bodyPr anchorCtr="0" anchor="t" bIns="91425" lIns="91425" spcFirstLastPara="1" rIns="91425" wrap="square" tIns="91425">
            <a:noAutofit/>
          </a:bodyPr>
          <a:lstStyle>
            <a:lvl1pPr lvl="0" rtl="0">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94" name="Google Shape;294;p21"/>
          <p:cNvSpPr txBox="1"/>
          <p:nvPr>
            <p:ph idx="1" type="subTitle"/>
          </p:nvPr>
        </p:nvSpPr>
        <p:spPr>
          <a:xfrm>
            <a:off x="713225" y="1623875"/>
            <a:ext cx="4471200" cy="773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4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295" name="Google Shape;295;p21"/>
          <p:cNvSpPr/>
          <p:nvPr>
            <p:ph idx="2" type="pic"/>
          </p:nvPr>
        </p:nvSpPr>
        <p:spPr>
          <a:xfrm>
            <a:off x="5757600" y="583550"/>
            <a:ext cx="2796600" cy="1924500"/>
          </a:xfrm>
          <a:prstGeom prst="rect">
            <a:avLst/>
          </a:prstGeom>
          <a:noFill/>
          <a:ln>
            <a:noFill/>
          </a:ln>
        </p:spPr>
      </p:sp>
      <p:sp>
        <p:nvSpPr>
          <p:cNvPr id="296" name="Google Shape;296;p21"/>
          <p:cNvSpPr/>
          <p:nvPr>
            <p:ph idx="3" type="pic"/>
          </p:nvPr>
        </p:nvSpPr>
        <p:spPr>
          <a:xfrm>
            <a:off x="5757600" y="2635450"/>
            <a:ext cx="2796600" cy="1924500"/>
          </a:xfrm>
          <a:prstGeom prst="rect">
            <a:avLst/>
          </a:prstGeom>
          <a:noFill/>
          <a:ln>
            <a:noFill/>
          </a:ln>
        </p:spPr>
      </p:sp>
      <p:sp>
        <p:nvSpPr>
          <p:cNvPr id="297" name="Google Shape;297;p21"/>
          <p:cNvSpPr/>
          <p:nvPr>
            <p:ph idx="4" type="pic"/>
          </p:nvPr>
        </p:nvSpPr>
        <p:spPr>
          <a:xfrm>
            <a:off x="713225" y="2635450"/>
            <a:ext cx="4900800" cy="1924500"/>
          </a:xfrm>
          <a:prstGeom prst="rect">
            <a:avLst/>
          </a:prstGeom>
          <a:noFill/>
          <a:ln>
            <a:noFill/>
          </a:ln>
        </p:spPr>
      </p:sp>
      <p:pic>
        <p:nvPicPr>
          <p:cNvPr id="298" name="Google Shape;298;p21"/>
          <p:cNvPicPr preferRelativeResize="0"/>
          <p:nvPr/>
        </p:nvPicPr>
        <p:blipFill>
          <a:blip r:embed="rId3">
            <a:alphaModFix/>
          </a:blip>
          <a:stretch>
            <a:fillRect/>
          </a:stretch>
        </p:blipFill>
        <p:spPr>
          <a:xfrm rot="5400000">
            <a:off x="-1775604" y="4520624"/>
            <a:ext cx="4589824" cy="2743149"/>
          </a:xfrm>
          <a:prstGeom prst="rect">
            <a:avLst/>
          </a:prstGeom>
          <a:noFill/>
          <a:ln>
            <a:noFill/>
          </a:ln>
        </p:spPr>
      </p:pic>
      <p:grpSp>
        <p:nvGrpSpPr>
          <p:cNvPr id="299" name="Google Shape;299;p21"/>
          <p:cNvGrpSpPr/>
          <p:nvPr/>
        </p:nvGrpSpPr>
        <p:grpSpPr>
          <a:xfrm rot="5400000">
            <a:off x="8142000" y="2264500"/>
            <a:ext cx="1581600" cy="422400"/>
            <a:chOff x="1065425" y="0"/>
            <a:chExt cx="1581600" cy="422400"/>
          </a:xfrm>
        </p:grpSpPr>
        <p:sp>
          <p:nvSpPr>
            <p:cNvPr id="300" name="Google Shape;300;p21"/>
            <p:cNvSpPr/>
            <p:nvPr/>
          </p:nvSpPr>
          <p:spPr>
            <a:xfrm>
              <a:off x="10654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01" name="Google Shape;301;p21"/>
            <p:cNvSpPr/>
            <p:nvPr/>
          </p:nvSpPr>
          <p:spPr>
            <a:xfrm>
              <a:off x="14608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02" name="Google Shape;302;p21"/>
            <p:cNvSpPr/>
            <p:nvPr/>
          </p:nvSpPr>
          <p:spPr>
            <a:xfrm>
              <a:off x="18562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03" name="Google Shape;303;p21"/>
            <p:cNvSpPr/>
            <p:nvPr/>
          </p:nvSpPr>
          <p:spPr>
            <a:xfrm>
              <a:off x="22516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grpSp>
      <p:grpSp>
        <p:nvGrpSpPr>
          <p:cNvPr id="304" name="Google Shape;304;p21"/>
          <p:cNvGrpSpPr/>
          <p:nvPr/>
        </p:nvGrpSpPr>
        <p:grpSpPr>
          <a:xfrm>
            <a:off x="166916" y="1107508"/>
            <a:ext cx="330600" cy="571800"/>
            <a:chOff x="-909300" y="2075775"/>
            <a:chExt cx="330600" cy="571800"/>
          </a:xfrm>
        </p:grpSpPr>
        <p:sp>
          <p:nvSpPr>
            <p:cNvPr id="305" name="Google Shape;305;p21"/>
            <p:cNvSpPr/>
            <p:nvPr/>
          </p:nvSpPr>
          <p:spPr>
            <a:xfrm>
              <a:off x="-909300" y="2075775"/>
              <a:ext cx="330600" cy="285900"/>
            </a:xfrm>
            <a:prstGeom prst="triangle">
              <a:avLst>
                <a:gd fmla="val 50000"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1"/>
            <p:cNvSpPr/>
            <p:nvPr/>
          </p:nvSpPr>
          <p:spPr>
            <a:xfrm>
              <a:off x="-909300" y="2361675"/>
              <a:ext cx="330600" cy="285900"/>
            </a:xfrm>
            <a:prstGeom prst="triangle">
              <a:avLst>
                <a:gd fmla="val 50000"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3">
    <p:spTree>
      <p:nvGrpSpPr>
        <p:cNvPr id="307" name="Shape 307"/>
        <p:cNvGrpSpPr/>
        <p:nvPr/>
      </p:nvGrpSpPr>
      <p:grpSpPr>
        <a:xfrm>
          <a:off x="0" y="0"/>
          <a:ext cx="0" cy="0"/>
          <a:chOff x="0" y="0"/>
          <a:chExt cx="0" cy="0"/>
        </a:xfrm>
      </p:grpSpPr>
      <p:pic>
        <p:nvPicPr>
          <p:cNvPr id="308" name="Google Shape;308;p22"/>
          <p:cNvPicPr preferRelativeResize="0"/>
          <p:nvPr/>
        </p:nvPicPr>
        <p:blipFill>
          <a:blip r:embed="rId2">
            <a:alphaModFix amt="50000"/>
          </a:blip>
          <a:stretch>
            <a:fillRect/>
          </a:stretch>
        </p:blipFill>
        <p:spPr>
          <a:xfrm flipH="1" rot="10800000">
            <a:off x="0" y="0"/>
            <a:ext cx="9144000" cy="5143500"/>
          </a:xfrm>
          <a:prstGeom prst="rect">
            <a:avLst/>
          </a:prstGeom>
          <a:noFill/>
          <a:ln>
            <a:noFill/>
          </a:ln>
        </p:spPr>
      </p:pic>
      <p:sp>
        <p:nvSpPr>
          <p:cNvPr id="309" name="Google Shape;309;p22"/>
          <p:cNvSpPr txBox="1"/>
          <p:nvPr>
            <p:ph idx="1" type="body"/>
          </p:nvPr>
        </p:nvSpPr>
        <p:spPr>
          <a:xfrm>
            <a:off x="714225" y="1152475"/>
            <a:ext cx="7715700" cy="849900"/>
          </a:xfrm>
          <a:prstGeom prst="rect">
            <a:avLst/>
          </a:prstGeom>
        </p:spPr>
        <p:txBody>
          <a:bodyPr anchorCtr="0" anchor="t" bIns="91425" lIns="91425" spcFirstLastPara="1" rIns="91425" wrap="square" tIns="91425">
            <a:noAutofit/>
          </a:bodyPr>
          <a:lstStyle>
            <a:lvl1pPr indent="-323850" lvl="0" marL="457200" rtl="0">
              <a:spcBef>
                <a:spcPts val="0"/>
              </a:spcBef>
              <a:spcAft>
                <a:spcPts val="0"/>
              </a:spcAft>
              <a:buClr>
                <a:srgbClr val="E3362C"/>
              </a:buClr>
              <a:buSzPts val="1500"/>
              <a:buFont typeface="Arimo"/>
              <a:buChar char="●"/>
              <a:defRPr/>
            </a:lvl1pPr>
            <a:lvl2pPr indent="-317500" lvl="1" marL="914400" rtl="0">
              <a:spcBef>
                <a:spcPts val="0"/>
              </a:spcBef>
              <a:spcAft>
                <a:spcPts val="0"/>
              </a:spcAft>
              <a:buClr>
                <a:srgbClr val="DC391E"/>
              </a:buClr>
              <a:buSzPts val="1400"/>
              <a:buFont typeface="Arimo"/>
              <a:buChar char="○"/>
              <a:defRPr/>
            </a:lvl2pPr>
            <a:lvl3pPr indent="-317500" lvl="2" marL="1371600" rtl="0">
              <a:spcBef>
                <a:spcPts val="0"/>
              </a:spcBef>
              <a:spcAft>
                <a:spcPts val="0"/>
              </a:spcAft>
              <a:buClr>
                <a:srgbClr val="DC391E"/>
              </a:buClr>
              <a:buSzPts val="1400"/>
              <a:buFont typeface="Arimo"/>
              <a:buChar char="■"/>
              <a:defRPr/>
            </a:lvl3pPr>
            <a:lvl4pPr indent="-317500" lvl="3" marL="1828800" rtl="0">
              <a:spcBef>
                <a:spcPts val="0"/>
              </a:spcBef>
              <a:spcAft>
                <a:spcPts val="0"/>
              </a:spcAft>
              <a:buClr>
                <a:srgbClr val="DC391E"/>
              </a:buClr>
              <a:buSzPts val="1400"/>
              <a:buFont typeface="Arimo"/>
              <a:buChar char="●"/>
              <a:defRPr/>
            </a:lvl4pPr>
            <a:lvl5pPr indent="-317500" lvl="4" marL="2286000" rtl="0">
              <a:spcBef>
                <a:spcPts val="0"/>
              </a:spcBef>
              <a:spcAft>
                <a:spcPts val="0"/>
              </a:spcAft>
              <a:buClr>
                <a:srgbClr val="DC391E"/>
              </a:buClr>
              <a:buSzPts val="1400"/>
              <a:buFont typeface="Arimo"/>
              <a:buChar char="○"/>
              <a:defRPr/>
            </a:lvl5pPr>
            <a:lvl6pPr indent="-317500" lvl="5" marL="2743200" rtl="0">
              <a:spcBef>
                <a:spcPts val="0"/>
              </a:spcBef>
              <a:spcAft>
                <a:spcPts val="0"/>
              </a:spcAft>
              <a:buClr>
                <a:srgbClr val="DC391E"/>
              </a:buClr>
              <a:buSzPts val="1400"/>
              <a:buFont typeface="Arimo"/>
              <a:buChar char="■"/>
              <a:defRPr/>
            </a:lvl6pPr>
            <a:lvl7pPr indent="-317500" lvl="6" marL="3200400" rtl="0">
              <a:spcBef>
                <a:spcPts val="0"/>
              </a:spcBef>
              <a:spcAft>
                <a:spcPts val="0"/>
              </a:spcAft>
              <a:buClr>
                <a:srgbClr val="DC391E"/>
              </a:buClr>
              <a:buSzPts val="1400"/>
              <a:buFont typeface="Arimo"/>
              <a:buChar char="●"/>
              <a:defRPr/>
            </a:lvl7pPr>
            <a:lvl8pPr indent="-317500" lvl="7" marL="3657600" rtl="0">
              <a:spcBef>
                <a:spcPts val="0"/>
              </a:spcBef>
              <a:spcAft>
                <a:spcPts val="0"/>
              </a:spcAft>
              <a:buClr>
                <a:srgbClr val="DC391E"/>
              </a:buClr>
              <a:buSzPts val="1400"/>
              <a:buFont typeface="Arimo"/>
              <a:buChar char="○"/>
              <a:defRPr/>
            </a:lvl8pPr>
            <a:lvl9pPr indent="-317500" lvl="8" marL="4114800" rtl="0">
              <a:spcBef>
                <a:spcPts val="0"/>
              </a:spcBef>
              <a:spcAft>
                <a:spcPts val="0"/>
              </a:spcAft>
              <a:buClr>
                <a:srgbClr val="DC391E"/>
              </a:buClr>
              <a:buSzPts val="1400"/>
              <a:buFont typeface="Arimo"/>
              <a:buChar char="■"/>
              <a:defRPr/>
            </a:lvl9pPr>
          </a:lstStyle>
          <a:p/>
        </p:txBody>
      </p:sp>
      <p:sp>
        <p:nvSpPr>
          <p:cNvPr id="310" name="Google Shape;310;p22"/>
          <p:cNvSpPr txBox="1"/>
          <p:nvPr>
            <p:ph type="title"/>
          </p:nvPr>
        </p:nvSpPr>
        <p:spPr>
          <a:xfrm>
            <a:off x="713225" y="445025"/>
            <a:ext cx="7717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
    <p:spTree>
      <p:nvGrpSpPr>
        <p:cNvPr id="311" name="Shape 311"/>
        <p:cNvGrpSpPr/>
        <p:nvPr/>
      </p:nvGrpSpPr>
      <p:grpSpPr>
        <a:xfrm>
          <a:off x="0" y="0"/>
          <a:ext cx="0" cy="0"/>
          <a:chOff x="0" y="0"/>
          <a:chExt cx="0" cy="0"/>
        </a:xfrm>
      </p:grpSpPr>
      <p:pic>
        <p:nvPicPr>
          <p:cNvPr id="312" name="Google Shape;312;p23"/>
          <p:cNvPicPr preferRelativeResize="0"/>
          <p:nvPr/>
        </p:nvPicPr>
        <p:blipFill rotWithShape="1">
          <a:blip r:embed="rId2">
            <a:alphaModFix amt="50000"/>
          </a:blip>
          <a:srcRect b="22247" l="14624" r="8887" t="11737"/>
          <a:stretch/>
        </p:blipFill>
        <p:spPr>
          <a:xfrm>
            <a:off x="0" y="0"/>
            <a:ext cx="9144000" cy="5143500"/>
          </a:xfrm>
          <a:prstGeom prst="rect">
            <a:avLst/>
          </a:prstGeom>
          <a:noFill/>
          <a:ln>
            <a:noFill/>
          </a:ln>
        </p:spPr>
      </p:pic>
      <p:sp>
        <p:nvSpPr>
          <p:cNvPr id="313" name="Google Shape;313;p23"/>
          <p:cNvSpPr txBox="1"/>
          <p:nvPr>
            <p:ph type="title"/>
          </p:nvPr>
        </p:nvSpPr>
        <p:spPr>
          <a:xfrm>
            <a:off x="713225" y="445025"/>
            <a:ext cx="7717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314" name="Google Shape;314;p23"/>
          <p:cNvSpPr txBox="1"/>
          <p:nvPr>
            <p:ph idx="2" type="title"/>
          </p:nvPr>
        </p:nvSpPr>
        <p:spPr>
          <a:xfrm>
            <a:off x="713228" y="1811538"/>
            <a:ext cx="2363700" cy="411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None/>
              <a:defRPr sz="23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15" name="Google Shape;315;p23"/>
          <p:cNvSpPr txBox="1"/>
          <p:nvPr>
            <p:ph idx="1" type="subTitle"/>
          </p:nvPr>
        </p:nvSpPr>
        <p:spPr>
          <a:xfrm>
            <a:off x="713225" y="2109313"/>
            <a:ext cx="2363700" cy="1730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16" name="Google Shape;316;p23"/>
          <p:cNvSpPr txBox="1"/>
          <p:nvPr>
            <p:ph idx="3" type="title"/>
          </p:nvPr>
        </p:nvSpPr>
        <p:spPr>
          <a:xfrm>
            <a:off x="3390153" y="1811538"/>
            <a:ext cx="2363700" cy="411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None/>
              <a:defRPr sz="23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17" name="Google Shape;317;p23"/>
          <p:cNvSpPr txBox="1"/>
          <p:nvPr>
            <p:ph idx="4" type="subTitle"/>
          </p:nvPr>
        </p:nvSpPr>
        <p:spPr>
          <a:xfrm>
            <a:off x="3390150" y="2109313"/>
            <a:ext cx="2363700" cy="1730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18" name="Google Shape;318;p23"/>
          <p:cNvSpPr txBox="1"/>
          <p:nvPr>
            <p:ph idx="5" type="title"/>
          </p:nvPr>
        </p:nvSpPr>
        <p:spPr>
          <a:xfrm>
            <a:off x="6067078" y="1811538"/>
            <a:ext cx="2363700" cy="411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None/>
              <a:defRPr sz="23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19" name="Google Shape;319;p23"/>
          <p:cNvSpPr txBox="1"/>
          <p:nvPr>
            <p:ph idx="6" type="subTitle"/>
          </p:nvPr>
        </p:nvSpPr>
        <p:spPr>
          <a:xfrm>
            <a:off x="6067075" y="2109313"/>
            <a:ext cx="2363700" cy="1730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pic>
        <p:nvPicPr>
          <p:cNvPr id="320" name="Google Shape;320;p23"/>
          <p:cNvPicPr preferRelativeResize="0"/>
          <p:nvPr/>
        </p:nvPicPr>
        <p:blipFill rotWithShape="1">
          <a:blip r:embed="rId3">
            <a:alphaModFix/>
          </a:blip>
          <a:srcRect b="13502" l="4865" r="-834" t="13032"/>
          <a:stretch/>
        </p:blipFill>
        <p:spPr>
          <a:xfrm rot="-6222343">
            <a:off x="-2431817" y="3103825"/>
            <a:ext cx="4360366" cy="1877450"/>
          </a:xfrm>
          <a:prstGeom prst="rect">
            <a:avLst/>
          </a:prstGeom>
          <a:noFill/>
          <a:ln>
            <a:noFill/>
          </a:ln>
        </p:spPr>
      </p:pic>
      <p:grpSp>
        <p:nvGrpSpPr>
          <p:cNvPr id="321" name="Google Shape;321;p23"/>
          <p:cNvGrpSpPr/>
          <p:nvPr/>
        </p:nvGrpSpPr>
        <p:grpSpPr>
          <a:xfrm>
            <a:off x="5535525" y="4723225"/>
            <a:ext cx="1581600" cy="422400"/>
            <a:chOff x="1065425" y="0"/>
            <a:chExt cx="1581600" cy="422400"/>
          </a:xfrm>
        </p:grpSpPr>
        <p:sp>
          <p:nvSpPr>
            <p:cNvPr id="322" name="Google Shape;322;p23"/>
            <p:cNvSpPr/>
            <p:nvPr/>
          </p:nvSpPr>
          <p:spPr>
            <a:xfrm>
              <a:off x="10654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23" name="Google Shape;323;p23"/>
            <p:cNvSpPr/>
            <p:nvPr/>
          </p:nvSpPr>
          <p:spPr>
            <a:xfrm>
              <a:off x="14608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24" name="Google Shape;324;p23"/>
            <p:cNvSpPr/>
            <p:nvPr/>
          </p:nvSpPr>
          <p:spPr>
            <a:xfrm>
              <a:off x="18562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25" name="Google Shape;325;p23"/>
            <p:cNvSpPr/>
            <p:nvPr/>
          </p:nvSpPr>
          <p:spPr>
            <a:xfrm>
              <a:off x="22516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grpSp>
      <p:grpSp>
        <p:nvGrpSpPr>
          <p:cNvPr id="326" name="Google Shape;326;p23"/>
          <p:cNvGrpSpPr/>
          <p:nvPr/>
        </p:nvGrpSpPr>
        <p:grpSpPr>
          <a:xfrm rot="5400000">
            <a:off x="2938950" y="4322663"/>
            <a:ext cx="330600" cy="571800"/>
            <a:chOff x="-909300" y="2075775"/>
            <a:chExt cx="330600" cy="571800"/>
          </a:xfrm>
        </p:grpSpPr>
        <p:sp>
          <p:nvSpPr>
            <p:cNvPr id="327" name="Google Shape;327;p23"/>
            <p:cNvSpPr/>
            <p:nvPr/>
          </p:nvSpPr>
          <p:spPr>
            <a:xfrm>
              <a:off x="-909300" y="2075775"/>
              <a:ext cx="330600" cy="2859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3"/>
            <p:cNvSpPr/>
            <p:nvPr/>
          </p:nvSpPr>
          <p:spPr>
            <a:xfrm>
              <a:off x="-909300" y="2361675"/>
              <a:ext cx="330600" cy="2859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3">
    <p:spTree>
      <p:nvGrpSpPr>
        <p:cNvPr id="329" name="Shape 329"/>
        <p:cNvGrpSpPr/>
        <p:nvPr/>
      </p:nvGrpSpPr>
      <p:grpSpPr>
        <a:xfrm>
          <a:off x="0" y="0"/>
          <a:ext cx="0" cy="0"/>
          <a:chOff x="0" y="0"/>
          <a:chExt cx="0" cy="0"/>
        </a:xfrm>
      </p:grpSpPr>
      <p:pic>
        <p:nvPicPr>
          <p:cNvPr id="330" name="Google Shape;330;p24"/>
          <p:cNvPicPr preferRelativeResize="0"/>
          <p:nvPr/>
        </p:nvPicPr>
        <p:blipFill rotWithShape="1">
          <a:blip r:embed="rId2">
            <a:alphaModFix amt="37000"/>
          </a:blip>
          <a:srcRect b="30018" l="16100" r="25712" t="11794"/>
          <a:stretch/>
        </p:blipFill>
        <p:spPr>
          <a:xfrm flipH="1">
            <a:off x="0" y="0"/>
            <a:ext cx="9144000" cy="5143500"/>
          </a:xfrm>
          <a:prstGeom prst="rect">
            <a:avLst/>
          </a:prstGeom>
          <a:noFill/>
          <a:ln>
            <a:noFill/>
          </a:ln>
        </p:spPr>
      </p:pic>
      <p:sp>
        <p:nvSpPr>
          <p:cNvPr id="331" name="Google Shape;331;p24"/>
          <p:cNvSpPr txBox="1"/>
          <p:nvPr>
            <p:ph type="title"/>
          </p:nvPr>
        </p:nvSpPr>
        <p:spPr>
          <a:xfrm>
            <a:off x="713225" y="445025"/>
            <a:ext cx="7717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332" name="Google Shape;332;p24"/>
          <p:cNvSpPr txBox="1"/>
          <p:nvPr>
            <p:ph idx="2" type="title"/>
          </p:nvPr>
        </p:nvSpPr>
        <p:spPr>
          <a:xfrm>
            <a:off x="1432845" y="1506750"/>
            <a:ext cx="2982600" cy="411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None/>
              <a:defRPr sz="23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33" name="Google Shape;333;p24"/>
          <p:cNvSpPr txBox="1"/>
          <p:nvPr>
            <p:ph idx="1" type="subTitle"/>
          </p:nvPr>
        </p:nvSpPr>
        <p:spPr>
          <a:xfrm>
            <a:off x="1432850" y="1804526"/>
            <a:ext cx="2982600" cy="104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34" name="Google Shape;334;p24"/>
          <p:cNvSpPr txBox="1"/>
          <p:nvPr>
            <p:ph idx="3" type="title"/>
          </p:nvPr>
        </p:nvSpPr>
        <p:spPr>
          <a:xfrm>
            <a:off x="4728619" y="1506750"/>
            <a:ext cx="2982600" cy="411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None/>
              <a:defRPr sz="23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35" name="Google Shape;335;p24"/>
          <p:cNvSpPr txBox="1"/>
          <p:nvPr>
            <p:ph idx="4" type="subTitle"/>
          </p:nvPr>
        </p:nvSpPr>
        <p:spPr>
          <a:xfrm>
            <a:off x="4728625" y="1804526"/>
            <a:ext cx="2982600" cy="104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36" name="Google Shape;336;p24"/>
          <p:cNvSpPr txBox="1"/>
          <p:nvPr>
            <p:ph idx="5" type="title"/>
          </p:nvPr>
        </p:nvSpPr>
        <p:spPr>
          <a:xfrm>
            <a:off x="1432829" y="3092619"/>
            <a:ext cx="2982600" cy="411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None/>
              <a:defRPr sz="23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37" name="Google Shape;337;p24"/>
          <p:cNvSpPr txBox="1"/>
          <p:nvPr>
            <p:ph idx="6" type="subTitle"/>
          </p:nvPr>
        </p:nvSpPr>
        <p:spPr>
          <a:xfrm>
            <a:off x="1432825" y="3390400"/>
            <a:ext cx="2982600" cy="104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38" name="Google Shape;338;p24"/>
          <p:cNvSpPr txBox="1"/>
          <p:nvPr>
            <p:ph idx="7" type="title"/>
          </p:nvPr>
        </p:nvSpPr>
        <p:spPr>
          <a:xfrm>
            <a:off x="4728603" y="3092621"/>
            <a:ext cx="2982600" cy="411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None/>
              <a:defRPr sz="23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39" name="Google Shape;339;p24"/>
          <p:cNvSpPr txBox="1"/>
          <p:nvPr>
            <p:ph idx="8" type="subTitle"/>
          </p:nvPr>
        </p:nvSpPr>
        <p:spPr>
          <a:xfrm>
            <a:off x="4728600" y="3390402"/>
            <a:ext cx="2982600" cy="104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pic>
        <p:nvPicPr>
          <p:cNvPr id="340" name="Google Shape;340;p24"/>
          <p:cNvPicPr preferRelativeResize="0"/>
          <p:nvPr/>
        </p:nvPicPr>
        <p:blipFill>
          <a:blip r:embed="rId3">
            <a:alphaModFix/>
          </a:blip>
          <a:stretch>
            <a:fillRect/>
          </a:stretch>
        </p:blipFill>
        <p:spPr>
          <a:xfrm flipH="1" rot="-5400000">
            <a:off x="7101071" y="3307199"/>
            <a:ext cx="4589824" cy="2743149"/>
          </a:xfrm>
          <a:prstGeom prst="rect">
            <a:avLst/>
          </a:prstGeom>
          <a:noFill/>
          <a:ln>
            <a:noFill/>
          </a:ln>
        </p:spPr>
      </p:pic>
      <p:pic>
        <p:nvPicPr>
          <p:cNvPr id="341" name="Google Shape;341;p24"/>
          <p:cNvPicPr preferRelativeResize="0"/>
          <p:nvPr/>
        </p:nvPicPr>
        <p:blipFill rotWithShape="1">
          <a:blip r:embed="rId4">
            <a:alphaModFix/>
          </a:blip>
          <a:srcRect b="13502" l="4865" r="-834" t="13032"/>
          <a:stretch/>
        </p:blipFill>
        <p:spPr>
          <a:xfrm>
            <a:off x="-1920516" y="-777625"/>
            <a:ext cx="4360363" cy="1877450"/>
          </a:xfrm>
          <a:prstGeom prst="rect">
            <a:avLst/>
          </a:prstGeom>
          <a:noFill/>
          <a:ln>
            <a:noFill/>
          </a:ln>
        </p:spPr>
      </p:pic>
      <p:grpSp>
        <p:nvGrpSpPr>
          <p:cNvPr id="342" name="Google Shape;342;p24"/>
          <p:cNvGrpSpPr/>
          <p:nvPr/>
        </p:nvGrpSpPr>
        <p:grpSpPr>
          <a:xfrm flipH="1" rot="-5400000">
            <a:off x="-579600" y="3503550"/>
            <a:ext cx="1581600" cy="422400"/>
            <a:chOff x="1065425" y="0"/>
            <a:chExt cx="1581600" cy="422400"/>
          </a:xfrm>
        </p:grpSpPr>
        <p:sp>
          <p:nvSpPr>
            <p:cNvPr id="343" name="Google Shape;343;p24"/>
            <p:cNvSpPr/>
            <p:nvPr/>
          </p:nvSpPr>
          <p:spPr>
            <a:xfrm>
              <a:off x="10654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44" name="Google Shape;344;p24"/>
            <p:cNvSpPr/>
            <p:nvPr/>
          </p:nvSpPr>
          <p:spPr>
            <a:xfrm>
              <a:off x="14608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45" name="Google Shape;345;p24"/>
            <p:cNvSpPr/>
            <p:nvPr/>
          </p:nvSpPr>
          <p:spPr>
            <a:xfrm>
              <a:off x="18562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46" name="Google Shape;346;p24"/>
            <p:cNvSpPr/>
            <p:nvPr/>
          </p:nvSpPr>
          <p:spPr>
            <a:xfrm>
              <a:off x="22516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grpSp>
      <p:grpSp>
        <p:nvGrpSpPr>
          <p:cNvPr id="347" name="Google Shape;347;p24"/>
          <p:cNvGrpSpPr/>
          <p:nvPr/>
        </p:nvGrpSpPr>
        <p:grpSpPr>
          <a:xfrm>
            <a:off x="547916" y="1474933"/>
            <a:ext cx="330600" cy="571800"/>
            <a:chOff x="-909300" y="2075775"/>
            <a:chExt cx="330600" cy="571800"/>
          </a:xfrm>
        </p:grpSpPr>
        <p:sp>
          <p:nvSpPr>
            <p:cNvPr id="348" name="Google Shape;348;p24"/>
            <p:cNvSpPr/>
            <p:nvPr/>
          </p:nvSpPr>
          <p:spPr>
            <a:xfrm>
              <a:off x="-909300" y="2075775"/>
              <a:ext cx="330600" cy="285900"/>
            </a:xfrm>
            <a:prstGeom prst="triangle">
              <a:avLst>
                <a:gd fmla="val 50000"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4"/>
            <p:cNvSpPr/>
            <p:nvPr/>
          </p:nvSpPr>
          <p:spPr>
            <a:xfrm>
              <a:off x="-909300" y="2361675"/>
              <a:ext cx="330600" cy="285900"/>
            </a:xfrm>
            <a:prstGeom prst="triangle">
              <a:avLst>
                <a:gd fmla="val 50000"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4">
    <p:spTree>
      <p:nvGrpSpPr>
        <p:cNvPr id="350" name="Shape 350"/>
        <p:cNvGrpSpPr/>
        <p:nvPr/>
      </p:nvGrpSpPr>
      <p:grpSpPr>
        <a:xfrm>
          <a:off x="0" y="0"/>
          <a:ext cx="0" cy="0"/>
          <a:chOff x="0" y="0"/>
          <a:chExt cx="0" cy="0"/>
        </a:xfrm>
      </p:grpSpPr>
      <p:pic>
        <p:nvPicPr>
          <p:cNvPr id="351" name="Google Shape;351;p25"/>
          <p:cNvPicPr preferRelativeResize="0"/>
          <p:nvPr/>
        </p:nvPicPr>
        <p:blipFill rotWithShape="1">
          <a:blip r:embed="rId2">
            <a:alphaModFix amt="50000"/>
          </a:blip>
          <a:srcRect b="22247" l="14624" r="8887" t="11737"/>
          <a:stretch/>
        </p:blipFill>
        <p:spPr>
          <a:xfrm>
            <a:off x="0" y="0"/>
            <a:ext cx="9144000" cy="5143500"/>
          </a:xfrm>
          <a:prstGeom prst="rect">
            <a:avLst/>
          </a:prstGeom>
          <a:noFill/>
          <a:ln>
            <a:noFill/>
          </a:ln>
        </p:spPr>
      </p:pic>
      <p:sp>
        <p:nvSpPr>
          <p:cNvPr id="352" name="Google Shape;352;p25"/>
          <p:cNvSpPr txBox="1"/>
          <p:nvPr>
            <p:ph type="title"/>
          </p:nvPr>
        </p:nvSpPr>
        <p:spPr>
          <a:xfrm>
            <a:off x="713225" y="445025"/>
            <a:ext cx="7717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353" name="Google Shape;353;p25"/>
          <p:cNvSpPr txBox="1"/>
          <p:nvPr>
            <p:ph idx="2" type="title"/>
          </p:nvPr>
        </p:nvSpPr>
        <p:spPr>
          <a:xfrm>
            <a:off x="713228" y="1430538"/>
            <a:ext cx="2363700" cy="411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None/>
              <a:defRPr sz="23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54" name="Google Shape;354;p25"/>
          <p:cNvSpPr txBox="1"/>
          <p:nvPr>
            <p:ph idx="1" type="subTitle"/>
          </p:nvPr>
        </p:nvSpPr>
        <p:spPr>
          <a:xfrm>
            <a:off x="713225" y="1728326"/>
            <a:ext cx="2363700" cy="980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55" name="Google Shape;355;p25"/>
          <p:cNvSpPr txBox="1"/>
          <p:nvPr>
            <p:ph idx="3" type="title"/>
          </p:nvPr>
        </p:nvSpPr>
        <p:spPr>
          <a:xfrm>
            <a:off x="3390153" y="1430538"/>
            <a:ext cx="2363700" cy="411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None/>
              <a:defRPr sz="23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56" name="Google Shape;356;p25"/>
          <p:cNvSpPr txBox="1"/>
          <p:nvPr>
            <p:ph idx="4" type="subTitle"/>
          </p:nvPr>
        </p:nvSpPr>
        <p:spPr>
          <a:xfrm>
            <a:off x="3390150" y="1728326"/>
            <a:ext cx="2363700" cy="980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57" name="Google Shape;357;p25"/>
          <p:cNvSpPr txBox="1"/>
          <p:nvPr>
            <p:ph idx="5" type="title"/>
          </p:nvPr>
        </p:nvSpPr>
        <p:spPr>
          <a:xfrm>
            <a:off x="6067078" y="1430538"/>
            <a:ext cx="2363700" cy="411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None/>
              <a:defRPr sz="23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58" name="Google Shape;358;p25"/>
          <p:cNvSpPr txBox="1"/>
          <p:nvPr>
            <p:ph idx="6" type="subTitle"/>
          </p:nvPr>
        </p:nvSpPr>
        <p:spPr>
          <a:xfrm>
            <a:off x="6067075" y="1728326"/>
            <a:ext cx="2363700" cy="980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59" name="Google Shape;359;p25"/>
          <p:cNvSpPr txBox="1"/>
          <p:nvPr>
            <p:ph idx="7" type="title"/>
          </p:nvPr>
        </p:nvSpPr>
        <p:spPr>
          <a:xfrm>
            <a:off x="713228" y="2936900"/>
            <a:ext cx="2363700" cy="411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None/>
              <a:defRPr sz="23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60" name="Google Shape;360;p25"/>
          <p:cNvSpPr txBox="1"/>
          <p:nvPr>
            <p:ph idx="8" type="subTitle"/>
          </p:nvPr>
        </p:nvSpPr>
        <p:spPr>
          <a:xfrm>
            <a:off x="713225" y="3234689"/>
            <a:ext cx="2363700" cy="980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61" name="Google Shape;361;p25"/>
          <p:cNvSpPr txBox="1"/>
          <p:nvPr>
            <p:ph idx="9" type="title"/>
          </p:nvPr>
        </p:nvSpPr>
        <p:spPr>
          <a:xfrm>
            <a:off x="3390153" y="2936900"/>
            <a:ext cx="2363700" cy="411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None/>
              <a:defRPr sz="23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62" name="Google Shape;362;p25"/>
          <p:cNvSpPr txBox="1"/>
          <p:nvPr>
            <p:ph idx="13" type="subTitle"/>
          </p:nvPr>
        </p:nvSpPr>
        <p:spPr>
          <a:xfrm>
            <a:off x="3390150" y="3234689"/>
            <a:ext cx="2363700" cy="980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63" name="Google Shape;363;p25"/>
          <p:cNvSpPr txBox="1"/>
          <p:nvPr>
            <p:ph idx="14" type="title"/>
          </p:nvPr>
        </p:nvSpPr>
        <p:spPr>
          <a:xfrm>
            <a:off x="6067078" y="2936900"/>
            <a:ext cx="2363700" cy="411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None/>
              <a:defRPr sz="23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64" name="Google Shape;364;p25"/>
          <p:cNvSpPr txBox="1"/>
          <p:nvPr>
            <p:ph idx="15" type="subTitle"/>
          </p:nvPr>
        </p:nvSpPr>
        <p:spPr>
          <a:xfrm>
            <a:off x="6067075" y="3234689"/>
            <a:ext cx="2363700" cy="980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grpSp>
        <p:nvGrpSpPr>
          <p:cNvPr id="365" name="Google Shape;365;p25"/>
          <p:cNvGrpSpPr/>
          <p:nvPr/>
        </p:nvGrpSpPr>
        <p:grpSpPr>
          <a:xfrm>
            <a:off x="455825" y="0"/>
            <a:ext cx="1581600" cy="422400"/>
            <a:chOff x="1065425" y="0"/>
            <a:chExt cx="1581600" cy="422400"/>
          </a:xfrm>
        </p:grpSpPr>
        <p:sp>
          <p:nvSpPr>
            <p:cNvPr id="366" name="Google Shape;366;p25"/>
            <p:cNvSpPr/>
            <p:nvPr/>
          </p:nvSpPr>
          <p:spPr>
            <a:xfrm>
              <a:off x="10654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67" name="Google Shape;367;p25"/>
            <p:cNvSpPr/>
            <p:nvPr/>
          </p:nvSpPr>
          <p:spPr>
            <a:xfrm>
              <a:off x="14608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68" name="Google Shape;368;p25"/>
            <p:cNvSpPr/>
            <p:nvPr/>
          </p:nvSpPr>
          <p:spPr>
            <a:xfrm>
              <a:off x="18562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69" name="Google Shape;369;p25"/>
            <p:cNvSpPr/>
            <p:nvPr/>
          </p:nvSpPr>
          <p:spPr>
            <a:xfrm>
              <a:off x="22516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grpSp>
      <p:sp>
        <p:nvSpPr>
          <p:cNvPr id="370" name="Google Shape;370;p25"/>
          <p:cNvSpPr/>
          <p:nvPr/>
        </p:nvSpPr>
        <p:spPr>
          <a:xfrm>
            <a:off x="-1727275" y="1728325"/>
            <a:ext cx="2516700" cy="2516700"/>
          </a:xfrm>
          <a:prstGeom prst="star32">
            <a:avLst>
              <a:gd fmla="val 3679"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5"/>
          <p:cNvSpPr/>
          <p:nvPr/>
        </p:nvSpPr>
        <p:spPr>
          <a:xfrm>
            <a:off x="364175" y="824400"/>
            <a:ext cx="698100" cy="698100"/>
          </a:xfrm>
          <a:prstGeom prst="mathMultiply">
            <a:avLst>
              <a:gd fmla="val 23520" name="adj1"/>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2" name="Google Shape;372;p25"/>
          <p:cNvGrpSpPr/>
          <p:nvPr/>
        </p:nvGrpSpPr>
        <p:grpSpPr>
          <a:xfrm>
            <a:off x="8150625" y="1793625"/>
            <a:ext cx="2004300" cy="2004300"/>
            <a:chOff x="5482250" y="1210200"/>
            <a:chExt cx="2004300" cy="2004300"/>
          </a:xfrm>
        </p:grpSpPr>
        <p:sp>
          <p:nvSpPr>
            <p:cNvPr id="373" name="Google Shape;373;p25"/>
            <p:cNvSpPr/>
            <p:nvPr/>
          </p:nvSpPr>
          <p:spPr>
            <a:xfrm>
              <a:off x="5482250" y="1210200"/>
              <a:ext cx="2004300" cy="2004300"/>
            </a:xfrm>
            <a:prstGeom prst="mathMultiply">
              <a:avLst>
                <a:gd fmla="val 23520" name="adj1"/>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5"/>
            <p:cNvSpPr/>
            <p:nvPr/>
          </p:nvSpPr>
          <p:spPr>
            <a:xfrm>
              <a:off x="5688829" y="1416779"/>
              <a:ext cx="1591200" cy="1591200"/>
            </a:xfrm>
            <a:prstGeom prst="mathMultiply">
              <a:avLst>
                <a:gd fmla="val 23520" name="adj1"/>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2">
    <p:spTree>
      <p:nvGrpSpPr>
        <p:cNvPr id="375" name="Shape 375"/>
        <p:cNvGrpSpPr/>
        <p:nvPr/>
      </p:nvGrpSpPr>
      <p:grpSpPr>
        <a:xfrm>
          <a:off x="0" y="0"/>
          <a:ext cx="0" cy="0"/>
          <a:chOff x="0" y="0"/>
          <a:chExt cx="0" cy="0"/>
        </a:xfrm>
      </p:grpSpPr>
      <p:pic>
        <p:nvPicPr>
          <p:cNvPr id="376" name="Google Shape;376;p26"/>
          <p:cNvPicPr preferRelativeResize="0"/>
          <p:nvPr/>
        </p:nvPicPr>
        <p:blipFill>
          <a:blip r:embed="rId2">
            <a:alphaModFix amt="50000"/>
          </a:blip>
          <a:stretch>
            <a:fillRect/>
          </a:stretch>
        </p:blipFill>
        <p:spPr>
          <a:xfrm>
            <a:off x="0" y="0"/>
            <a:ext cx="9144000" cy="5143500"/>
          </a:xfrm>
          <a:prstGeom prst="rect">
            <a:avLst/>
          </a:prstGeom>
          <a:noFill/>
          <a:ln>
            <a:noFill/>
          </a:ln>
        </p:spPr>
      </p:pic>
      <p:sp>
        <p:nvSpPr>
          <p:cNvPr id="377" name="Google Shape;377;p26"/>
          <p:cNvSpPr txBox="1"/>
          <p:nvPr>
            <p:ph type="title"/>
          </p:nvPr>
        </p:nvSpPr>
        <p:spPr>
          <a:xfrm>
            <a:off x="2391000" y="652275"/>
            <a:ext cx="4362000" cy="1049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200"/>
              <a:buNone/>
              <a:defRPr sz="55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378" name="Google Shape;378;p26"/>
          <p:cNvSpPr txBox="1"/>
          <p:nvPr>
            <p:ph idx="1" type="subTitle"/>
          </p:nvPr>
        </p:nvSpPr>
        <p:spPr>
          <a:xfrm>
            <a:off x="3080700" y="1548975"/>
            <a:ext cx="2982600" cy="104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79" name="Google Shape;379;p26"/>
          <p:cNvSpPr txBox="1"/>
          <p:nvPr/>
        </p:nvSpPr>
        <p:spPr>
          <a:xfrm>
            <a:off x="2512950" y="3246350"/>
            <a:ext cx="4118100" cy="72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solidFill>
                  <a:schemeClr val="lt1"/>
                </a:solidFill>
                <a:latin typeface="Chivo"/>
                <a:ea typeface="Chivo"/>
                <a:cs typeface="Chivo"/>
                <a:sym typeface="Chivo"/>
              </a:rPr>
              <a:t>CREDITS:</a:t>
            </a:r>
            <a:r>
              <a:rPr lang="en" sz="1100">
                <a:solidFill>
                  <a:schemeClr val="lt1"/>
                </a:solidFill>
                <a:latin typeface="Chivo"/>
                <a:ea typeface="Chivo"/>
                <a:cs typeface="Chivo"/>
                <a:sym typeface="Chivo"/>
              </a:rPr>
              <a:t> This presentation template was created by </a:t>
            </a:r>
            <a:r>
              <a:rPr b="1" lang="en" sz="1100">
                <a:solidFill>
                  <a:schemeClr val="lt1"/>
                </a:solidFill>
                <a:uFill>
                  <a:noFill/>
                </a:uFill>
                <a:latin typeface="Chivo"/>
                <a:ea typeface="Chivo"/>
                <a:cs typeface="Chivo"/>
                <a:sym typeface="Chivo"/>
                <a:hlinkClick r:id="rId3">
                  <a:extLst>
                    <a:ext uri="{A12FA001-AC4F-418D-AE19-62706E023703}">
                      <ahyp:hlinkClr val="tx"/>
                    </a:ext>
                  </a:extLst>
                </a:hlinkClick>
              </a:rPr>
              <a:t>Slidesgo</a:t>
            </a:r>
            <a:r>
              <a:rPr lang="en" sz="1100">
                <a:solidFill>
                  <a:schemeClr val="lt1"/>
                </a:solidFill>
                <a:latin typeface="Chivo"/>
                <a:ea typeface="Chivo"/>
                <a:cs typeface="Chivo"/>
                <a:sym typeface="Chivo"/>
              </a:rPr>
              <a:t>, including icons by </a:t>
            </a:r>
            <a:r>
              <a:rPr b="1" lang="en" sz="1100">
                <a:solidFill>
                  <a:schemeClr val="lt1"/>
                </a:solidFill>
                <a:uFill>
                  <a:noFill/>
                </a:uFill>
                <a:latin typeface="Chivo"/>
                <a:ea typeface="Chivo"/>
                <a:cs typeface="Chivo"/>
                <a:sym typeface="Chivo"/>
                <a:hlinkClick r:id="rId4">
                  <a:extLst>
                    <a:ext uri="{A12FA001-AC4F-418D-AE19-62706E023703}">
                      <ahyp:hlinkClr val="tx"/>
                    </a:ext>
                  </a:extLst>
                </a:hlinkClick>
              </a:rPr>
              <a:t>Flaticon</a:t>
            </a:r>
            <a:r>
              <a:rPr lang="en" sz="1100">
                <a:solidFill>
                  <a:schemeClr val="lt1"/>
                </a:solidFill>
                <a:latin typeface="Chivo"/>
                <a:ea typeface="Chivo"/>
                <a:cs typeface="Chivo"/>
                <a:sym typeface="Chivo"/>
              </a:rPr>
              <a:t>, infographics &amp; images by </a:t>
            </a:r>
            <a:r>
              <a:rPr b="1" lang="en" sz="1100">
                <a:solidFill>
                  <a:schemeClr val="lt1"/>
                </a:solidFill>
                <a:uFill>
                  <a:noFill/>
                </a:uFill>
                <a:latin typeface="Chivo"/>
                <a:ea typeface="Chivo"/>
                <a:cs typeface="Chivo"/>
                <a:sym typeface="Chivo"/>
                <a:hlinkClick r:id="rId5">
                  <a:extLst>
                    <a:ext uri="{A12FA001-AC4F-418D-AE19-62706E023703}">
                      <ahyp:hlinkClr val="tx"/>
                    </a:ext>
                  </a:extLst>
                </a:hlinkClick>
              </a:rPr>
              <a:t>Freepik</a:t>
            </a:r>
            <a:r>
              <a:rPr lang="en" sz="1100">
                <a:solidFill>
                  <a:schemeClr val="lt1"/>
                </a:solidFill>
                <a:latin typeface="Chivo"/>
                <a:ea typeface="Chivo"/>
                <a:cs typeface="Chivo"/>
                <a:sym typeface="Chivo"/>
              </a:rPr>
              <a:t> </a:t>
            </a:r>
            <a:endParaRPr sz="1100">
              <a:solidFill>
                <a:schemeClr val="lt1"/>
              </a:solidFill>
              <a:latin typeface="Chivo"/>
              <a:ea typeface="Chivo"/>
              <a:cs typeface="Chivo"/>
              <a:sym typeface="Chivo"/>
            </a:endParaRPr>
          </a:p>
        </p:txBody>
      </p:sp>
      <p:grpSp>
        <p:nvGrpSpPr>
          <p:cNvPr id="380" name="Google Shape;380;p26"/>
          <p:cNvGrpSpPr/>
          <p:nvPr/>
        </p:nvGrpSpPr>
        <p:grpSpPr>
          <a:xfrm>
            <a:off x="202150" y="-747850"/>
            <a:ext cx="2004300" cy="2004300"/>
            <a:chOff x="5482250" y="1210200"/>
            <a:chExt cx="2004300" cy="2004300"/>
          </a:xfrm>
        </p:grpSpPr>
        <p:sp>
          <p:nvSpPr>
            <p:cNvPr id="381" name="Google Shape;381;p26"/>
            <p:cNvSpPr/>
            <p:nvPr/>
          </p:nvSpPr>
          <p:spPr>
            <a:xfrm>
              <a:off x="5482250" y="1210200"/>
              <a:ext cx="2004300" cy="2004300"/>
            </a:xfrm>
            <a:prstGeom prst="mathMultiply">
              <a:avLst>
                <a:gd fmla="val 23520" name="adj1"/>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6"/>
            <p:cNvSpPr/>
            <p:nvPr/>
          </p:nvSpPr>
          <p:spPr>
            <a:xfrm>
              <a:off x="5688829" y="1416779"/>
              <a:ext cx="1591200" cy="1591200"/>
            </a:xfrm>
            <a:prstGeom prst="mathMultiply">
              <a:avLst>
                <a:gd fmla="val 23520" name="adj1"/>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3" name="Google Shape;383;p26"/>
          <p:cNvGrpSpPr/>
          <p:nvPr/>
        </p:nvGrpSpPr>
        <p:grpSpPr>
          <a:xfrm rot="10800000">
            <a:off x="6368100" y="4721100"/>
            <a:ext cx="1581600" cy="422400"/>
            <a:chOff x="1065425" y="0"/>
            <a:chExt cx="1581600" cy="422400"/>
          </a:xfrm>
        </p:grpSpPr>
        <p:sp>
          <p:nvSpPr>
            <p:cNvPr id="384" name="Google Shape;384;p26"/>
            <p:cNvSpPr/>
            <p:nvPr/>
          </p:nvSpPr>
          <p:spPr>
            <a:xfrm>
              <a:off x="10654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85" name="Google Shape;385;p26"/>
            <p:cNvSpPr/>
            <p:nvPr/>
          </p:nvSpPr>
          <p:spPr>
            <a:xfrm>
              <a:off x="14608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86" name="Google Shape;386;p26"/>
            <p:cNvSpPr/>
            <p:nvPr/>
          </p:nvSpPr>
          <p:spPr>
            <a:xfrm>
              <a:off x="18562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87" name="Google Shape;387;p26"/>
            <p:cNvSpPr/>
            <p:nvPr/>
          </p:nvSpPr>
          <p:spPr>
            <a:xfrm>
              <a:off x="22516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grpSp>
      <p:sp>
        <p:nvSpPr>
          <p:cNvPr id="388" name="Google Shape;388;p26"/>
          <p:cNvSpPr/>
          <p:nvPr/>
        </p:nvSpPr>
        <p:spPr>
          <a:xfrm>
            <a:off x="384575" y="3914325"/>
            <a:ext cx="2516700" cy="2516700"/>
          </a:xfrm>
          <a:prstGeom prst="star32">
            <a:avLst>
              <a:gd fmla="val 3679"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9" name="Google Shape;389;p26"/>
          <p:cNvGrpSpPr/>
          <p:nvPr/>
        </p:nvGrpSpPr>
        <p:grpSpPr>
          <a:xfrm>
            <a:off x="8265466" y="3324658"/>
            <a:ext cx="330600" cy="571800"/>
            <a:chOff x="-909300" y="2075775"/>
            <a:chExt cx="330600" cy="571800"/>
          </a:xfrm>
        </p:grpSpPr>
        <p:sp>
          <p:nvSpPr>
            <p:cNvPr id="390" name="Google Shape;390;p26"/>
            <p:cNvSpPr/>
            <p:nvPr/>
          </p:nvSpPr>
          <p:spPr>
            <a:xfrm>
              <a:off x="-909300" y="2075775"/>
              <a:ext cx="330600" cy="285900"/>
            </a:xfrm>
            <a:prstGeom prst="triangle">
              <a:avLst>
                <a:gd fmla="val 50000"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6"/>
            <p:cNvSpPr/>
            <p:nvPr/>
          </p:nvSpPr>
          <p:spPr>
            <a:xfrm>
              <a:off x="-909300" y="2361675"/>
              <a:ext cx="330600" cy="285900"/>
            </a:xfrm>
            <a:prstGeom prst="triangle">
              <a:avLst>
                <a:gd fmla="val 50000"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4">
    <p:spTree>
      <p:nvGrpSpPr>
        <p:cNvPr id="392" name="Shape 392"/>
        <p:cNvGrpSpPr/>
        <p:nvPr/>
      </p:nvGrpSpPr>
      <p:grpSpPr>
        <a:xfrm>
          <a:off x="0" y="0"/>
          <a:ext cx="0" cy="0"/>
          <a:chOff x="0" y="0"/>
          <a:chExt cx="0" cy="0"/>
        </a:xfrm>
      </p:grpSpPr>
      <p:pic>
        <p:nvPicPr>
          <p:cNvPr id="393" name="Google Shape;393;p27"/>
          <p:cNvPicPr preferRelativeResize="0"/>
          <p:nvPr/>
        </p:nvPicPr>
        <p:blipFill>
          <a:blip r:embed="rId2">
            <a:alphaModFix amt="50000"/>
          </a:blip>
          <a:stretch>
            <a:fillRect/>
          </a:stretch>
        </p:blipFill>
        <p:spPr>
          <a:xfrm flipH="1">
            <a:off x="0" y="0"/>
            <a:ext cx="9144000" cy="5143500"/>
          </a:xfrm>
          <a:prstGeom prst="rect">
            <a:avLst/>
          </a:prstGeom>
          <a:noFill/>
          <a:ln>
            <a:noFill/>
          </a:ln>
        </p:spPr>
      </p:pic>
      <p:pic>
        <p:nvPicPr>
          <p:cNvPr id="394" name="Google Shape;394;p27"/>
          <p:cNvPicPr preferRelativeResize="0"/>
          <p:nvPr/>
        </p:nvPicPr>
        <p:blipFill>
          <a:blip r:embed="rId3">
            <a:alphaModFix/>
          </a:blip>
          <a:stretch>
            <a:fillRect/>
          </a:stretch>
        </p:blipFill>
        <p:spPr>
          <a:xfrm rot="5400000">
            <a:off x="-2560329" y="3786224"/>
            <a:ext cx="4589824" cy="2743149"/>
          </a:xfrm>
          <a:prstGeom prst="rect">
            <a:avLst/>
          </a:prstGeom>
          <a:noFill/>
          <a:ln>
            <a:noFill/>
          </a:ln>
        </p:spPr>
      </p:pic>
      <p:pic>
        <p:nvPicPr>
          <p:cNvPr id="395" name="Google Shape;395;p27"/>
          <p:cNvPicPr preferRelativeResize="0"/>
          <p:nvPr/>
        </p:nvPicPr>
        <p:blipFill rotWithShape="1">
          <a:blip r:embed="rId4">
            <a:alphaModFix/>
          </a:blip>
          <a:srcRect b="13502" l="4865" r="-834" t="13032"/>
          <a:stretch/>
        </p:blipFill>
        <p:spPr>
          <a:xfrm flipH="1">
            <a:off x="6447984" y="-874800"/>
            <a:ext cx="4360363" cy="1877450"/>
          </a:xfrm>
          <a:prstGeom prst="rect">
            <a:avLst/>
          </a:prstGeom>
          <a:noFill/>
          <a:ln>
            <a:noFill/>
          </a:ln>
        </p:spPr>
      </p:pic>
      <p:sp>
        <p:nvSpPr>
          <p:cNvPr id="396" name="Google Shape;396;p27"/>
          <p:cNvSpPr/>
          <p:nvPr/>
        </p:nvSpPr>
        <p:spPr>
          <a:xfrm>
            <a:off x="6877700" y="4139725"/>
            <a:ext cx="698100" cy="698100"/>
          </a:xfrm>
          <a:prstGeom prst="mathMultiply">
            <a:avLst>
              <a:gd fmla="val 23520" name="adj1"/>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7" name="Google Shape;397;p27"/>
          <p:cNvGrpSpPr/>
          <p:nvPr/>
        </p:nvGrpSpPr>
        <p:grpSpPr>
          <a:xfrm>
            <a:off x="3656225" y="0"/>
            <a:ext cx="1581600" cy="422400"/>
            <a:chOff x="1065425" y="0"/>
            <a:chExt cx="1581600" cy="422400"/>
          </a:xfrm>
        </p:grpSpPr>
        <p:sp>
          <p:nvSpPr>
            <p:cNvPr id="398" name="Google Shape;398;p27"/>
            <p:cNvSpPr/>
            <p:nvPr/>
          </p:nvSpPr>
          <p:spPr>
            <a:xfrm>
              <a:off x="10654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99" name="Google Shape;399;p27"/>
            <p:cNvSpPr/>
            <p:nvPr/>
          </p:nvSpPr>
          <p:spPr>
            <a:xfrm>
              <a:off x="14608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400" name="Google Shape;400;p27"/>
            <p:cNvSpPr/>
            <p:nvPr/>
          </p:nvSpPr>
          <p:spPr>
            <a:xfrm>
              <a:off x="18562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401" name="Google Shape;401;p27"/>
            <p:cNvSpPr/>
            <p:nvPr/>
          </p:nvSpPr>
          <p:spPr>
            <a:xfrm>
              <a:off x="22516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grpSp>
      <p:grpSp>
        <p:nvGrpSpPr>
          <p:cNvPr id="402" name="Google Shape;402;p27"/>
          <p:cNvGrpSpPr/>
          <p:nvPr/>
        </p:nvGrpSpPr>
        <p:grpSpPr>
          <a:xfrm>
            <a:off x="547916" y="1474933"/>
            <a:ext cx="330600" cy="571800"/>
            <a:chOff x="-909300" y="2075775"/>
            <a:chExt cx="330600" cy="571800"/>
          </a:xfrm>
        </p:grpSpPr>
        <p:sp>
          <p:nvSpPr>
            <p:cNvPr id="403" name="Google Shape;403;p27"/>
            <p:cNvSpPr/>
            <p:nvPr/>
          </p:nvSpPr>
          <p:spPr>
            <a:xfrm>
              <a:off x="-909300" y="2075775"/>
              <a:ext cx="330600" cy="285900"/>
            </a:xfrm>
            <a:prstGeom prst="triangle">
              <a:avLst>
                <a:gd fmla="val 50000"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7"/>
            <p:cNvSpPr/>
            <p:nvPr/>
          </p:nvSpPr>
          <p:spPr>
            <a:xfrm>
              <a:off x="-909300" y="2361675"/>
              <a:ext cx="330600" cy="285900"/>
            </a:xfrm>
            <a:prstGeom prst="triangle">
              <a:avLst>
                <a:gd fmla="val 50000"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4_1">
    <p:spTree>
      <p:nvGrpSpPr>
        <p:cNvPr id="405" name="Shape 405"/>
        <p:cNvGrpSpPr/>
        <p:nvPr/>
      </p:nvGrpSpPr>
      <p:grpSpPr>
        <a:xfrm>
          <a:off x="0" y="0"/>
          <a:ext cx="0" cy="0"/>
          <a:chOff x="0" y="0"/>
          <a:chExt cx="0" cy="0"/>
        </a:xfrm>
      </p:grpSpPr>
      <p:pic>
        <p:nvPicPr>
          <p:cNvPr id="406" name="Google Shape;406;p28"/>
          <p:cNvPicPr preferRelativeResize="0"/>
          <p:nvPr/>
        </p:nvPicPr>
        <p:blipFill>
          <a:blip r:embed="rId2">
            <a:alphaModFix amt="50000"/>
          </a:blip>
          <a:stretch>
            <a:fillRect/>
          </a:stretch>
        </p:blipFill>
        <p:spPr>
          <a:xfrm>
            <a:off x="0" y="0"/>
            <a:ext cx="9144000" cy="5143500"/>
          </a:xfrm>
          <a:prstGeom prst="rect">
            <a:avLst/>
          </a:prstGeom>
          <a:noFill/>
          <a:ln>
            <a:noFill/>
          </a:ln>
        </p:spPr>
      </p:pic>
      <p:pic>
        <p:nvPicPr>
          <p:cNvPr id="407" name="Google Shape;407;p28"/>
          <p:cNvPicPr preferRelativeResize="0"/>
          <p:nvPr/>
        </p:nvPicPr>
        <p:blipFill rotWithShape="1">
          <a:blip r:embed="rId3">
            <a:alphaModFix/>
          </a:blip>
          <a:srcRect b="13502" l="4865" r="-834" t="13032"/>
          <a:stretch/>
        </p:blipFill>
        <p:spPr>
          <a:xfrm rot="-6222343">
            <a:off x="-1822217" y="3942025"/>
            <a:ext cx="4360366" cy="1877450"/>
          </a:xfrm>
          <a:prstGeom prst="rect">
            <a:avLst/>
          </a:prstGeom>
          <a:noFill/>
          <a:ln>
            <a:noFill/>
          </a:ln>
        </p:spPr>
      </p:pic>
      <p:grpSp>
        <p:nvGrpSpPr>
          <p:cNvPr id="408" name="Google Shape;408;p28"/>
          <p:cNvGrpSpPr/>
          <p:nvPr/>
        </p:nvGrpSpPr>
        <p:grpSpPr>
          <a:xfrm rot="5400000">
            <a:off x="8142000" y="2264500"/>
            <a:ext cx="1581600" cy="422400"/>
            <a:chOff x="1065425" y="0"/>
            <a:chExt cx="1581600" cy="422400"/>
          </a:xfrm>
        </p:grpSpPr>
        <p:sp>
          <p:nvSpPr>
            <p:cNvPr id="409" name="Google Shape;409;p28"/>
            <p:cNvSpPr/>
            <p:nvPr/>
          </p:nvSpPr>
          <p:spPr>
            <a:xfrm>
              <a:off x="10654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410" name="Google Shape;410;p28"/>
            <p:cNvSpPr/>
            <p:nvPr/>
          </p:nvSpPr>
          <p:spPr>
            <a:xfrm>
              <a:off x="14608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411" name="Google Shape;411;p28"/>
            <p:cNvSpPr/>
            <p:nvPr/>
          </p:nvSpPr>
          <p:spPr>
            <a:xfrm>
              <a:off x="18562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412" name="Google Shape;412;p28"/>
            <p:cNvSpPr/>
            <p:nvPr/>
          </p:nvSpPr>
          <p:spPr>
            <a:xfrm>
              <a:off x="22516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grpSp>
      <p:grpSp>
        <p:nvGrpSpPr>
          <p:cNvPr id="413" name="Google Shape;413;p28"/>
          <p:cNvGrpSpPr/>
          <p:nvPr/>
        </p:nvGrpSpPr>
        <p:grpSpPr>
          <a:xfrm>
            <a:off x="6385875" y="3954800"/>
            <a:ext cx="2004300" cy="2004300"/>
            <a:chOff x="5482250" y="1210200"/>
            <a:chExt cx="2004300" cy="2004300"/>
          </a:xfrm>
        </p:grpSpPr>
        <p:sp>
          <p:nvSpPr>
            <p:cNvPr id="414" name="Google Shape;414;p28"/>
            <p:cNvSpPr/>
            <p:nvPr/>
          </p:nvSpPr>
          <p:spPr>
            <a:xfrm>
              <a:off x="5482250" y="1210200"/>
              <a:ext cx="2004300" cy="2004300"/>
            </a:xfrm>
            <a:prstGeom prst="mathMultiply">
              <a:avLst>
                <a:gd fmla="val 23520" name="adj1"/>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8"/>
            <p:cNvSpPr/>
            <p:nvPr/>
          </p:nvSpPr>
          <p:spPr>
            <a:xfrm>
              <a:off x="5688829" y="1416779"/>
              <a:ext cx="1591200" cy="1591200"/>
            </a:xfrm>
            <a:prstGeom prst="mathMultiply">
              <a:avLst>
                <a:gd fmla="val 23520" name="adj1"/>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6" name="Google Shape;416;p28"/>
          <p:cNvSpPr/>
          <p:nvPr/>
        </p:nvSpPr>
        <p:spPr>
          <a:xfrm>
            <a:off x="1087725" y="-930600"/>
            <a:ext cx="2516700" cy="2516700"/>
          </a:xfrm>
          <a:prstGeom prst="star32">
            <a:avLst>
              <a:gd fmla="val 3679"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7" name="Google Shape;417;p28"/>
          <p:cNvGrpSpPr/>
          <p:nvPr/>
        </p:nvGrpSpPr>
        <p:grpSpPr>
          <a:xfrm rot="5400000">
            <a:off x="3167550" y="4322663"/>
            <a:ext cx="330600" cy="571800"/>
            <a:chOff x="-909300" y="2075775"/>
            <a:chExt cx="330600" cy="571800"/>
          </a:xfrm>
        </p:grpSpPr>
        <p:sp>
          <p:nvSpPr>
            <p:cNvPr id="418" name="Google Shape;418;p28"/>
            <p:cNvSpPr/>
            <p:nvPr/>
          </p:nvSpPr>
          <p:spPr>
            <a:xfrm>
              <a:off x="-909300" y="2075775"/>
              <a:ext cx="330600" cy="2859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8"/>
            <p:cNvSpPr/>
            <p:nvPr/>
          </p:nvSpPr>
          <p:spPr>
            <a:xfrm>
              <a:off x="-909300" y="2361675"/>
              <a:ext cx="330600" cy="2859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9" name="Shape 49"/>
        <p:cNvGrpSpPr/>
        <p:nvPr/>
      </p:nvGrpSpPr>
      <p:grpSpPr>
        <a:xfrm>
          <a:off x="0" y="0"/>
          <a:ext cx="0" cy="0"/>
          <a:chOff x="0" y="0"/>
          <a:chExt cx="0" cy="0"/>
        </a:xfrm>
      </p:grpSpPr>
      <p:pic>
        <p:nvPicPr>
          <p:cNvPr id="50" name="Google Shape;50;p4"/>
          <p:cNvPicPr preferRelativeResize="0"/>
          <p:nvPr/>
        </p:nvPicPr>
        <p:blipFill>
          <a:blip r:embed="rId2">
            <a:alphaModFix amt="50000"/>
          </a:blip>
          <a:stretch>
            <a:fillRect/>
          </a:stretch>
        </p:blipFill>
        <p:spPr>
          <a:xfrm flipH="1">
            <a:off x="0" y="0"/>
            <a:ext cx="9144000" cy="5143500"/>
          </a:xfrm>
          <a:prstGeom prst="rect">
            <a:avLst/>
          </a:prstGeom>
          <a:noFill/>
          <a:ln>
            <a:noFill/>
          </a:ln>
        </p:spPr>
      </p:pic>
      <p:sp>
        <p:nvSpPr>
          <p:cNvPr id="51" name="Google Shape;51;p4"/>
          <p:cNvSpPr txBox="1"/>
          <p:nvPr>
            <p:ph idx="1" type="body"/>
          </p:nvPr>
        </p:nvSpPr>
        <p:spPr>
          <a:xfrm>
            <a:off x="714225" y="1152475"/>
            <a:ext cx="7715700" cy="3416400"/>
          </a:xfrm>
          <a:prstGeom prst="rect">
            <a:avLst/>
          </a:prstGeom>
        </p:spPr>
        <p:txBody>
          <a:bodyPr anchorCtr="0" anchor="t" bIns="91425" lIns="91425" spcFirstLastPara="1" rIns="91425" wrap="square" tIns="91425">
            <a:noAutofit/>
          </a:bodyPr>
          <a:lstStyle>
            <a:lvl1pPr indent="-323850" lvl="0" marL="457200">
              <a:spcBef>
                <a:spcPts val="0"/>
              </a:spcBef>
              <a:spcAft>
                <a:spcPts val="0"/>
              </a:spcAft>
              <a:buClr>
                <a:schemeClr val="dk2"/>
              </a:buClr>
              <a:buSzPts val="1500"/>
              <a:buFont typeface="Arimo"/>
              <a:buChar char="●"/>
              <a:defRPr/>
            </a:lvl1pPr>
            <a:lvl2pPr indent="-317500" lvl="1" marL="914400">
              <a:spcBef>
                <a:spcPts val="0"/>
              </a:spcBef>
              <a:spcAft>
                <a:spcPts val="0"/>
              </a:spcAft>
              <a:buClr>
                <a:srgbClr val="DC391E"/>
              </a:buClr>
              <a:buSzPts val="1400"/>
              <a:buFont typeface="Arimo"/>
              <a:buChar char="○"/>
              <a:defRPr/>
            </a:lvl2pPr>
            <a:lvl3pPr indent="-317500" lvl="2" marL="1371600">
              <a:spcBef>
                <a:spcPts val="0"/>
              </a:spcBef>
              <a:spcAft>
                <a:spcPts val="0"/>
              </a:spcAft>
              <a:buClr>
                <a:srgbClr val="DC391E"/>
              </a:buClr>
              <a:buSzPts val="1400"/>
              <a:buFont typeface="Arimo"/>
              <a:buChar char="■"/>
              <a:defRPr/>
            </a:lvl3pPr>
            <a:lvl4pPr indent="-317500" lvl="3" marL="1828800">
              <a:spcBef>
                <a:spcPts val="0"/>
              </a:spcBef>
              <a:spcAft>
                <a:spcPts val="0"/>
              </a:spcAft>
              <a:buClr>
                <a:srgbClr val="DC391E"/>
              </a:buClr>
              <a:buSzPts val="1400"/>
              <a:buFont typeface="Arimo"/>
              <a:buChar char="●"/>
              <a:defRPr/>
            </a:lvl4pPr>
            <a:lvl5pPr indent="-317500" lvl="4" marL="2286000">
              <a:spcBef>
                <a:spcPts val="0"/>
              </a:spcBef>
              <a:spcAft>
                <a:spcPts val="0"/>
              </a:spcAft>
              <a:buClr>
                <a:srgbClr val="DC391E"/>
              </a:buClr>
              <a:buSzPts val="1400"/>
              <a:buFont typeface="Arimo"/>
              <a:buChar char="○"/>
              <a:defRPr/>
            </a:lvl5pPr>
            <a:lvl6pPr indent="-317500" lvl="5" marL="2743200">
              <a:spcBef>
                <a:spcPts val="0"/>
              </a:spcBef>
              <a:spcAft>
                <a:spcPts val="0"/>
              </a:spcAft>
              <a:buClr>
                <a:srgbClr val="DC391E"/>
              </a:buClr>
              <a:buSzPts val="1400"/>
              <a:buFont typeface="Arimo"/>
              <a:buChar char="■"/>
              <a:defRPr/>
            </a:lvl6pPr>
            <a:lvl7pPr indent="-317500" lvl="6" marL="3200400">
              <a:spcBef>
                <a:spcPts val="0"/>
              </a:spcBef>
              <a:spcAft>
                <a:spcPts val="0"/>
              </a:spcAft>
              <a:buClr>
                <a:srgbClr val="DC391E"/>
              </a:buClr>
              <a:buSzPts val="1400"/>
              <a:buFont typeface="Arimo"/>
              <a:buChar char="●"/>
              <a:defRPr/>
            </a:lvl7pPr>
            <a:lvl8pPr indent="-317500" lvl="7" marL="3657600">
              <a:spcBef>
                <a:spcPts val="0"/>
              </a:spcBef>
              <a:spcAft>
                <a:spcPts val="0"/>
              </a:spcAft>
              <a:buClr>
                <a:srgbClr val="DC391E"/>
              </a:buClr>
              <a:buSzPts val="1400"/>
              <a:buFont typeface="Arimo"/>
              <a:buChar char="○"/>
              <a:defRPr/>
            </a:lvl8pPr>
            <a:lvl9pPr indent="-317500" lvl="8" marL="4114800">
              <a:spcBef>
                <a:spcPts val="0"/>
              </a:spcBef>
              <a:spcAft>
                <a:spcPts val="0"/>
              </a:spcAft>
              <a:buClr>
                <a:srgbClr val="DC391E"/>
              </a:buClr>
              <a:buSzPts val="1400"/>
              <a:buFont typeface="Arimo"/>
              <a:buChar char="■"/>
              <a:defRPr/>
            </a:lvl9pPr>
          </a:lstStyle>
          <a:p/>
        </p:txBody>
      </p:sp>
      <p:sp>
        <p:nvSpPr>
          <p:cNvPr id="52" name="Google Shape;52;p4"/>
          <p:cNvSpPr txBox="1"/>
          <p:nvPr>
            <p:ph type="title"/>
          </p:nvPr>
        </p:nvSpPr>
        <p:spPr>
          <a:xfrm>
            <a:off x="713225" y="445025"/>
            <a:ext cx="7717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pic>
        <p:nvPicPr>
          <p:cNvPr id="53" name="Google Shape;53;p4"/>
          <p:cNvPicPr preferRelativeResize="0"/>
          <p:nvPr/>
        </p:nvPicPr>
        <p:blipFill rotWithShape="1">
          <a:blip r:embed="rId3">
            <a:alphaModFix/>
          </a:blip>
          <a:srcRect b="13502" l="4865" r="-834" t="13032"/>
          <a:stretch/>
        </p:blipFill>
        <p:spPr>
          <a:xfrm rot="-1886413">
            <a:off x="4829457" y="4461924"/>
            <a:ext cx="4360364" cy="1877449"/>
          </a:xfrm>
          <a:prstGeom prst="rect">
            <a:avLst/>
          </a:prstGeom>
          <a:noFill/>
          <a:ln>
            <a:noFill/>
          </a:ln>
        </p:spPr>
      </p:pic>
      <p:sp>
        <p:nvSpPr>
          <p:cNvPr id="54" name="Google Shape;54;p4"/>
          <p:cNvSpPr/>
          <p:nvPr/>
        </p:nvSpPr>
        <p:spPr>
          <a:xfrm>
            <a:off x="8081725" y="1833463"/>
            <a:ext cx="698100" cy="698100"/>
          </a:xfrm>
          <a:prstGeom prst="mathMultiply">
            <a:avLst>
              <a:gd fmla="val 23520" name="adj1"/>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 name="Google Shape;55;p4"/>
          <p:cNvGrpSpPr/>
          <p:nvPr/>
        </p:nvGrpSpPr>
        <p:grpSpPr>
          <a:xfrm rot="10800000">
            <a:off x="1656275" y="4721100"/>
            <a:ext cx="1581600" cy="422400"/>
            <a:chOff x="1065425" y="0"/>
            <a:chExt cx="1581600" cy="422400"/>
          </a:xfrm>
        </p:grpSpPr>
        <p:sp>
          <p:nvSpPr>
            <p:cNvPr id="56" name="Google Shape;56;p4"/>
            <p:cNvSpPr/>
            <p:nvPr/>
          </p:nvSpPr>
          <p:spPr>
            <a:xfrm>
              <a:off x="10654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57" name="Google Shape;57;p4"/>
            <p:cNvSpPr/>
            <p:nvPr/>
          </p:nvSpPr>
          <p:spPr>
            <a:xfrm>
              <a:off x="14608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58" name="Google Shape;58;p4"/>
            <p:cNvSpPr/>
            <p:nvPr/>
          </p:nvSpPr>
          <p:spPr>
            <a:xfrm>
              <a:off x="18562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59" name="Google Shape;59;p4"/>
            <p:cNvSpPr/>
            <p:nvPr/>
          </p:nvSpPr>
          <p:spPr>
            <a:xfrm>
              <a:off x="22516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grpSp>
      <p:sp>
        <p:nvSpPr>
          <p:cNvPr id="60" name="Google Shape;60;p4"/>
          <p:cNvSpPr/>
          <p:nvPr/>
        </p:nvSpPr>
        <p:spPr>
          <a:xfrm>
            <a:off x="6108425" y="-1476325"/>
            <a:ext cx="2516700" cy="2516700"/>
          </a:xfrm>
          <a:prstGeom prst="star32">
            <a:avLst>
              <a:gd fmla="val 3679"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 name="Google Shape;61;p4"/>
          <p:cNvGrpSpPr/>
          <p:nvPr/>
        </p:nvGrpSpPr>
        <p:grpSpPr>
          <a:xfrm>
            <a:off x="8265466" y="2867458"/>
            <a:ext cx="330600" cy="571800"/>
            <a:chOff x="-909300" y="2075775"/>
            <a:chExt cx="330600" cy="571800"/>
          </a:xfrm>
        </p:grpSpPr>
        <p:sp>
          <p:nvSpPr>
            <p:cNvPr id="62" name="Google Shape;62;p4"/>
            <p:cNvSpPr/>
            <p:nvPr/>
          </p:nvSpPr>
          <p:spPr>
            <a:xfrm>
              <a:off x="-909300" y="2075775"/>
              <a:ext cx="330600" cy="285900"/>
            </a:xfrm>
            <a:prstGeom prst="triangle">
              <a:avLst>
                <a:gd fmla="val 50000"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4"/>
            <p:cNvSpPr/>
            <p:nvPr/>
          </p:nvSpPr>
          <p:spPr>
            <a:xfrm>
              <a:off x="-909300" y="2361675"/>
              <a:ext cx="330600" cy="285900"/>
            </a:xfrm>
            <a:prstGeom prst="triangle">
              <a:avLst>
                <a:gd fmla="val 50000"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4" name="Shape 64"/>
        <p:cNvGrpSpPr/>
        <p:nvPr/>
      </p:nvGrpSpPr>
      <p:grpSpPr>
        <a:xfrm>
          <a:off x="0" y="0"/>
          <a:ext cx="0" cy="0"/>
          <a:chOff x="0" y="0"/>
          <a:chExt cx="0" cy="0"/>
        </a:xfrm>
      </p:grpSpPr>
      <p:pic>
        <p:nvPicPr>
          <p:cNvPr id="65" name="Google Shape;65;p5"/>
          <p:cNvPicPr preferRelativeResize="0"/>
          <p:nvPr/>
        </p:nvPicPr>
        <p:blipFill>
          <a:blip r:embed="rId2">
            <a:alphaModFix amt="50000"/>
          </a:blip>
          <a:stretch>
            <a:fillRect/>
          </a:stretch>
        </p:blipFill>
        <p:spPr>
          <a:xfrm flipH="1">
            <a:off x="0" y="0"/>
            <a:ext cx="9144000" cy="5143500"/>
          </a:xfrm>
          <a:prstGeom prst="rect">
            <a:avLst/>
          </a:prstGeom>
          <a:noFill/>
          <a:ln>
            <a:noFill/>
          </a:ln>
        </p:spPr>
      </p:pic>
      <p:sp>
        <p:nvSpPr>
          <p:cNvPr id="66" name="Google Shape;66;p5"/>
          <p:cNvSpPr txBox="1"/>
          <p:nvPr>
            <p:ph type="title"/>
          </p:nvPr>
        </p:nvSpPr>
        <p:spPr>
          <a:xfrm>
            <a:off x="713225" y="445025"/>
            <a:ext cx="7717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67" name="Google Shape;67;p5"/>
          <p:cNvSpPr txBox="1"/>
          <p:nvPr>
            <p:ph idx="2" type="title"/>
          </p:nvPr>
        </p:nvSpPr>
        <p:spPr>
          <a:xfrm>
            <a:off x="1389491" y="1753200"/>
            <a:ext cx="2913600" cy="411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None/>
              <a:defRPr sz="23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68" name="Google Shape;68;p5"/>
          <p:cNvSpPr txBox="1"/>
          <p:nvPr>
            <p:ph idx="1" type="subTitle"/>
          </p:nvPr>
        </p:nvSpPr>
        <p:spPr>
          <a:xfrm>
            <a:off x="1389488" y="2050977"/>
            <a:ext cx="2913600" cy="1933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69" name="Google Shape;69;p5"/>
          <p:cNvSpPr txBox="1"/>
          <p:nvPr>
            <p:ph idx="3" type="title"/>
          </p:nvPr>
        </p:nvSpPr>
        <p:spPr>
          <a:xfrm>
            <a:off x="4840916" y="1753200"/>
            <a:ext cx="2913600" cy="411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None/>
              <a:defRPr sz="23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0" name="Google Shape;70;p5"/>
          <p:cNvSpPr txBox="1"/>
          <p:nvPr>
            <p:ph idx="4" type="subTitle"/>
          </p:nvPr>
        </p:nvSpPr>
        <p:spPr>
          <a:xfrm>
            <a:off x="4840912" y="2050977"/>
            <a:ext cx="2913600" cy="1933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pic>
        <p:nvPicPr>
          <p:cNvPr id="71" name="Google Shape;71;p5"/>
          <p:cNvPicPr preferRelativeResize="0"/>
          <p:nvPr/>
        </p:nvPicPr>
        <p:blipFill rotWithShape="1">
          <a:blip r:embed="rId3">
            <a:alphaModFix/>
          </a:blip>
          <a:srcRect b="13502" l="4865" r="-834" t="13032"/>
          <a:stretch/>
        </p:blipFill>
        <p:spPr>
          <a:xfrm flipH="1">
            <a:off x="5657309" y="4340625"/>
            <a:ext cx="4360363" cy="1877450"/>
          </a:xfrm>
          <a:prstGeom prst="rect">
            <a:avLst/>
          </a:prstGeom>
          <a:noFill/>
          <a:ln>
            <a:noFill/>
          </a:ln>
        </p:spPr>
      </p:pic>
      <p:sp>
        <p:nvSpPr>
          <p:cNvPr id="72" name="Google Shape;72;p5"/>
          <p:cNvSpPr/>
          <p:nvPr/>
        </p:nvSpPr>
        <p:spPr>
          <a:xfrm>
            <a:off x="6980525" y="-1216850"/>
            <a:ext cx="2516700" cy="2516700"/>
          </a:xfrm>
          <a:prstGeom prst="star32">
            <a:avLst>
              <a:gd fmla="val 3679"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 name="Google Shape;73;p5"/>
          <p:cNvGrpSpPr/>
          <p:nvPr/>
        </p:nvGrpSpPr>
        <p:grpSpPr>
          <a:xfrm>
            <a:off x="2055500" y="4723225"/>
            <a:ext cx="1581600" cy="422400"/>
            <a:chOff x="1065425" y="0"/>
            <a:chExt cx="1581600" cy="422400"/>
          </a:xfrm>
        </p:grpSpPr>
        <p:sp>
          <p:nvSpPr>
            <p:cNvPr id="74" name="Google Shape;74;p5"/>
            <p:cNvSpPr/>
            <p:nvPr/>
          </p:nvSpPr>
          <p:spPr>
            <a:xfrm>
              <a:off x="10654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75" name="Google Shape;75;p5"/>
            <p:cNvSpPr/>
            <p:nvPr/>
          </p:nvSpPr>
          <p:spPr>
            <a:xfrm>
              <a:off x="14608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76" name="Google Shape;76;p5"/>
            <p:cNvSpPr/>
            <p:nvPr/>
          </p:nvSpPr>
          <p:spPr>
            <a:xfrm>
              <a:off x="18562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77" name="Google Shape;77;p5"/>
            <p:cNvSpPr/>
            <p:nvPr/>
          </p:nvSpPr>
          <p:spPr>
            <a:xfrm>
              <a:off x="22516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grpSp>
      <p:grpSp>
        <p:nvGrpSpPr>
          <p:cNvPr id="78" name="Google Shape;78;p5"/>
          <p:cNvGrpSpPr/>
          <p:nvPr/>
        </p:nvGrpSpPr>
        <p:grpSpPr>
          <a:xfrm>
            <a:off x="-1000200" y="3019600"/>
            <a:ext cx="2004300" cy="2004300"/>
            <a:chOff x="5482250" y="1210200"/>
            <a:chExt cx="2004300" cy="2004300"/>
          </a:xfrm>
        </p:grpSpPr>
        <p:sp>
          <p:nvSpPr>
            <p:cNvPr id="79" name="Google Shape;79;p5"/>
            <p:cNvSpPr/>
            <p:nvPr/>
          </p:nvSpPr>
          <p:spPr>
            <a:xfrm>
              <a:off x="5482250" y="1210200"/>
              <a:ext cx="2004300" cy="2004300"/>
            </a:xfrm>
            <a:prstGeom prst="mathMultiply">
              <a:avLst>
                <a:gd fmla="val 23520" name="adj1"/>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5"/>
            <p:cNvSpPr/>
            <p:nvPr/>
          </p:nvSpPr>
          <p:spPr>
            <a:xfrm>
              <a:off x="5688829" y="1416779"/>
              <a:ext cx="1591200" cy="1591200"/>
            </a:xfrm>
            <a:prstGeom prst="mathMultiply">
              <a:avLst>
                <a:gd fmla="val 23520" name="adj1"/>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 name="Google Shape;81;p5"/>
          <p:cNvGrpSpPr/>
          <p:nvPr/>
        </p:nvGrpSpPr>
        <p:grpSpPr>
          <a:xfrm>
            <a:off x="547916" y="1322533"/>
            <a:ext cx="330600" cy="857700"/>
            <a:chOff x="8265475" y="2544088"/>
            <a:chExt cx="330600" cy="857700"/>
          </a:xfrm>
        </p:grpSpPr>
        <p:grpSp>
          <p:nvGrpSpPr>
            <p:cNvPr id="82" name="Google Shape;82;p5"/>
            <p:cNvGrpSpPr/>
            <p:nvPr/>
          </p:nvGrpSpPr>
          <p:grpSpPr>
            <a:xfrm>
              <a:off x="8265475" y="2544088"/>
              <a:ext cx="330600" cy="571800"/>
              <a:chOff x="-909300" y="2075775"/>
              <a:chExt cx="330600" cy="571800"/>
            </a:xfrm>
          </p:grpSpPr>
          <p:sp>
            <p:nvSpPr>
              <p:cNvPr id="83" name="Google Shape;83;p5"/>
              <p:cNvSpPr/>
              <p:nvPr/>
            </p:nvSpPr>
            <p:spPr>
              <a:xfrm>
                <a:off x="-909300" y="2075775"/>
                <a:ext cx="330600" cy="285900"/>
              </a:xfrm>
              <a:prstGeom prst="triangle">
                <a:avLst>
                  <a:gd fmla="val 50000"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5"/>
              <p:cNvSpPr/>
              <p:nvPr/>
            </p:nvSpPr>
            <p:spPr>
              <a:xfrm>
                <a:off x="-909300" y="2361675"/>
                <a:ext cx="330600" cy="285900"/>
              </a:xfrm>
              <a:prstGeom prst="triangle">
                <a:avLst>
                  <a:gd fmla="val 50000"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5" name="Google Shape;85;p5"/>
            <p:cNvSpPr/>
            <p:nvPr/>
          </p:nvSpPr>
          <p:spPr>
            <a:xfrm>
              <a:off x="8265475" y="3115888"/>
              <a:ext cx="330600" cy="285900"/>
            </a:xfrm>
            <a:prstGeom prst="triangle">
              <a:avLst>
                <a:gd fmla="val 50000"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6" name="Shape 86"/>
        <p:cNvGrpSpPr/>
        <p:nvPr/>
      </p:nvGrpSpPr>
      <p:grpSpPr>
        <a:xfrm>
          <a:off x="0" y="0"/>
          <a:ext cx="0" cy="0"/>
          <a:chOff x="0" y="0"/>
          <a:chExt cx="0" cy="0"/>
        </a:xfrm>
      </p:grpSpPr>
      <p:pic>
        <p:nvPicPr>
          <p:cNvPr id="87" name="Google Shape;87;p6"/>
          <p:cNvPicPr preferRelativeResize="0"/>
          <p:nvPr/>
        </p:nvPicPr>
        <p:blipFill>
          <a:blip r:embed="rId2">
            <a:alphaModFix amt="86000"/>
          </a:blip>
          <a:stretch>
            <a:fillRect/>
          </a:stretch>
        </p:blipFill>
        <p:spPr>
          <a:xfrm>
            <a:off x="0" y="0"/>
            <a:ext cx="9144000" cy="5143500"/>
          </a:xfrm>
          <a:prstGeom prst="rect">
            <a:avLst/>
          </a:prstGeom>
          <a:noFill/>
          <a:ln>
            <a:noFill/>
          </a:ln>
        </p:spPr>
      </p:pic>
      <p:pic>
        <p:nvPicPr>
          <p:cNvPr id="88" name="Google Shape;88;p6"/>
          <p:cNvPicPr preferRelativeResize="0"/>
          <p:nvPr/>
        </p:nvPicPr>
        <p:blipFill>
          <a:blip r:embed="rId3">
            <a:alphaModFix amt="50000"/>
          </a:blip>
          <a:stretch>
            <a:fillRect/>
          </a:stretch>
        </p:blipFill>
        <p:spPr>
          <a:xfrm flipH="1" rot="10800000">
            <a:off x="0" y="0"/>
            <a:ext cx="9144000" cy="5143500"/>
          </a:xfrm>
          <a:prstGeom prst="rect">
            <a:avLst/>
          </a:prstGeom>
          <a:noFill/>
          <a:ln>
            <a:noFill/>
          </a:ln>
        </p:spPr>
      </p:pic>
      <p:sp>
        <p:nvSpPr>
          <p:cNvPr id="89" name="Google Shape;89;p6"/>
          <p:cNvSpPr txBox="1"/>
          <p:nvPr>
            <p:ph type="title"/>
          </p:nvPr>
        </p:nvSpPr>
        <p:spPr>
          <a:xfrm>
            <a:off x="713225" y="445025"/>
            <a:ext cx="7717800" cy="572700"/>
          </a:xfrm>
          <a:prstGeom prst="rect">
            <a:avLst/>
          </a:prstGeom>
        </p:spPr>
        <p:txBody>
          <a:bodyPr anchorCtr="0" anchor="t" bIns="91425" lIns="91425" spcFirstLastPara="1" rIns="91425" wrap="square" tIns="91425">
            <a:noAutofit/>
          </a:bodyPr>
          <a:lstStyle>
            <a:lvl1pPr lvl="0" algn="ctr">
              <a:spcBef>
                <a:spcPts val="0"/>
              </a:spcBef>
              <a:spcAft>
                <a:spcPts val="0"/>
              </a:spcAft>
              <a:buSzPts val="3200"/>
              <a:buNone/>
              <a:defRPr sz="320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grpSp>
        <p:nvGrpSpPr>
          <p:cNvPr id="90" name="Google Shape;90;p6"/>
          <p:cNvGrpSpPr/>
          <p:nvPr/>
        </p:nvGrpSpPr>
        <p:grpSpPr>
          <a:xfrm>
            <a:off x="3772025" y="4723225"/>
            <a:ext cx="1581600" cy="422400"/>
            <a:chOff x="1065425" y="0"/>
            <a:chExt cx="1581600" cy="422400"/>
          </a:xfrm>
        </p:grpSpPr>
        <p:sp>
          <p:nvSpPr>
            <p:cNvPr id="91" name="Google Shape;91;p6"/>
            <p:cNvSpPr/>
            <p:nvPr/>
          </p:nvSpPr>
          <p:spPr>
            <a:xfrm>
              <a:off x="10654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92" name="Google Shape;92;p6"/>
            <p:cNvSpPr/>
            <p:nvPr/>
          </p:nvSpPr>
          <p:spPr>
            <a:xfrm>
              <a:off x="14608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93" name="Google Shape;93;p6"/>
            <p:cNvSpPr/>
            <p:nvPr/>
          </p:nvSpPr>
          <p:spPr>
            <a:xfrm>
              <a:off x="18562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94" name="Google Shape;94;p6"/>
            <p:cNvSpPr/>
            <p:nvPr/>
          </p:nvSpPr>
          <p:spPr>
            <a:xfrm>
              <a:off x="22516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grpSp>
      <p:grpSp>
        <p:nvGrpSpPr>
          <p:cNvPr id="95" name="Google Shape;95;p6"/>
          <p:cNvGrpSpPr/>
          <p:nvPr/>
        </p:nvGrpSpPr>
        <p:grpSpPr>
          <a:xfrm>
            <a:off x="-835825" y="867450"/>
            <a:ext cx="1704300" cy="1704300"/>
            <a:chOff x="-835825" y="867450"/>
            <a:chExt cx="1704300" cy="1704300"/>
          </a:xfrm>
        </p:grpSpPr>
        <p:sp>
          <p:nvSpPr>
            <p:cNvPr id="96" name="Google Shape;96;p6"/>
            <p:cNvSpPr/>
            <p:nvPr/>
          </p:nvSpPr>
          <p:spPr>
            <a:xfrm>
              <a:off x="-835825" y="867450"/>
              <a:ext cx="1704300" cy="1704300"/>
            </a:xfrm>
            <a:prstGeom prst="mathMultiply">
              <a:avLst>
                <a:gd fmla="val 23520" name="adj1"/>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6"/>
            <p:cNvSpPr/>
            <p:nvPr/>
          </p:nvSpPr>
          <p:spPr>
            <a:xfrm>
              <a:off x="-660175" y="1043100"/>
              <a:ext cx="1353000" cy="1353000"/>
            </a:xfrm>
            <a:prstGeom prst="mathMultiply">
              <a:avLst>
                <a:gd fmla="val 23520" name="adj1"/>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8" name="Shape 98"/>
        <p:cNvGrpSpPr/>
        <p:nvPr/>
      </p:nvGrpSpPr>
      <p:grpSpPr>
        <a:xfrm>
          <a:off x="0" y="0"/>
          <a:ext cx="0" cy="0"/>
          <a:chOff x="0" y="0"/>
          <a:chExt cx="0" cy="0"/>
        </a:xfrm>
      </p:grpSpPr>
      <p:pic>
        <p:nvPicPr>
          <p:cNvPr id="99" name="Google Shape;99;p7"/>
          <p:cNvPicPr preferRelativeResize="0"/>
          <p:nvPr/>
        </p:nvPicPr>
        <p:blipFill>
          <a:blip r:embed="rId2">
            <a:alphaModFix amt="50000"/>
          </a:blip>
          <a:stretch>
            <a:fillRect/>
          </a:stretch>
        </p:blipFill>
        <p:spPr>
          <a:xfrm flipH="1">
            <a:off x="0" y="0"/>
            <a:ext cx="9144000" cy="5143500"/>
          </a:xfrm>
          <a:prstGeom prst="rect">
            <a:avLst/>
          </a:prstGeom>
          <a:noFill/>
          <a:ln>
            <a:noFill/>
          </a:ln>
        </p:spPr>
      </p:pic>
      <p:sp>
        <p:nvSpPr>
          <p:cNvPr id="100" name="Google Shape;100;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01" name="Google Shape;101;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pic>
        <p:nvPicPr>
          <p:cNvPr id="102" name="Google Shape;102;p7"/>
          <p:cNvPicPr preferRelativeResize="0"/>
          <p:nvPr/>
        </p:nvPicPr>
        <p:blipFill rotWithShape="1">
          <a:blip r:embed="rId3">
            <a:alphaModFix/>
          </a:blip>
          <a:srcRect b="13502" l="4865" r="-834" t="13032"/>
          <a:stretch/>
        </p:blipFill>
        <p:spPr>
          <a:xfrm>
            <a:off x="-2555166" y="4069000"/>
            <a:ext cx="4360363" cy="1877450"/>
          </a:xfrm>
          <a:prstGeom prst="rect">
            <a:avLst/>
          </a:prstGeom>
          <a:noFill/>
          <a:ln>
            <a:noFill/>
          </a:ln>
        </p:spPr>
      </p:pic>
      <p:grpSp>
        <p:nvGrpSpPr>
          <p:cNvPr id="103" name="Google Shape;103;p7"/>
          <p:cNvGrpSpPr/>
          <p:nvPr/>
        </p:nvGrpSpPr>
        <p:grpSpPr>
          <a:xfrm>
            <a:off x="3781200" y="0"/>
            <a:ext cx="1581600" cy="422400"/>
            <a:chOff x="1065425" y="0"/>
            <a:chExt cx="1581600" cy="422400"/>
          </a:xfrm>
        </p:grpSpPr>
        <p:sp>
          <p:nvSpPr>
            <p:cNvPr id="104" name="Google Shape;104;p7"/>
            <p:cNvSpPr/>
            <p:nvPr/>
          </p:nvSpPr>
          <p:spPr>
            <a:xfrm>
              <a:off x="10654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05" name="Google Shape;105;p7"/>
            <p:cNvSpPr/>
            <p:nvPr/>
          </p:nvSpPr>
          <p:spPr>
            <a:xfrm>
              <a:off x="14608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06" name="Google Shape;106;p7"/>
            <p:cNvSpPr/>
            <p:nvPr/>
          </p:nvSpPr>
          <p:spPr>
            <a:xfrm>
              <a:off x="18562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07" name="Google Shape;107;p7"/>
            <p:cNvSpPr/>
            <p:nvPr/>
          </p:nvSpPr>
          <p:spPr>
            <a:xfrm>
              <a:off x="22516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grpSp>
      <p:sp>
        <p:nvSpPr>
          <p:cNvPr id="108" name="Google Shape;108;p7"/>
          <p:cNvSpPr/>
          <p:nvPr/>
        </p:nvSpPr>
        <p:spPr>
          <a:xfrm>
            <a:off x="7839225" y="1075575"/>
            <a:ext cx="2516700" cy="2516700"/>
          </a:xfrm>
          <a:prstGeom prst="star32">
            <a:avLst>
              <a:gd fmla="val 3679"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9" name="Google Shape;109;p7"/>
          <p:cNvGrpSpPr/>
          <p:nvPr/>
        </p:nvGrpSpPr>
        <p:grpSpPr>
          <a:xfrm rot="5400000">
            <a:off x="6691466" y="4171058"/>
            <a:ext cx="330600" cy="857700"/>
            <a:chOff x="8265475" y="2544088"/>
            <a:chExt cx="330600" cy="857700"/>
          </a:xfrm>
        </p:grpSpPr>
        <p:grpSp>
          <p:nvGrpSpPr>
            <p:cNvPr id="110" name="Google Shape;110;p7"/>
            <p:cNvGrpSpPr/>
            <p:nvPr/>
          </p:nvGrpSpPr>
          <p:grpSpPr>
            <a:xfrm>
              <a:off x="8265475" y="2544088"/>
              <a:ext cx="330600" cy="571800"/>
              <a:chOff x="-909300" y="2075775"/>
              <a:chExt cx="330600" cy="571800"/>
            </a:xfrm>
          </p:grpSpPr>
          <p:sp>
            <p:nvSpPr>
              <p:cNvPr id="111" name="Google Shape;111;p7"/>
              <p:cNvSpPr/>
              <p:nvPr/>
            </p:nvSpPr>
            <p:spPr>
              <a:xfrm>
                <a:off x="-909300" y="2075775"/>
                <a:ext cx="330600" cy="285900"/>
              </a:xfrm>
              <a:prstGeom prst="triangle">
                <a:avLst>
                  <a:gd fmla="val 50000"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7"/>
              <p:cNvSpPr/>
              <p:nvPr/>
            </p:nvSpPr>
            <p:spPr>
              <a:xfrm>
                <a:off x="-909300" y="2361675"/>
                <a:ext cx="330600" cy="285900"/>
              </a:xfrm>
              <a:prstGeom prst="triangle">
                <a:avLst>
                  <a:gd fmla="val 50000"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3" name="Google Shape;113;p7"/>
            <p:cNvSpPr/>
            <p:nvPr/>
          </p:nvSpPr>
          <p:spPr>
            <a:xfrm>
              <a:off x="8265475" y="3115888"/>
              <a:ext cx="330600" cy="285900"/>
            </a:xfrm>
            <a:prstGeom prst="triangle">
              <a:avLst>
                <a:gd fmla="val 50000"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14" name="Shape 114"/>
        <p:cNvGrpSpPr/>
        <p:nvPr/>
      </p:nvGrpSpPr>
      <p:grpSpPr>
        <a:xfrm>
          <a:off x="0" y="0"/>
          <a:ext cx="0" cy="0"/>
          <a:chOff x="0" y="0"/>
          <a:chExt cx="0" cy="0"/>
        </a:xfrm>
      </p:grpSpPr>
      <p:pic>
        <p:nvPicPr>
          <p:cNvPr id="115" name="Google Shape;115;p8"/>
          <p:cNvPicPr preferRelativeResize="0"/>
          <p:nvPr/>
        </p:nvPicPr>
        <p:blipFill>
          <a:blip r:embed="rId2">
            <a:alphaModFix amt="50000"/>
          </a:blip>
          <a:stretch>
            <a:fillRect/>
          </a:stretch>
        </p:blipFill>
        <p:spPr>
          <a:xfrm>
            <a:off x="0" y="0"/>
            <a:ext cx="9144000" cy="5143500"/>
          </a:xfrm>
          <a:prstGeom prst="rect">
            <a:avLst/>
          </a:prstGeom>
          <a:noFill/>
          <a:ln>
            <a:noFill/>
          </a:ln>
        </p:spPr>
      </p:pic>
      <p:sp>
        <p:nvSpPr>
          <p:cNvPr id="116" name="Google Shape;116;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pic>
        <p:nvPicPr>
          <p:cNvPr id="117" name="Google Shape;117;p8"/>
          <p:cNvPicPr preferRelativeResize="0"/>
          <p:nvPr/>
        </p:nvPicPr>
        <p:blipFill rotWithShape="1">
          <a:blip r:embed="rId3">
            <a:alphaModFix/>
          </a:blip>
          <a:srcRect b="13502" l="4865" r="-834" t="13032"/>
          <a:stretch/>
        </p:blipFill>
        <p:spPr>
          <a:xfrm flipH="1">
            <a:off x="5943209" y="-901025"/>
            <a:ext cx="4360363" cy="1877450"/>
          </a:xfrm>
          <a:prstGeom prst="rect">
            <a:avLst/>
          </a:prstGeom>
          <a:noFill/>
          <a:ln>
            <a:noFill/>
          </a:ln>
        </p:spPr>
      </p:pic>
      <p:grpSp>
        <p:nvGrpSpPr>
          <p:cNvPr id="118" name="Google Shape;118;p8"/>
          <p:cNvGrpSpPr/>
          <p:nvPr/>
        </p:nvGrpSpPr>
        <p:grpSpPr>
          <a:xfrm>
            <a:off x="2374300" y="0"/>
            <a:ext cx="1581600" cy="422400"/>
            <a:chOff x="1065425" y="0"/>
            <a:chExt cx="1581600" cy="422400"/>
          </a:xfrm>
        </p:grpSpPr>
        <p:sp>
          <p:nvSpPr>
            <p:cNvPr id="119" name="Google Shape;119;p8"/>
            <p:cNvSpPr/>
            <p:nvPr/>
          </p:nvSpPr>
          <p:spPr>
            <a:xfrm>
              <a:off x="10654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0" name="Google Shape;120;p8"/>
            <p:cNvSpPr/>
            <p:nvPr/>
          </p:nvSpPr>
          <p:spPr>
            <a:xfrm>
              <a:off x="14608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1" name="Google Shape;121;p8"/>
            <p:cNvSpPr/>
            <p:nvPr/>
          </p:nvSpPr>
          <p:spPr>
            <a:xfrm>
              <a:off x="18562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2" name="Google Shape;122;p8"/>
            <p:cNvSpPr/>
            <p:nvPr/>
          </p:nvSpPr>
          <p:spPr>
            <a:xfrm>
              <a:off x="22516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grpSp>
      <p:sp>
        <p:nvSpPr>
          <p:cNvPr id="123" name="Google Shape;123;p8"/>
          <p:cNvSpPr/>
          <p:nvPr/>
        </p:nvSpPr>
        <p:spPr>
          <a:xfrm>
            <a:off x="468575" y="4259525"/>
            <a:ext cx="698100" cy="698100"/>
          </a:xfrm>
          <a:prstGeom prst="mathMultiply">
            <a:avLst>
              <a:gd fmla="val 23520" name="adj1"/>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4" name="Google Shape;124;p8"/>
          <p:cNvGrpSpPr/>
          <p:nvPr/>
        </p:nvGrpSpPr>
        <p:grpSpPr>
          <a:xfrm rot="10800000">
            <a:off x="6695175" y="4721100"/>
            <a:ext cx="1581600" cy="422400"/>
            <a:chOff x="1065425" y="0"/>
            <a:chExt cx="1581600" cy="422400"/>
          </a:xfrm>
        </p:grpSpPr>
        <p:sp>
          <p:nvSpPr>
            <p:cNvPr id="125" name="Google Shape;125;p8"/>
            <p:cNvSpPr/>
            <p:nvPr/>
          </p:nvSpPr>
          <p:spPr>
            <a:xfrm>
              <a:off x="10654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6" name="Google Shape;126;p8"/>
            <p:cNvSpPr/>
            <p:nvPr/>
          </p:nvSpPr>
          <p:spPr>
            <a:xfrm>
              <a:off x="14608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7" name="Google Shape;127;p8"/>
            <p:cNvSpPr/>
            <p:nvPr/>
          </p:nvSpPr>
          <p:spPr>
            <a:xfrm>
              <a:off x="18562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8" name="Google Shape;128;p8"/>
            <p:cNvSpPr/>
            <p:nvPr/>
          </p:nvSpPr>
          <p:spPr>
            <a:xfrm>
              <a:off x="22516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grpSp>
      <p:grpSp>
        <p:nvGrpSpPr>
          <p:cNvPr id="129" name="Google Shape;129;p8"/>
          <p:cNvGrpSpPr/>
          <p:nvPr/>
        </p:nvGrpSpPr>
        <p:grpSpPr>
          <a:xfrm>
            <a:off x="-657100" y="-659750"/>
            <a:ext cx="1704300" cy="1704300"/>
            <a:chOff x="-835825" y="867450"/>
            <a:chExt cx="1704300" cy="1704300"/>
          </a:xfrm>
        </p:grpSpPr>
        <p:sp>
          <p:nvSpPr>
            <p:cNvPr id="130" name="Google Shape;130;p8"/>
            <p:cNvSpPr/>
            <p:nvPr/>
          </p:nvSpPr>
          <p:spPr>
            <a:xfrm>
              <a:off x="-835825" y="867450"/>
              <a:ext cx="1704300" cy="1704300"/>
            </a:xfrm>
            <a:prstGeom prst="mathMultiply">
              <a:avLst>
                <a:gd fmla="val 23520" name="adj1"/>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8"/>
            <p:cNvSpPr/>
            <p:nvPr/>
          </p:nvSpPr>
          <p:spPr>
            <a:xfrm>
              <a:off x="-660175" y="1043100"/>
              <a:ext cx="1353000" cy="1353000"/>
            </a:xfrm>
            <a:prstGeom prst="mathMultiply">
              <a:avLst>
                <a:gd fmla="val 23520" name="adj1"/>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2" name="Shape 132"/>
        <p:cNvGrpSpPr/>
        <p:nvPr/>
      </p:nvGrpSpPr>
      <p:grpSpPr>
        <a:xfrm>
          <a:off x="0" y="0"/>
          <a:ext cx="0" cy="0"/>
          <a:chOff x="0" y="0"/>
          <a:chExt cx="0" cy="0"/>
        </a:xfrm>
      </p:grpSpPr>
      <p:pic>
        <p:nvPicPr>
          <p:cNvPr id="133" name="Google Shape;133;p9"/>
          <p:cNvPicPr preferRelativeResize="0"/>
          <p:nvPr/>
        </p:nvPicPr>
        <p:blipFill>
          <a:blip r:embed="rId2">
            <a:alphaModFix amt="50000"/>
          </a:blip>
          <a:stretch>
            <a:fillRect/>
          </a:stretch>
        </p:blipFill>
        <p:spPr>
          <a:xfrm rot="10800000">
            <a:off x="0" y="0"/>
            <a:ext cx="9144000" cy="5143500"/>
          </a:xfrm>
          <a:prstGeom prst="rect">
            <a:avLst/>
          </a:prstGeom>
          <a:noFill/>
          <a:ln>
            <a:noFill/>
          </a:ln>
        </p:spPr>
      </p:pic>
      <p:sp>
        <p:nvSpPr>
          <p:cNvPr id="134" name="Google Shape;134;p9"/>
          <p:cNvSpPr txBox="1"/>
          <p:nvPr>
            <p:ph type="title"/>
          </p:nvPr>
        </p:nvSpPr>
        <p:spPr>
          <a:xfrm>
            <a:off x="25494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35" name="Google Shape;135;p9"/>
          <p:cNvSpPr txBox="1"/>
          <p:nvPr>
            <p:ph idx="1" type="subTitle"/>
          </p:nvPr>
        </p:nvSpPr>
        <p:spPr>
          <a:xfrm>
            <a:off x="25494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pic>
        <p:nvPicPr>
          <p:cNvPr id="136" name="Google Shape;136;p9"/>
          <p:cNvPicPr preferRelativeResize="0"/>
          <p:nvPr/>
        </p:nvPicPr>
        <p:blipFill>
          <a:blip r:embed="rId3">
            <a:alphaModFix/>
          </a:blip>
          <a:stretch>
            <a:fillRect/>
          </a:stretch>
        </p:blipFill>
        <p:spPr>
          <a:xfrm flipH="1" rot="10800000">
            <a:off x="6402821" y="-1755251"/>
            <a:ext cx="4589824" cy="2743149"/>
          </a:xfrm>
          <a:prstGeom prst="rect">
            <a:avLst/>
          </a:prstGeom>
          <a:noFill/>
          <a:ln>
            <a:noFill/>
          </a:ln>
        </p:spPr>
      </p:pic>
      <p:pic>
        <p:nvPicPr>
          <p:cNvPr id="137" name="Google Shape;137;p9"/>
          <p:cNvPicPr preferRelativeResize="0"/>
          <p:nvPr/>
        </p:nvPicPr>
        <p:blipFill rotWithShape="1">
          <a:blip r:embed="rId4">
            <a:alphaModFix/>
          </a:blip>
          <a:srcRect b="13502" l="4865" r="-834" t="13032"/>
          <a:stretch/>
        </p:blipFill>
        <p:spPr>
          <a:xfrm rot="-7493274">
            <a:off x="-956240" y="4189627"/>
            <a:ext cx="4360363" cy="1877449"/>
          </a:xfrm>
          <a:prstGeom prst="rect">
            <a:avLst/>
          </a:prstGeom>
          <a:noFill/>
          <a:ln>
            <a:noFill/>
          </a:ln>
        </p:spPr>
      </p:pic>
      <p:grpSp>
        <p:nvGrpSpPr>
          <p:cNvPr id="138" name="Google Shape;138;p9"/>
          <p:cNvGrpSpPr/>
          <p:nvPr/>
        </p:nvGrpSpPr>
        <p:grpSpPr>
          <a:xfrm rot="5400000">
            <a:off x="8142000" y="2870225"/>
            <a:ext cx="1581600" cy="422400"/>
            <a:chOff x="1065425" y="0"/>
            <a:chExt cx="1581600" cy="422400"/>
          </a:xfrm>
        </p:grpSpPr>
        <p:sp>
          <p:nvSpPr>
            <p:cNvPr id="139" name="Google Shape;139;p9"/>
            <p:cNvSpPr/>
            <p:nvPr/>
          </p:nvSpPr>
          <p:spPr>
            <a:xfrm>
              <a:off x="10654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40" name="Google Shape;140;p9"/>
            <p:cNvSpPr/>
            <p:nvPr/>
          </p:nvSpPr>
          <p:spPr>
            <a:xfrm>
              <a:off x="14608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41" name="Google Shape;141;p9"/>
            <p:cNvSpPr/>
            <p:nvPr/>
          </p:nvSpPr>
          <p:spPr>
            <a:xfrm>
              <a:off x="18562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42" name="Google Shape;142;p9"/>
            <p:cNvSpPr/>
            <p:nvPr/>
          </p:nvSpPr>
          <p:spPr>
            <a:xfrm>
              <a:off x="2251625" y="0"/>
              <a:ext cx="395400" cy="422400"/>
            </a:xfrm>
            <a:prstGeom prst="parallelogram">
              <a:avLst>
                <a:gd fmla="val 3717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grpSp>
      <p:sp>
        <p:nvSpPr>
          <p:cNvPr id="143" name="Google Shape;143;p9"/>
          <p:cNvSpPr/>
          <p:nvPr/>
        </p:nvSpPr>
        <p:spPr>
          <a:xfrm>
            <a:off x="4222950" y="4259525"/>
            <a:ext cx="698100" cy="698100"/>
          </a:xfrm>
          <a:prstGeom prst="mathMultiply">
            <a:avLst>
              <a:gd fmla="val 23520" name="adj1"/>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44" name="Shape 144"/>
        <p:cNvGrpSpPr/>
        <p:nvPr/>
      </p:nvGrpSpPr>
      <p:grpSpPr>
        <a:xfrm>
          <a:off x="0" y="0"/>
          <a:ext cx="0" cy="0"/>
          <a:chOff x="0" y="0"/>
          <a:chExt cx="0" cy="0"/>
        </a:xfrm>
      </p:grpSpPr>
      <p:sp>
        <p:nvSpPr>
          <p:cNvPr id="145" name="Google Shape;145;p10"/>
          <p:cNvSpPr txBox="1"/>
          <p:nvPr>
            <p:ph type="title"/>
          </p:nvPr>
        </p:nvSpPr>
        <p:spPr>
          <a:xfrm>
            <a:off x="713225" y="445025"/>
            <a:ext cx="7717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46" name="Google Shape;146;p10"/>
          <p:cNvSpPr/>
          <p:nvPr/>
        </p:nvSpPr>
        <p:spPr>
          <a:xfrm>
            <a:off x="-1534625" y="1599100"/>
            <a:ext cx="2516700" cy="2516700"/>
          </a:xfrm>
          <a:prstGeom prst="star32">
            <a:avLst>
              <a:gd fmla="val 3679"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7" name="Google Shape;147;p10"/>
          <p:cNvGrpSpPr/>
          <p:nvPr/>
        </p:nvGrpSpPr>
        <p:grpSpPr>
          <a:xfrm>
            <a:off x="8341066" y="4115808"/>
            <a:ext cx="330600" cy="571800"/>
            <a:chOff x="8265475" y="2829988"/>
            <a:chExt cx="330600" cy="571800"/>
          </a:xfrm>
        </p:grpSpPr>
        <p:sp>
          <p:nvSpPr>
            <p:cNvPr id="148" name="Google Shape;148;p10"/>
            <p:cNvSpPr/>
            <p:nvPr/>
          </p:nvSpPr>
          <p:spPr>
            <a:xfrm>
              <a:off x="8265475" y="2829988"/>
              <a:ext cx="330600" cy="285900"/>
            </a:xfrm>
            <a:prstGeom prst="triangle">
              <a:avLst>
                <a:gd fmla="val 50000" name="adj"/>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0"/>
            <p:cNvSpPr/>
            <p:nvPr/>
          </p:nvSpPr>
          <p:spPr>
            <a:xfrm>
              <a:off x="8265475" y="3115888"/>
              <a:ext cx="330600" cy="285900"/>
            </a:xfrm>
            <a:prstGeom prst="triangle">
              <a:avLst>
                <a:gd fmla="val 50000" name="adj"/>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theme" Target="../theme/theme2.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4225" y="445025"/>
            <a:ext cx="7715700" cy="5727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3200"/>
              <a:buFont typeface="Archivo Black"/>
              <a:buNone/>
              <a:defRPr sz="3200">
                <a:solidFill>
                  <a:schemeClr val="lt1"/>
                </a:solidFill>
                <a:latin typeface="Archivo Black"/>
                <a:ea typeface="Archivo Black"/>
                <a:cs typeface="Archivo Black"/>
                <a:sym typeface="Archivo Black"/>
              </a:defRPr>
            </a:lvl1pPr>
            <a:lvl2pPr lvl="1">
              <a:lnSpc>
                <a:spcPct val="100000"/>
              </a:lnSpc>
              <a:spcBef>
                <a:spcPts val="0"/>
              </a:spcBef>
              <a:spcAft>
                <a:spcPts val="0"/>
              </a:spcAft>
              <a:buClr>
                <a:schemeClr val="lt1"/>
              </a:buClr>
              <a:buSzPts val="3200"/>
              <a:buFont typeface="Archivo Black"/>
              <a:buNone/>
              <a:defRPr sz="3200">
                <a:solidFill>
                  <a:schemeClr val="lt1"/>
                </a:solidFill>
                <a:latin typeface="Archivo Black"/>
                <a:ea typeface="Archivo Black"/>
                <a:cs typeface="Archivo Black"/>
                <a:sym typeface="Archivo Black"/>
              </a:defRPr>
            </a:lvl2pPr>
            <a:lvl3pPr lvl="2">
              <a:lnSpc>
                <a:spcPct val="100000"/>
              </a:lnSpc>
              <a:spcBef>
                <a:spcPts val="0"/>
              </a:spcBef>
              <a:spcAft>
                <a:spcPts val="0"/>
              </a:spcAft>
              <a:buClr>
                <a:schemeClr val="lt1"/>
              </a:buClr>
              <a:buSzPts val="3200"/>
              <a:buFont typeface="Archivo Black"/>
              <a:buNone/>
              <a:defRPr sz="3200">
                <a:solidFill>
                  <a:schemeClr val="lt1"/>
                </a:solidFill>
                <a:latin typeface="Archivo Black"/>
                <a:ea typeface="Archivo Black"/>
                <a:cs typeface="Archivo Black"/>
                <a:sym typeface="Archivo Black"/>
              </a:defRPr>
            </a:lvl3pPr>
            <a:lvl4pPr lvl="3">
              <a:lnSpc>
                <a:spcPct val="100000"/>
              </a:lnSpc>
              <a:spcBef>
                <a:spcPts val="0"/>
              </a:spcBef>
              <a:spcAft>
                <a:spcPts val="0"/>
              </a:spcAft>
              <a:buClr>
                <a:schemeClr val="lt1"/>
              </a:buClr>
              <a:buSzPts val="3200"/>
              <a:buFont typeface="Archivo Black"/>
              <a:buNone/>
              <a:defRPr sz="3200">
                <a:solidFill>
                  <a:schemeClr val="lt1"/>
                </a:solidFill>
                <a:latin typeface="Archivo Black"/>
                <a:ea typeface="Archivo Black"/>
                <a:cs typeface="Archivo Black"/>
                <a:sym typeface="Archivo Black"/>
              </a:defRPr>
            </a:lvl4pPr>
            <a:lvl5pPr lvl="4">
              <a:lnSpc>
                <a:spcPct val="100000"/>
              </a:lnSpc>
              <a:spcBef>
                <a:spcPts val="0"/>
              </a:spcBef>
              <a:spcAft>
                <a:spcPts val="0"/>
              </a:spcAft>
              <a:buClr>
                <a:schemeClr val="lt1"/>
              </a:buClr>
              <a:buSzPts val="3200"/>
              <a:buFont typeface="Archivo Black"/>
              <a:buNone/>
              <a:defRPr sz="3200">
                <a:solidFill>
                  <a:schemeClr val="lt1"/>
                </a:solidFill>
                <a:latin typeface="Archivo Black"/>
                <a:ea typeface="Archivo Black"/>
                <a:cs typeface="Archivo Black"/>
                <a:sym typeface="Archivo Black"/>
              </a:defRPr>
            </a:lvl5pPr>
            <a:lvl6pPr lvl="5">
              <a:lnSpc>
                <a:spcPct val="100000"/>
              </a:lnSpc>
              <a:spcBef>
                <a:spcPts val="0"/>
              </a:spcBef>
              <a:spcAft>
                <a:spcPts val="0"/>
              </a:spcAft>
              <a:buClr>
                <a:schemeClr val="lt1"/>
              </a:buClr>
              <a:buSzPts val="3200"/>
              <a:buFont typeface="Archivo Black"/>
              <a:buNone/>
              <a:defRPr sz="3200">
                <a:solidFill>
                  <a:schemeClr val="lt1"/>
                </a:solidFill>
                <a:latin typeface="Archivo Black"/>
                <a:ea typeface="Archivo Black"/>
                <a:cs typeface="Archivo Black"/>
                <a:sym typeface="Archivo Black"/>
              </a:defRPr>
            </a:lvl6pPr>
            <a:lvl7pPr lvl="6">
              <a:lnSpc>
                <a:spcPct val="100000"/>
              </a:lnSpc>
              <a:spcBef>
                <a:spcPts val="0"/>
              </a:spcBef>
              <a:spcAft>
                <a:spcPts val="0"/>
              </a:spcAft>
              <a:buClr>
                <a:schemeClr val="lt1"/>
              </a:buClr>
              <a:buSzPts val="3200"/>
              <a:buFont typeface="Archivo Black"/>
              <a:buNone/>
              <a:defRPr sz="3200">
                <a:solidFill>
                  <a:schemeClr val="lt1"/>
                </a:solidFill>
                <a:latin typeface="Archivo Black"/>
                <a:ea typeface="Archivo Black"/>
                <a:cs typeface="Archivo Black"/>
                <a:sym typeface="Archivo Black"/>
              </a:defRPr>
            </a:lvl7pPr>
            <a:lvl8pPr lvl="7">
              <a:lnSpc>
                <a:spcPct val="100000"/>
              </a:lnSpc>
              <a:spcBef>
                <a:spcPts val="0"/>
              </a:spcBef>
              <a:spcAft>
                <a:spcPts val="0"/>
              </a:spcAft>
              <a:buClr>
                <a:schemeClr val="lt1"/>
              </a:buClr>
              <a:buSzPts val="3200"/>
              <a:buFont typeface="Archivo Black"/>
              <a:buNone/>
              <a:defRPr sz="3200">
                <a:solidFill>
                  <a:schemeClr val="lt1"/>
                </a:solidFill>
                <a:latin typeface="Archivo Black"/>
                <a:ea typeface="Archivo Black"/>
                <a:cs typeface="Archivo Black"/>
                <a:sym typeface="Archivo Black"/>
              </a:defRPr>
            </a:lvl8pPr>
            <a:lvl9pPr lvl="8">
              <a:lnSpc>
                <a:spcPct val="100000"/>
              </a:lnSpc>
              <a:spcBef>
                <a:spcPts val="0"/>
              </a:spcBef>
              <a:spcAft>
                <a:spcPts val="0"/>
              </a:spcAft>
              <a:buClr>
                <a:schemeClr val="lt1"/>
              </a:buClr>
              <a:buSzPts val="3200"/>
              <a:buFont typeface="Archivo Black"/>
              <a:buNone/>
              <a:defRPr sz="3200">
                <a:solidFill>
                  <a:schemeClr val="lt1"/>
                </a:solidFill>
                <a:latin typeface="Archivo Black"/>
                <a:ea typeface="Archivo Black"/>
                <a:cs typeface="Archivo Black"/>
                <a:sym typeface="Archivo Black"/>
              </a:defRPr>
            </a:lvl9pPr>
          </a:lstStyle>
          <a:p/>
        </p:txBody>
      </p:sp>
      <p:sp>
        <p:nvSpPr>
          <p:cNvPr id="7" name="Google Shape;7;p1"/>
          <p:cNvSpPr txBox="1"/>
          <p:nvPr>
            <p:ph idx="1" type="body"/>
          </p:nvPr>
        </p:nvSpPr>
        <p:spPr>
          <a:xfrm>
            <a:off x="714225" y="1152475"/>
            <a:ext cx="7715700" cy="34164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lt1"/>
              </a:buClr>
              <a:buSzPts val="1400"/>
              <a:buFont typeface="Chivo"/>
              <a:buChar char="●"/>
              <a:defRPr>
                <a:solidFill>
                  <a:schemeClr val="lt1"/>
                </a:solidFill>
                <a:latin typeface="Chivo"/>
                <a:ea typeface="Chivo"/>
                <a:cs typeface="Chivo"/>
                <a:sym typeface="Chivo"/>
              </a:defRPr>
            </a:lvl1pPr>
            <a:lvl2pPr indent="-317500" lvl="1" marL="914400">
              <a:lnSpc>
                <a:spcPct val="100000"/>
              </a:lnSpc>
              <a:spcBef>
                <a:spcPts val="0"/>
              </a:spcBef>
              <a:spcAft>
                <a:spcPts val="0"/>
              </a:spcAft>
              <a:buClr>
                <a:schemeClr val="lt1"/>
              </a:buClr>
              <a:buSzPts val="1400"/>
              <a:buFont typeface="Chivo"/>
              <a:buChar char="○"/>
              <a:defRPr>
                <a:solidFill>
                  <a:schemeClr val="lt1"/>
                </a:solidFill>
                <a:latin typeface="Chivo"/>
                <a:ea typeface="Chivo"/>
                <a:cs typeface="Chivo"/>
                <a:sym typeface="Chivo"/>
              </a:defRPr>
            </a:lvl2pPr>
            <a:lvl3pPr indent="-317500" lvl="2" marL="1371600">
              <a:lnSpc>
                <a:spcPct val="100000"/>
              </a:lnSpc>
              <a:spcBef>
                <a:spcPts val="0"/>
              </a:spcBef>
              <a:spcAft>
                <a:spcPts val="0"/>
              </a:spcAft>
              <a:buClr>
                <a:schemeClr val="lt1"/>
              </a:buClr>
              <a:buSzPts val="1400"/>
              <a:buFont typeface="Chivo"/>
              <a:buChar char="■"/>
              <a:defRPr>
                <a:solidFill>
                  <a:schemeClr val="lt1"/>
                </a:solidFill>
                <a:latin typeface="Chivo"/>
                <a:ea typeface="Chivo"/>
                <a:cs typeface="Chivo"/>
                <a:sym typeface="Chivo"/>
              </a:defRPr>
            </a:lvl3pPr>
            <a:lvl4pPr indent="-317500" lvl="3" marL="1828800">
              <a:lnSpc>
                <a:spcPct val="100000"/>
              </a:lnSpc>
              <a:spcBef>
                <a:spcPts val="0"/>
              </a:spcBef>
              <a:spcAft>
                <a:spcPts val="0"/>
              </a:spcAft>
              <a:buClr>
                <a:schemeClr val="lt1"/>
              </a:buClr>
              <a:buSzPts val="1400"/>
              <a:buFont typeface="Chivo"/>
              <a:buChar char="●"/>
              <a:defRPr>
                <a:solidFill>
                  <a:schemeClr val="lt1"/>
                </a:solidFill>
                <a:latin typeface="Chivo"/>
                <a:ea typeface="Chivo"/>
                <a:cs typeface="Chivo"/>
                <a:sym typeface="Chivo"/>
              </a:defRPr>
            </a:lvl4pPr>
            <a:lvl5pPr indent="-317500" lvl="4" marL="2286000">
              <a:lnSpc>
                <a:spcPct val="100000"/>
              </a:lnSpc>
              <a:spcBef>
                <a:spcPts val="0"/>
              </a:spcBef>
              <a:spcAft>
                <a:spcPts val="0"/>
              </a:spcAft>
              <a:buClr>
                <a:schemeClr val="lt1"/>
              </a:buClr>
              <a:buSzPts val="1400"/>
              <a:buFont typeface="Chivo"/>
              <a:buChar char="○"/>
              <a:defRPr>
                <a:solidFill>
                  <a:schemeClr val="lt1"/>
                </a:solidFill>
                <a:latin typeface="Chivo"/>
                <a:ea typeface="Chivo"/>
                <a:cs typeface="Chivo"/>
                <a:sym typeface="Chivo"/>
              </a:defRPr>
            </a:lvl5pPr>
            <a:lvl6pPr indent="-317500" lvl="5" marL="2743200">
              <a:lnSpc>
                <a:spcPct val="100000"/>
              </a:lnSpc>
              <a:spcBef>
                <a:spcPts val="0"/>
              </a:spcBef>
              <a:spcAft>
                <a:spcPts val="0"/>
              </a:spcAft>
              <a:buClr>
                <a:schemeClr val="lt1"/>
              </a:buClr>
              <a:buSzPts val="1400"/>
              <a:buFont typeface="Chivo"/>
              <a:buChar char="■"/>
              <a:defRPr>
                <a:solidFill>
                  <a:schemeClr val="lt1"/>
                </a:solidFill>
                <a:latin typeface="Chivo"/>
                <a:ea typeface="Chivo"/>
                <a:cs typeface="Chivo"/>
                <a:sym typeface="Chivo"/>
              </a:defRPr>
            </a:lvl6pPr>
            <a:lvl7pPr indent="-317500" lvl="6" marL="3200400">
              <a:lnSpc>
                <a:spcPct val="100000"/>
              </a:lnSpc>
              <a:spcBef>
                <a:spcPts val="0"/>
              </a:spcBef>
              <a:spcAft>
                <a:spcPts val="0"/>
              </a:spcAft>
              <a:buClr>
                <a:schemeClr val="lt1"/>
              </a:buClr>
              <a:buSzPts val="1400"/>
              <a:buFont typeface="Chivo"/>
              <a:buChar char="●"/>
              <a:defRPr>
                <a:solidFill>
                  <a:schemeClr val="lt1"/>
                </a:solidFill>
                <a:latin typeface="Chivo"/>
                <a:ea typeface="Chivo"/>
                <a:cs typeface="Chivo"/>
                <a:sym typeface="Chivo"/>
              </a:defRPr>
            </a:lvl7pPr>
            <a:lvl8pPr indent="-317500" lvl="7" marL="3657600">
              <a:lnSpc>
                <a:spcPct val="100000"/>
              </a:lnSpc>
              <a:spcBef>
                <a:spcPts val="0"/>
              </a:spcBef>
              <a:spcAft>
                <a:spcPts val="0"/>
              </a:spcAft>
              <a:buClr>
                <a:schemeClr val="lt1"/>
              </a:buClr>
              <a:buSzPts val="1400"/>
              <a:buFont typeface="Chivo"/>
              <a:buChar char="○"/>
              <a:defRPr>
                <a:solidFill>
                  <a:schemeClr val="lt1"/>
                </a:solidFill>
                <a:latin typeface="Chivo"/>
                <a:ea typeface="Chivo"/>
                <a:cs typeface="Chivo"/>
                <a:sym typeface="Chivo"/>
              </a:defRPr>
            </a:lvl8pPr>
            <a:lvl9pPr indent="-317500" lvl="8" marL="4114800">
              <a:lnSpc>
                <a:spcPct val="100000"/>
              </a:lnSpc>
              <a:spcBef>
                <a:spcPts val="0"/>
              </a:spcBef>
              <a:spcAft>
                <a:spcPts val="0"/>
              </a:spcAft>
              <a:buClr>
                <a:schemeClr val="lt1"/>
              </a:buClr>
              <a:buSzPts val="1400"/>
              <a:buFont typeface="Chivo"/>
              <a:buChar char="■"/>
              <a:defRPr>
                <a:solidFill>
                  <a:schemeClr val="lt1"/>
                </a:solidFill>
                <a:latin typeface="Chivo"/>
                <a:ea typeface="Chivo"/>
                <a:cs typeface="Chivo"/>
                <a:sym typeface="Chivo"/>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Lst>
  <mc:AlternateContent>
    <mc:Choice Requires="p14">
      <p:transition spd="slow" p14:dur="17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8.png"/><Relationship Id="rId5" Type="http://schemas.openxmlformats.org/officeDocument/2006/relationships/image" Target="../media/image9.png"/><Relationship Id="rId6"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23" name="Shape 423"/>
        <p:cNvGrpSpPr/>
        <p:nvPr/>
      </p:nvGrpSpPr>
      <p:grpSpPr>
        <a:xfrm>
          <a:off x="0" y="0"/>
          <a:ext cx="0" cy="0"/>
          <a:chOff x="0" y="0"/>
          <a:chExt cx="0" cy="0"/>
        </a:xfrm>
      </p:grpSpPr>
      <p:sp>
        <p:nvSpPr>
          <p:cNvPr id="424" name="Google Shape;424;p29"/>
          <p:cNvSpPr/>
          <p:nvPr/>
        </p:nvSpPr>
        <p:spPr>
          <a:xfrm>
            <a:off x="3719850" y="3952400"/>
            <a:ext cx="1704300" cy="1704300"/>
          </a:xfrm>
          <a:prstGeom prst="mathMultiply">
            <a:avLst>
              <a:gd fmla="val 23520" name="adj1"/>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9"/>
          <p:cNvSpPr txBox="1"/>
          <p:nvPr>
            <p:ph type="ctrTitle"/>
          </p:nvPr>
        </p:nvSpPr>
        <p:spPr>
          <a:xfrm>
            <a:off x="1126375" y="1323300"/>
            <a:ext cx="7497900" cy="1704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200"/>
              <a:t>Understanding NIL deals and student athletes</a:t>
            </a:r>
            <a:endParaRPr sz="4200"/>
          </a:p>
        </p:txBody>
      </p:sp>
      <p:sp>
        <p:nvSpPr>
          <p:cNvPr id="426" name="Google Shape;426;p29"/>
          <p:cNvSpPr txBox="1"/>
          <p:nvPr>
            <p:ph idx="1" type="subTitle"/>
          </p:nvPr>
        </p:nvSpPr>
        <p:spPr>
          <a:xfrm>
            <a:off x="2935350" y="3027600"/>
            <a:ext cx="32733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BY: Adam Santiago</a:t>
            </a:r>
            <a:endParaRPr/>
          </a:p>
          <a:p>
            <a:pPr indent="0" lvl="0" marL="0" rtl="0" algn="ctr">
              <a:spcBef>
                <a:spcPts val="0"/>
              </a:spcBef>
              <a:spcAft>
                <a:spcPts val="0"/>
              </a:spcAft>
              <a:buClr>
                <a:schemeClr val="dk1"/>
              </a:buClr>
              <a:buSzPts val="1100"/>
              <a:buFont typeface="Arial"/>
              <a:buNone/>
            </a:pPr>
            <a:r>
              <a:rPr lang="en"/>
              <a:t>Cameron Jones-Brown</a:t>
            </a:r>
            <a:endParaRPr/>
          </a:p>
          <a:p>
            <a:pPr indent="0" lvl="0" marL="0" rtl="0" algn="ctr">
              <a:spcBef>
                <a:spcPts val="0"/>
              </a:spcBef>
              <a:spcAft>
                <a:spcPts val="0"/>
              </a:spcAft>
              <a:buClr>
                <a:schemeClr val="dk1"/>
              </a:buClr>
              <a:buSzPts val="1100"/>
              <a:buFont typeface="Arial"/>
              <a:buNone/>
            </a:pPr>
            <a:r>
              <a:rPr lang="en"/>
              <a:t>Dejuan Buford</a:t>
            </a:r>
            <a:endParaRPr/>
          </a:p>
          <a:p>
            <a:pPr indent="0" lvl="0" marL="0" rtl="0" algn="ctr">
              <a:spcBef>
                <a:spcPts val="0"/>
              </a:spcBef>
              <a:spcAft>
                <a:spcPts val="0"/>
              </a:spcAft>
              <a:buClr>
                <a:schemeClr val="dk1"/>
              </a:buClr>
              <a:buSzPts val="1100"/>
              <a:buFont typeface="Arial"/>
              <a:buNone/>
            </a:pPr>
            <a:r>
              <a:rPr lang="en"/>
              <a:t>Ezekiel </a:t>
            </a:r>
            <a:endParaRPr/>
          </a:p>
          <a:p>
            <a:pPr indent="0" lvl="0" marL="0" rtl="0" algn="ctr">
              <a:spcBef>
                <a:spcPts val="0"/>
              </a:spcBef>
              <a:spcAft>
                <a:spcPts val="0"/>
              </a:spcAft>
              <a:buClr>
                <a:schemeClr val="dk1"/>
              </a:buClr>
              <a:buSzPts val="1100"/>
              <a:buFont typeface="Arial"/>
              <a:buNone/>
            </a:pPr>
            <a:r>
              <a:rPr lang="en"/>
              <a:t>Luay Shahbain</a:t>
            </a:r>
            <a:endParaRPr/>
          </a:p>
        </p:txBody>
      </p:sp>
      <p:pic>
        <p:nvPicPr>
          <p:cNvPr id="427" name="Google Shape;427;p29"/>
          <p:cNvPicPr preferRelativeResize="0"/>
          <p:nvPr/>
        </p:nvPicPr>
        <p:blipFill>
          <a:blip r:embed="rId3">
            <a:alphaModFix/>
          </a:blip>
          <a:stretch>
            <a:fillRect/>
          </a:stretch>
        </p:blipFill>
        <p:spPr>
          <a:xfrm rot="5400000">
            <a:off x="-636379" y="4452974"/>
            <a:ext cx="4589824" cy="2743149"/>
          </a:xfrm>
          <a:prstGeom prst="rect">
            <a:avLst/>
          </a:prstGeom>
          <a:noFill/>
          <a:ln>
            <a:noFill/>
          </a:ln>
        </p:spPr>
      </p:pic>
      <p:pic>
        <p:nvPicPr>
          <p:cNvPr id="428" name="Google Shape;428;p29" title="pngtree-american-football-cartoon-illustration-png-image_6550044.png"/>
          <p:cNvPicPr preferRelativeResize="0"/>
          <p:nvPr/>
        </p:nvPicPr>
        <p:blipFill>
          <a:blip r:embed="rId4">
            <a:alphaModFix/>
          </a:blip>
          <a:stretch>
            <a:fillRect/>
          </a:stretch>
        </p:blipFill>
        <p:spPr>
          <a:xfrm rot="1690196">
            <a:off x="-1114425" y="781950"/>
            <a:ext cx="1126275" cy="1126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428"/>
                                        </p:tgtEl>
                                        <p:attrNameLst>
                                          <p:attrName>style.visibility</p:attrName>
                                        </p:attrNameLst>
                                      </p:cBhvr>
                                      <p:to>
                                        <p:strVal val="visible"/>
                                      </p:to>
                                    </p:set>
                                    <p:anim calcmode="lin" valueType="num">
                                      <p:cBhvr additive="base">
                                        <p:cTn dur="2100"/>
                                        <p:tgtEl>
                                          <p:spTgt spid="42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pic>
        <p:nvPicPr>
          <p:cNvPr id="521" name="Google Shape;521;p38"/>
          <p:cNvPicPr preferRelativeResize="0"/>
          <p:nvPr/>
        </p:nvPicPr>
        <p:blipFill rotWithShape="1">
          <a:blip r:embed="rId3">
            <a:alphaModFix/>
          </a:blip>
          <a:srcRect b="13502" l="4865" r="-834" t="13032"/>
          <a:stretch/>
        </p:blipFill>
        <p:spPr>
          <a:xfrm rot="9203506">
            <a:off x="6722385" y="-1056925"/>
            <a:ext cx="4360362" cy="1877451"/>
          </a:xfrm>
          <a:prstGeom prst="rect">
            <a:avLst/>
          </a:prstGeom>
          <a:noFill/>
          <a:ln>
            <a:noFill/>
          </a:ln>
        </p:spPr>
      </p:pic>
      <p:sp>
        <p:nvSpPr>
          <p:cNvPr id="522" name="Google Shape;522;p38"/>
          <p:cNvSpPr txBox="1"/>
          <p:nvPr>
            <p:ph type="title"/>
          </p:nvPr>
        </p:nvSpPr>
        <p:spPr>
          <a:xfrm>
            <a:off x="713225" y="445025"/>
            <a:ext cx="7717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Impact on our generation</a:t>
            </a:r>
            <a:endParaRPr/>
          </a:p>
        </p:txBody>
      </p:sp>
      <p:sp>
        <p:nvSpPr>
          <p:cNvPr id="523" name="Google Shape;523;p38"/>
          <p:cNvSpPr txBox="1"/>
          <p:nvPr/>
        </p:nvSpPr>
        <p:spPr>
          <a:xfrm>
            <a:off x="800125" y="1312975"/>
            <a:ext cx="4404900" cy="3631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200">
                <a:solidFill>
                  <a:schemeClr val="lt1"/>
                </a:solidFill>
                <a:latin typeface="Archivo Black"/>
                <a:ea typeface="Archivo Black"/>
                <a:cs typeface="Archivo Black"/>
                <a:sym typeface="Archivo Black"/>
              </a:rPr>
              <a:t>For middle school students, NIL deals could influence how they view sports and success, inspiring them to build personal brands and potentially profit from their talents early on, especially with social media being a major factor. While this could encourage entrepreneurial thinking, it may also add pressure and distractions, as managing a brand at such a young age could be overwhelming. There's a risk that kids might focus more on money than enjoying the sport, and they could be vulnerable to exploitation. Overall, NIL deals could shape how young athletes approach competition and fame, but it's important for them to prioritize their growth, education, and well-being.</a:t>
            </a:r>
            <a:endParaRPr sz="1200">
              <a:solidFill>
                <a:schemeClr val="lt1"/>
              </a:solidFill>
              <a:latin typeface="Archivo Black"/>
              <a:ea typeface="Archivo Black"/>
              <a:cs typeface="Archivo Black"/>
              <a:sym typeface="Archivo Black"/>
            </a:endParaRPr>
          </a:p>
          <a:p>
            <a:pPr indent="0" lvl="0" marL="0" rtl="0" algn="l">
              <a:spcBef>
                <a:spcPts val="1200"/>
              </a:spcBef>
              <a:spcAft>
                <a:spcPts val="0"/>
              </a:spcAft>
              <a:buNone/>
            </a:pPr>
            <a:r>
              <a:t/>
            </a:r>
            <a:endParaRPr sz="1300">
              <a:solidFill>
                <a:schemeClr val="lt1"/>
              </a:solidFill>
              <a:latin typeface="Archivo Black"/>
              <a:ea typeface="Archivo Black"/>
              <a:cs typeface="Archivo Black"/>
              <a:sym typeface="Archivo Black"/>
            </a:endParaRPr>
          </a:p>
        </p:txBody>
      </p:sp>
      <p:pic>
        <p:nvPicPr>
          <p:cNvPr id="524" name="Google Shape;524;p38"/>
          <p:cNvPicPr preferRelativeResize="0"/>
          <p:nvPr/>
        </p:nvPicPr>
        <p:blipFill>
          <a:blip r:embed="rId4">
            <a:alphaModFix/>
          </a:blip>
          <a:stretch>
            <a:fillRect/>
          </a:stretch>
        </p:blipFill>
        <p:spPr>
          <a:xfrm>
            <a:off x="5205025" y="1767250"/>
            <a:ext cx="3421800" cy="21526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pic>
        <p:nvPicPr>
          <p:cNvPr id="529" name="Google Shape;529;p39"/>
          <p:cNvPicPr preferRelativeResize="0"/>
          <p:nvPr/>
        </p:nvPicPr>
        <p:blipFill>
          <a:blip r:embed="rId3">
            <a:alphaModFix amt="49000"/>
          </a:blip>
          <a:stretch>
            <a:fillRect/>
          </a:stretch>
        </p:blipFill>
        <p:spPr>
          <a:xfrm>
            <a:off x="-1" y="0"/>
            <a:ext cx="9144000" cy="5143500"/>
          </a:xfrm>
          <a:prstGeom prst="rect">
            <a:avLst/>
          </a:prstGeom>
          <a:noFill/>
          <a:ln>
            <a:noFill/>
          </a:ln>
        </p:spPr>
      </p:pic>
      <p:sp>
        <p:nvSpPr>
          <p:cNvPr id="530" name="Google Shape;530;p39"/>
          <p:cNvSpPr txBox="1"/>
          <p:nvPr>
            <p:ph type="title"/>
          </p:nvPr>
        </p:nvSpPr>
        <p:spPr>
          <a:xfrm>
            <a:off x="713225" y="2263400"/>
            <a:ext cx="4534500" cy="108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300"/>
              <a:t>How can you make healthy choices when faced with risky situations?</a:t>
            </a:r>
            <a:endParaRPr sz="1700"/>
          </a:p>
        </p:txBody>
      </p:sp>
      <p:sp>
        <p:nvSpPr>
          <p:cNvPr id="531" name="Google Shape;531;p39"/>
          <p:cNvSpPr txBox="1"/>
          <p:nvPr>
            <p:ph idx="2" type="title"/>
          </p:nvPr>
        </p:nvSpPr>
        <p:spPr>
          <a:xfrm>
            <a:off x="713225" y="1161574"/>
            <a:ext cx="1952700" cy="108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05</a:t>
            </a:r>
            <a:endParaRPr/>
          </a:p>
        </p:txBody>
      </p:sp>
      <p:grpSp>
        <p:nvGrpSpPr>
          <p:cNvPr id="532" name="Google Shape;532;p39"/>
          <p:cNvGrpSpPr/>
          <p:nvPr/>
        </p:nvGrpSpPr>
        <p:grpSpPr>
          <a:xfrm>
            <a:off x="5939450" y="1134000"/>
            <a:ext cx="2004300" cy="2004300"/>
            <a:chOff x="5482250" y="1210200"/>
            <a:chExt cx="2004300" cy="2004300"/>
          </a:xfrm>
        </p:grpSpPr>
        <p:sp>
          <p:nvSpPr>
            <p:cNvPr id="533" name="Google Shape;533;p39"/>
            <p:cNvSpPr/>
            <p:nvPr/>
          </p:nvSpPr>
          <p:spPr>
            <a:xfrm>
              <a:off x="5482250" y="1210200"/>
              <a:ext cx="2004300" cy="2004300"/>
            </a:xfrm>
            <a:prstGeom prst="mathMultiply">
              <a:avLst>
                <a:gd fmla="val 23520" name="adj1"/>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39"/>
            <p:cNvSpPr/>
            <p:nvPr/>
          </p:nvSpPr>
          <p:spPr>
            <a:xfrm>
              <a:off x="5688829" y="1416779"/>
              <a:ext cx="1591200" cy="1591200"/>
            </a:xfrm>
            <a:prstGeom prst="mathMultiply">
              <a:avLst>
                <a:gd fmla="val 23520" name="adj1"/>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5" name="Google Shape;535;p39"/>
          <p:cNvGrpSpPr/>
          <p:nvPr/>
        </p:nvGrpSpPr>
        <p:grpSpPr>
          <a:xfrm>
            <a:off x="2629025" y="1418513"/>
            <a:ext cx="330600" cy="571800"/>
            <a:chOff x="-909300" y="2075775"/>
            <a:chExt cx="330600" cy="571800"/>
          </a:xfrm>
        </p:grpSpPr>
        <p:sp>
          <p:nvSpPr>
            <p:cNvPr id="536" name="Google Shape;536;p39"/>
            <p:cNvSpPr/>
            <p:nvPr/>
          </p:nvSpPr>
          <p:spPr>
            <a:xfrm>
              <a:off x="-909300" y="2075775"/>
              <a:ext cx="330600" cy="2859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39"/>
            <p:cNvSpPr/>
            <p:nvPr/>
          </p:nvSpPr>
          <p:spPr>
            <a:xfrm>
              <a:off x="-909300" y="2361675"/>
              <a:ext cx="330600" cy="2859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pic>
        <p:nvPicPr>
          <p:cNvPr id="542" name="Google Shape;542;p40"/>
          <p:cNvPicPr preferRelativeResize="0"/>
          <p:nvPr/>
        </p:nvPicPr>
        <p:blipFill rotWithShape="1">
          <a:blip r:embed="rId3">
            <a:alphaModFix/>
          </a:blip>
          <a:srcRect b="13502" l="4865" r="-834" t="13032"/>
          <a:stretch/>
        </p:blipFill>
        <p:spPr>
          <a:xfrm rot="9203506">
            <a:off x="6722385" y="-1056925"/>
            <a:ext cx="4360362" cy="1877451"/>
          </a:xfrm>
          <a:prstGeom prst="rect">
            <a:avLst/>
          </a:prstGeom>
          <a:noFill/>
          <a:ln>
            <a:noFill/>
          </a:ln>
        </p:spPr>
      </p:pic>
      <p:sp>
        <p:nvSpPr>
          <p:cNvPr id="543" name="Google Shape;543;p40"/>
          <p:cNvSpPr txBox="1"/>
          <p:nvPr>
            <p:ph type="title"/>
          </p:nvPr>
        </p:nvSpPr>
        <p:spPr>
          <a:xfrm>
            <a:off x="713100" y="587125"/>
            <a:ext cx="7717800" cy="933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800"/>
              <a:t>How to make healthy choices in risky situations </a:t>
            </a:r>
            <a:endParaRPr sz="2800"/>
          </a:p>
        </p:txBody>
      </p:sp>
      <p:grpSp>
        <p:nvGrpSpPr>
          <p:cNvPr id="544" name="Google Shape;544;p40"/>
          <p:cNvGrpSpPr/>
          <p:nvPr/>
        </p:nvGrpSpPr>
        <p:grpSpPr>
          <a:xfrm rot="5400000">
            <a:off x="5682150" y="4322663"/>
            <a:ext cx="330600" cy="571800"/>
            <a:chOff x="-909300" y="2075775"/>
            <a:chExt cx="330600" cy="571800"/>
          </a:xfrm>
        </p:grpSpPr>
        <p:sp>
          <p:nvSpPr>
            <p:cNvPr id="545" name="Google Shape;545;p40"/>
            <p:cNvSpPr/>
            <p:nvPr/>
          </p:nvSpPr>
          <p:spPr>
            <a:xfrm>
              <a:off x="-909300" y="2075775"/>
              <a:ext cx="330600" cy="2859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40"/>
            <p:cNvSpPr/>
            <p:nvPr/>
          </p:nvSpPr>
          <p:spPr>
            <a:xfrm>
              <a:off x="-909300" y="2361675"/>
              <a:ext cx="330600" cy="2859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7" name="Google Shape;547;p40"/>
          <p:cNvSpPr txBox="1"/>
          <p:nvPr/>
        </p:nvSpPr>
        <p:spPr>
          <a:xfrm>
            <a:off x="1292475" y="1846375"/>
            <a:ext cx="6792000" cy="241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lt1"/>
                </a:solidFill>
                <a:latin typeface="Archivo Black"/>
                <a:ea typeface="Archivo Black"/>
                <a:cs typeface="Archivo Black"/>
                <a:sym typeface="Archivo Black"/>
              </a:rPr>
              <a:t>When it comes to NIL deals and student-athletes, making healthy choices involves staying focused on long-term goals while navigating the potential risks. It's important to understand your worth, set clear boundaries, and avoid letting the pressure of money or fame distract from your academics and athletics. Educating yourself about the NIL landscape and seeking guidance from trusted mentors or professionals can help you make informed decisions. Additionally, it's essential to be cautious of deals that might exploit you, ensuring that you're protected by working with reliable agents or legal experts. By staying true to your values and priorities, you can make balanced decisions that benefit both your personal growth and athletic career.</a:t>
            </a:r>
            <a:endParaRPr sz="1200">
              <a:solidFill>
                <a:schemeClr val="lt1"/>
              </a:solidFill>
              <a:latin typeface="Archivo Black"/>
              <a:ea typeface="Archivo Black"/>
              <a:cs typeface="Archivo Black"/>
              <a:sym typeface="Archivo Black"/>
            </a:endParaRPr>
          </a:p>
          <a:p>
            <a:pPr indent="0" lvl="0" marL="0" rtl="0" algn="l">
              <a:spcBef>
                <a:spcPts val="0"/>
              </a:spcBef>
              <a:spcAft>
                <a:spcPts val="0"/>
              </a:spcAft>
              <a:buNone/>
            </a:pPr>
            <a:r>
              <a:t/>
            </a:r>
            <a:endParaRPr sz="1300">
              <a:solidFill>
                <a:schemeClr val="lt1"/>
              </a:solidFill>
              <a:latin typeface="Archivo Black"/>
              <a:ea typeface="Archivo Black"/>
              <a:cs typeface="Archivo Black"/>
              <a:sym typeface="Archivo Black"/>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pic>
        <p:nvPicPr>
          <p:cNvPr id="552" name="Google Shape;552;p41"/>
          <p:cNvPicPr preferRelativeResize="0"/>
          <p:nvPr/>
        </p:nvPicPr>
        <p:blipFill>
          <a:blip r:embed="rId3">
            <a:alphaModFix amt="38000"/>
          </a:blip>
          <a:stretch>
            <a:fillRect/>
          </a:stretch>
        </p:blipFill>
        <p:spPr>
          <a:xfrm>
            <a:off x="25" y="0"/>
            <a:ext cx="9144000" cy="5143500"/>
          </a:xfrm>
          <a:prstGeom prst="rect">
            <a:avLst/>
          </a:prstGeom>
          <a:noFill/>
          <a:ln>
            <a:noFill/>
          </a:ln>
        </p:spPr>
      </p:pic>
      <p:sp>
        <p:nvSpPr>
          <p:cNvPr id="553" name="Google Shape;553;p41"/>
          <p:cNvSpPr txBox="1"/>
          <p:nvPr/>
        </p:nvSpPr>
        <p:spPr>
          <a:xfrm>
            <a:off x="958000" y="2228550"/>
            <a:ext cx="4112100" cy="124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chemeClr val="lt1"/>
                </a:solidFill>
                <a:latin typeface="Archivo Black"/>
                <a:ea typeface="Archivo Black"/>
                <a:cs typeface="Archivo Black"/>
                <a:sym typeface="Archivo Black"/>
              </a:rPr>
              <a:t>How does different cultures feel about NIL Deals?</a:t>
            </a:r>
            <a:endParaRPr sz="1700">
              <a:solidFill>
                <a:schemeClr val="lt1"/>
              </a:solidFill>
              <a:latin typeface="Archivo Black"/>
              <a:ea typeface="Archivo Black"/>
              <a:cs typeface="Archivo Black"/>
              <a:sym typeface="Archivo Black"/>
            </a:endParaRPr>
          </a:p>
        </p:txBody>
      </p:sp>
      <p:sp>
        <p:nvSpPr>
          <p:cNvPr id="554" name="Google Shape;554;p41"/>
          <p:cNvSpPr txBox="1"/>
          <p:nvPr/>
        </p:nvSpPr>
        <p:spPr>
          <a:xfrm>
            <a:off x="958000" y="979650"/>
            <a:ext cx="30000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400">
                <a:solidFill>
                  <a:schemeClr val="dk2"/>
                </a:solidFill>
                <a:latin typeface="Archivo Black"/>
                <a:ea typeface="Archivo Black"/>
                <a:cs typeface="Archivo Black"/>
                <a:sym typeface="Archivo Black"/>
              </a:rPr>
              <a:t>06</a:t>
            </a:r>
            <a:endParaRPr b="1" sz="8400">
              <a:solidFill>
                <a:schemeClr val="dk2"/>
              </a:solidFill>
              <a:latin typeface="Archivo Black"/>
              <a:ea typeface="Archivo Black"/>
              <a:cs typeface="Archivo Black"/>
              <a:sym typeface="Archivo Black"/>
            </a:endParaRPr>
          </a:p>
        </p:txBody>
      </p:sp>
      <p:grpSp>
        <p:nvGrpSpPr>
          <p:cNvPr id="555" name="Google Shape;555;p41"/>
          <p:cNvGrpSpPr/>
          <p:nvPr/>
        </p:nvGrpSpPr>
        <p:grpSpPr>
          <a:xfrm>
            <a:off x="2629025" y="1432488"/>
            <a:ext cx="330600" cy="571800"/>
            <a:chOff x="-909300" y="2075775"/>
            <a:chExt cx="330600" cy="571800"/>
          </a:xfrm>
        </p:grpSpPr>
        <p:sp>
          <p:nvSpPr>
            <p:cNvPr id="556" name="Google Shape;556;p41"/>
            <p:cNvSpPr/>
            <p:nvPr/>
          </p:nvSpPr>
          <p:spPr>
            <a:xfrm>
              <a:off x="-909300" y="2075775"/>
              <a:ext cx="330600" cy="2859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41"/>
            <p:cNvSpPr/>
            <p:nvPr/>
          </p:nvSpPr>
          <p:spPr>
            <a:xfrm>
              <a:off x="-909300" y="2361675"/>
              <a:ext cx="330600" cy="2859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8" name="Google Shape;558;p41"/>
          <p:cNvGrpSpPr/>
          <p:nvPr/>
        </p:nvGrpSpPr>
        <p:grpSpPr>
          <a:xfrm>
            <a:off x="5647475" y="1160375"/>
            <a:ext cx="2004300" cy="2004300"/>
            <a:chOff x="5482250" y="1210200"/>
            <a:chExt cx="2004300" cy="2004300"/>
          </a:xfrm>
        </p:grpSpPr>
        <p:sp>
          <p:nvSpPr>
            <p:cNvPr id="559" name="Google Shape;559;p41"/>
            <p:cNvSpPr/>
            <p:nvPr/>
          </p:nvSpPr>
          <p:spPr>
            <a:xfrm>
              <a:off x="5482250" y="1210200"/>
              <a:ext cx="2004300" cy="2004300"/>
            </a:xfrm>
            <a:prstGeom prst="mathMultiply">
              <a:avLst>
                <a:gd fmla="val 23520" name="adj1"/>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41"/>
            <p:cNvSpPr/>
            <p:nvPr/>
          </p:nvSpPr>
          <p:spPr>
            <a:xfrm>
              <a:off x="5688829" y="1416779"/>
              <a:ext cx="1591200" cy="1591200"/>
            </a:xfrm>
            <a:prstGeom prst="mathMultiply">
              <a:avLst>
                <a:gd fmla="val 23520" name="adj1"/>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42"/>
          <p:cNvSpPr txBox="1"/>
          <p:nvPr>
            <p:ph type="title"/>
          </p:nvPr>
        </p:nvSpPr>
        <p:spPr>
          <a:xfrm>
            <a:off x="733750" y="606200"/>
            <a:ext cx="7717800" cy="105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900"/>
              <a:t>How does different Cultures feel about NIL Deals?</a:t>
            </a:r>
            <a:endParaRPr sz="2900"/>
          </a:p>
        </p:txBody>
      </p:sp>
      <p:sp>
        <p:nvSpPr>
          <p:cNvPr id="566" name="Google Shape;566;p42"/>
          <p:cNvSpPr txBox="1"/>
          <p:nvPr/>
        </p:nvSpPr>
        <p:spPr>
          <a:xfrm>
            <a:off x="885300" y="1848000"/>
            <a:ext cx="7068600" cy="3128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lt1"/>
              </a:buClr>
              <a:buSzPts val="1400"/>
              <a:buFont typeface="Archivo Black"/>
              <a:buChar char="❏"/>
            </a:pPr>
            <a:r>
              <a:rPr lang="en">
                <a:solidFill>
                  <a:schemeClr val="lt1"/>
                </a:solidFill>
                <a:latin typeface="Archivo Black"/>
                <a:ea typeface="Archivo Black"/>
                <a:cs typeface="Archivo Black"/>
                <a:sym typeface="Archivo Black"/>
              </a:rPr>
              <a:t>Coaches have mixed feelings about about nil deals with some thinking it will corrupt their players’ ability to perform at their highest while others believe their players should be rewarded for </a:t>
            </a:r>
            <a:r>
              <a:rPr lang="en">
                <a:solidFill>
                  <a:schemeClr val="lt1"/>
                </a:solidFill>
                <a:latin typeface="Archivo Black"/>
                <a:ea typeface="Archivo Black"/>
                <a:cs typeface="Archivo Black"/>
                <a:sym typeface="Archivo Black"/>
              </a:rPr>
              <a:t>their hard work.</a:t>
            </a:r>
            <a:endParaRPr>
              <a:solidFill>
                <a:schemeClr val="lt1"/>
              </a:solidFill>
              <a:latin typeface="Archivo Black"/>
              <a:ea typeface="Archivo Black"/>
              <a:cs typeface="Archivo Black"/>
              <a:sym typeface="Archivo Black"/>
            </a:endParaRPr>
          </a:p>
          <a:p>
            <a:pPr indent="-317500" lvl="0" marL="457200" rtl="0" algn="l">
              <a:spcBef>
                <a:spcPts val="0"/>
              </a:spcBef>
              <a:spcAft>
                <a:spcPts val="0"/>
              </a:spcAft>
              <a:buClr>
                <a:schemeClr val="lt1"/>
              </a:buClr>
              <a:buSzPts val="1400"/>
              <a:buFont typeface="Archivo Black"/>
              <a:buChar char="❏"/>
            </a:pPr>
            <a:r>
              <a:rPr lang="en">
                <a:solidFill>
                  <a:schemeClr val="lt1"/>
                </a:solidFill>
                <a:latin typeface="Archivo Black"/>
                <a:ea typeface="Archivo Black"/>
                <a:cs typeface="Archivo Black"/>
                <a:sym typeface="Archivo Black"/>
              </a:rPr>
              <a:t>Companies feel positive about nil deals since they can use the players they sign to expand their business.</a:t>
            </a:r>
            <a:endParaRPr>
              <a:solidFill>
                <a:schemeClr val="lt1"/>
              </a:solidFill>
              <a:latin typeface="Archivo Black"/>
              <a:ea typeface="Archivo Black"/>
              <a:cs typeface="Archivo Black"/>
              <a:sym typeface="Archivo Black"/>
            </a:endParaRPr>
          </a:p>
          <a:p>
            <a:pPr indent="0" lvl="0" marL="457200" rtl="0" algn="l">
              <a:spcBef>
                <a:spcPts val="0"/>
              </a:spcBef>
              <a:spcAft>
                <a:spcPts val="0"/>
              </a:spcAft>
              <a:buNone/>
            </a:pPr>
            <a:r>
              <a:t/>
            </a:r>
            <a:endParaRPr>
              <a:solidFill>
                <a:schemeClr val="lt1"/>
              </a:solidFill>
              <a:latin typeface="Archivo Black"/>
              <a:ea typeface="Archivo Black"/>
              <a:cs typeface="Archivo Black"/>
              <a:sym typeface="Archivo Black"/>
            </a:endParaRPr>
          </a:p>
          <a:p>
            <a:pPr indent="-317500" lvl="0" marL="457200" rtl="0" algn="l">
              <a:spcBef>
                <a:spcPts val="0"/>
              </a:spcBef>
              <a:spcAft>
                <a:spcPts val="0"/>
              </a:spcAft>
              <a:buClr>
                <a:schemeClr val="lt1"/>
              </a:buClr>
              <a:buSzPts val="1400"/>
              <a:buFont typeface="Archivo Black"/>
              <a:buChar char="❏"/>
            </a:pPr>
            <a:r>
              <a:rPr lang="en">
                <a:solidFill>
                  <a:schemeClr val="lt1"/>
                </a:solidFill>
                <a:latin typeface="Archivo Black"/>
                <a:ea typeface="Archivo Black"/>
                <a:cs typeface="Archivo Black"/>
                <a:sym typeface="Archivo Black"/>
              </a:rPr>
              <a:t>Player generally feel positive about nil deals since they can expand their name, image, and brand by doing what they love and they can even make  money from it</a:t>
            </a:r>
            <a:endParaRPr>
              <a:solidFill>
                <a:schemeClr val="lt1"/>
              </a:solidFill>
              <a:latin typeface="Archivo Black"/>
              <a:ea typeface="Archivo Black"/>
              <a:cs typeface="Archivo Black"/>
              <a:sym typeface="Archivo Black"/>
            </a:endParaRPr>
          </a:p>
          <a:p>
            <a:pPr indent="0" lvl="0" marL="457200" rtl="0" algn="l">
              <a:spcBef>
                <a:spcPts val="0"/>
              </a:spcBef>
              <a:spcAft>
                <a:spcPts val="0"/>
              </a:spcAft>
              <a:buNone/>
            </a:pPr>
            <a:r>
              <a:t/>
            </a:r>
            <a:endParaRPr>
              <a:solidFill>
                <a:schemeClr val="lt1"/>
              </a:solidFill>
              <a:latin typeface="Archivo Black"/>
              <a:ea typeface="Archivo Black"/>
              <a:cs typeface="Archivo Black"/>
              <a:sym typeface="Archivo Black"/>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pic>
        <p:nvPicPr>
          <p:cNvPr id="571" name="Google Shape;571;p43"/>
          <p:cNvPicPr preferRelativeResize="0"/>
          <p:nvPr/>
        </p:nvPicPr>
        <p:blipFill>
          <a:blip r:embed="rId3">
            <a:alphaModFix amt="42000"/>
          </a:blip>
          <a:stretch>
            <a:fillRect/>
          </a:stretch>
        </p:blipFill>
        <p:spPr>
          <a:xfrm>
            <a:off x="0" y="0"/>
            <a:ext cx="9144000" cy="5143500"/>
          </a:xfrm>
          <a:prstGeom prst="rect">
            <a:avLst/>
          </a:prstGeom>
          <a:noFill/>
          <a:ln>
            <a:noFill/>
          </a:ln>
        </p:spPr>
      </p:pic>
      <p:sp>
        <p:nvSpPr>
          <p:cNvPr id="572" name="Google Shape;572;p43"/>
          <p:cNvSpPr txBox="1"/>
          <p:nvPr/>
        </p:nvSpPr>
        <p:spPr>
          <a:xfrm>
            <a:off x="197825" y="2387125"/>
            <a:ext cx="4616100" cy="1246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300">
                <a:solidFill>
                  <a:schemeClr val="lt1"/>
                </a:solidFill>
                <a:latin typeface="Archivo Black"/>
                <a:ea typeface="Archivo Black"/>
                <a:cs typeface="Archivo Black"/>
                <a:sym typeface="Archivo Black"/>
              </a:rPr>
              <a:t>What are the success rates of athletes after NIL deals?</a:t>
            </a:r>
            <a:endParaRPr sz="2300">
              <a:solidFill>
                <a:schemeClr val="lt1"/>
              </a:solidFill>
              <a:latin typeface="Archivo Black"/>
              <a:ea typeface="Archivo Black"/>
              <a:cs typeface="Archivo Black"/>
              <a:sym typeface="Archivo Black"/>
            </a:endParaRPr>
          </a:p>
          <a:p>
            <a:pPr indent="0" lvl="0" marL="0" rtl="0" algn="l">
              <a:spcBef>
                <a:spcPts val="0"/>
              </a:spcBef>
              <a:spcAft>
                <a:spcPts val="0"/>
              </a:spcAft>
              <a:buNone/>
            </a:pPr>
            <a:r>
              <a:t/>
            </a:r>
            <a:endParaRPr sz="2300">
              <a:solidFill>
                <a:schemeClr val="lt1"/>
              </a:solidFill>
              <a:latin typeface="Archivo Black"/>
              <a:ea typeface="Archivo Black"/>
              <a:cs typeface="Archivo Black"/>
              <a:sym typeface="Archivo Black"/>
            </a:endParaRPr>
          </a:p>
        </p:txBody>
      </p:sp>
      <p:sp>
        <p:nvSpPr>
          <p:cNvPr id="573" name="Google Shape;573;p43"/>
          <p:cNvSpPr txBox="1"/>
          <p:nvPr/>
        </p:nvSpPr>
        <p:spPr>
          <a:xfrm>
            <a:off x="1014025" y="1021000"/>
            <a:ext cx="30000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400">
                <a:solidFill>
                  <a:schemeClr val="dk2"/>
                </a:solidFill>
                <a:latin typeface="Archivo Black"/>
                <a:ea typeface="Archivo Black"/>
                <a:cs typeface="Archivo Black"/>
                <a:sym typeface="Archivo Black"/>
              </a:rPr>
              <a:t>07</a:t>
            </a:r>
            <a:endParaRPr b="1" sz="8400">
              <a:solidFill>
                <a:schemeClr val="dk2"/>
              </a:solidFill>
              <a:latin typeface="Archivo Black"/>
              <a:ea typeface="Archivo Black"/>
              <a:cs typeface="Archivo Black"/>
              <a:sym typeface="Archivo Black"/>
            </a:endParaRPr>
          </a:p>
        </p:txBody>
      </p:sp>
      <p:grpSp>
        <p:nvGrpSpPr>
          <p:cNvPr id="574" name="Google Shape;574;p43"/>
          <p:cNvGrpSpPr/>
          <p:nvPr/>
        </p:nvGrpSpPr>
        <p:grpSpPr>
          <a:xfrm>
            <a:off x="2859075" y="1473838"/>
            <a:ext cx="330600" cy="571800"/>
            <a:chOff x="-909300" y="2228175"/>
            <a:chExt cx="330600" cy="571800"/>
          </a:xfrm>
        </p:grpSpPr>
        <p:sp>
          <p:nvSpPr>
            <p:cNvPr id="575" name="Google Shape;575;p43"/>
            <p:cNvSpPr/>
            <p:nvPr/>
          </p:nvSpPr>
          <p:spPr>
            <a:xfrm>
              <a:off x="-909300" y="2228175"/>
              <a:ext cx="330600" cy="2859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43"/>
            <p:cNvSpPr/>
            <p:nvPr/>
          </p:nvSpPr>
          <p:spPr>
            <a:xfrm>
              <a:off x="-909300" y="2514075"/>
              <a:ext cx="330600" cy="2859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77" name="Google Shape;577;p43"/>
          <p:cNvPicPr preferRelativeResize="0"/>
          <p:nvPr/>
        </p:nvPicPr>
        <p:blipFill>
          <a:blip r:embed="rId4">
            <a:alphaModFix/>
          </a:blip>
          <a:stretch>
            <a:fillRect/>
          </a:stretch>
        </p:blipFill>
        <p:spPr>
          <a:xfrm>
            <a:off x="5186175" y="1578950"/>
            <a:ext cx="3529950" cy="1985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44"/>
          <p:cNvSpPr txBox="1"/>
          <p:nvPr>
            <p:ph type="title"/>
          </p:nvPr>
        </p:nvSpPr>
        <p:spPr>
          <a:xfrm>
            <a:off x="657550" y="606200"/>
            <a:ext cx="7717800" cy="105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900"/>
              <a:t>What</a:t>
            </a:r>
            <a:r>
              <a:rPr lang="en" sz="2900"/>
              <a:t> are the success rates of athletes after NIL deals?</a:t>
            </a:r>
            <a:endParaRPr sz="2900"/>
          </a:p>
        </p:txBody>
      </p:sp>
      <p:sp>
        <p:nvSpPr>
          <p:cNvPr id="583" name="Google Shape;583;p44"/>
          <p:cNvSpPr txBox="1"/>
          <p:nvPr/>
        </p:nvSpPr>
        <p:spPr>
          <a:xfrm>
            <a:off x="1371600" y="1674925"/>
            <a:ext cx="6554700" cy="3020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a:solidFill>
                  <a:schemeClr val="lt1"/>
                </a:solidFill>
                <a:latin typeface="Archivo Black"/>
                <a:ea typeface="Archivo Black"/>
                <a:cs typeface="Archivo Black"/>
                <a:sym typeface="Archivo Black"/>
              </a:rPr>
              <a:t>The success rate of an athlete after securing an NIL (Name, Image, and Likeness) deal can vary significantly from person to person, depending on a variety of factors. Athletes may experience different levels of success based on their personal brand, marketability, and engagement with fans. On average, NIL athletes can expect to earn a steady income ranging from $1,000 to $10,000, though this can fluctuate based on the athlete's popularity and the scope of the deals they sign. As they build their brand and expand their network, NIL athletes often have the potential to access even more opportunities and larger income streams.</a:t>
            </a:r>
            <a:endParaRPr>
              <a:solidFill>
                <a:schemeClr val="lt1"/>
              </a:solidFill>
              <a:latin typeface="Archivo Black"/>
              <a:ea typeface="Archivo Black"/>
              <a:cs typeface="Archivo Black"/>
              <a:sym typeface="Archivo Black"/>
            </a:endParaRPr>
          </a:p>
          <a:p>
            <a:pPr indent="0" lvl="0" marL="0" rtl="0" algn="l">
              <a:spcBef>
                <a:spcPts val="1200"/>
              </a:spcBef>
              <a:spcAft>
                <a:spcPts val="0"/>
              </a:spcAft>
              <a:buNone/>
            </a:pPr>
            <a:r>
              <a:t/>
            </a:r>
            <a:endParaRPr>
              <a:solidFill>
                <a:schemeClr val="lt1"/>
              </a:solidFill>
              <a:latin typeface="Archivo Black"/>
              <a:ea typeface="Archivo Black"/>
              <a:cs typeface="Archivo Black"/>
              <a:sym typeface="Archivo Black"/>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45"/>
          <p:cNvSpPr txBox="1"/>
          <p:nvPr>
            <p:ph type="title"/>
          </p:nvPr>
        </p:nvSpPr>
        <p:spPr>
          <a:xfrm>
            <a:off x="713225" y="597425"/>
            <a:ext cx="7717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Financial Management</a:t>
            </a:r>
            <a:endParaRPr/>
          </a:p>
        </p:txBody>
      </p:sp>
      <p:sp>
        <p:nvSpPr>
          <p:cNvPr id="589" name="Google Shape;589;p45"/>
          <p:cNvSpPr txBox="1"/>
          <p:nvPr/>
        </p:nvSpPr>
        <p:spPr>
          <a:xfrm>
            <a:off x="1031075" y="1674925"/>
            <a:ext cx="70821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Archivo Black"/>
                <a:ea typeface="Archivo Black"/>
                <a:cs typeface="Archivo Black"/>
                <a:sym typeface="Archivo Black"/>
              </a:rPr>
              <a:t>Nil deals refer to agreements where no direct financial exchange takes place between the parties involved, often seen in sports contracts, sponsorships,  and business transactions. Players might sign a contract with no immediate salary, often as a part of a trial  period or in exchange for future compensation. </a:t>
            </a:r>
            <a:endParaRPr>
              <a:solidFill>
                <a:schemeClr val="lt1"/>
              </a:solidFill>
              <a:latin typeface="Archivo Black"/>
              <a:ea typeface="Archivo Black"/>
              <a:cs typeface="Archivo Black"/>
              <a:sym typeface="Archivo Black"/>
            </a:endParaRPr>
          </a:p>
          <a:p>
            <a:pPr indent="0" lvl="0" marL="0" rtl="0" algn="l">
              <a:spcBef>
                <a:spcPts val="0"/>
              </a:spcBef>
              <a:spcAft>
                <a:spcPts val="0"/>
              </a:spcAft>
              <a:buNone/>
            </a:pPr>
            <a:r>
              <a:t/>
            </a:r>
            <a:endParaRPr>
              <a:solidFill>
                <a:schemeClr val="lt1"/>
              </a:solidFill>
              <a:latin typeface="Archivo Black"/>
              <a:ea typeface="Archivo Black"/>
              <a:cs typeface="Archivo Black"/>
              <a:sym typeface="Archivo Black"/>
            </a:endParaRPr>
          </a:p>
          <a:p>
            <a:pPr indent="0" lvl="0" marL="0" rtl="0" algn="l">
              <a:spcBef>
                <a:spcPts val="0"/>
              </a:spcBef>
              <a:spcAft>
                <a:spcPts val="0"/>
              </a:spcAft>
              <a:buNone/>
            </a:pPr>
            <a:r>
              <a:rPr lang="en">
                <a:solidFill>
                  <a:schemeClr val="lt1"/>
                </a:solidFill>
                <a:latin typeface="Archivo Black"/>
                <a:ea typeface="Archivo Black"/>
                <a:cs typeface="Archivo Black"/>
                <a:sym typeface="Archivo Black"/>
              </a:rPr>
              <a:t>Financial management of Nil deals involves valuing non-cash compensation, getting rid of </a:t>
            </a:r>
            <a:r>
              <a:rPr lang="en">
                <a:solidFill>
                  <a:schemeClr val="lt1"/>
                </a:solidFill>
                <a:latin typeface="Archivo Black"/>
                <a:ea typeface="Archivo Black"/>
                <a:cs typeface="Archivo Black"/>
                <a:sym typeface="Archivo Black"/>
              </a:rPr>
              <a:t>potential</a:t>
            </a:r>
            <a:r>
              <a:rPr lang="en">
                <a:solidFill>
                  <a:schemeClr val="lt1"/>
                </a:solidFill>
                <a:latin typeface="Archivo Black"/>
                <a:ea typeface="Archivo Black"/>
                <a:cs typeface="Archivo Black"/>
                <a:sym typeface="Archivo Black"/>
              </a:rPr>
              <a:t> future gains, managing any tax implications. </a:t>
            </a:r>
            <a:r>
              <a:rPr lang="en">
                <a:solidFill>
                  <a:schemeClr val="lt1"/>
                </a:solidFill>
                <a:latin typeface="Archivo Black"/>
                <a:ea typeface="Archivo Black"/>
                <a:cs typeface="Archivo Black"/>
                <a:sym typeface="Archivo Black"/>
              </a:rPr>
              <a:t>While no immediate money is exchanged, these deals can  still have value, especially in long-term strategic planning.</a:t>
            </a:r>
            <a:endParaRPr>
              <a:solidFill>
                <a:schemeClr val="lt1"/>
              </a:solidFill>
              <a:latin typeface="Archivo Black"/>
              <a:ea typeface="Archivo Black"/>
              <a:cs typeface="Archivo Black"/>
              <a:sym typeface="Archivo Black"/>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46"/>
          <p:cNvSpPr txBox="1"/>
          <p:nvPr>
            <p:ph type="title"/>
          </p:nvPr>
        </p:nvSpPr>
        <p:spPr>
          <a:xfrm>
            <a:off x="713225" y="445025"/>
            <a:ext cx="7717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Summary</a:t>
            </a:r>
            <a:endParaRPr/>
          </a:p>
        </p:txBody>
      </p:sp>
      <p:sp>
        <p:nvSpPr>
          <p:cNvPr id="595" name="Google Shape;595;p46"/>
          <p:cNvSpPr txBox="1"/>
          <p:nvPr/>
        </p:nvSpPr>
        <p:spPr>
          <a:xfrm>
            <a:off x="856625" y="1434625"/>
            <a:ext cx="75834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Archivo Black"/>
                <a:ea typeface="Archivo Black"/>
                <a:cs typeface="Archivo Black"/>
                <a:sym typeface="Archivo Black"/>
              </a:rPr>
              <a:t>So in conclusion, NIL (Name, Image, and Likeness) deals allow student-athletes to profit from their personal brand by monetizing their name, image, and likeness while still maintaining their eligibility to participate in college sports. Introduced in 2021, these deals provide athletes the opportunity to sign sponsorships, promote products, and even earn revenue from social media platforms, without the restrictions that previously limited their financial opportunities. NIL has created a significant shift in college athletics, enabling athletes to secure compensation while balancing their academic and athletic commitments. However, it has also raised questions about fairness, recruitment advantages, and the overall impact on the integrity of college sports.</a:t>
            </a:r>
            <a:endParaRPr>
              <a:solidFill>
                <a:schemeClr val="lt1"/>
              </a:solidFill>
              <a:latin typeface="Chivo"/>
              <a:ea typeface="Chivo"/>
              <a:cs typeface="Chivo"/>
              <a:sym typeface="Chiv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30"/>
          <p:cNvSpPr txBox="1"/>
          <p:nvPr>
            <p:ph type="title"/>
          </p:nvPr>
        </p:nvSpPr>
        <p:spPr>
          <a:xfrm>
            <a:off x="713225" y="2389400"/>
            <a:ext cx="4534500" cy="959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500"/>
              <a:t>What is an NIL deal?</a:t>
            </a:r>
            <a:endParaRPr sz="2300"/>
          </a:p>
        </p:txBody>
      </p:sp>
      <p:sp>
        <p:nvSpPr>
          <p:cNvPr id="434" name="Google Shape;434;p30"/>
          <p:cNvSpPr txBox="1"/>
          <p:nvPr>
            <p:ph idx="2" type="title"/>
          </p:nvPr>
        </p:nvSpPr>
        <p:spPr>
          <a:xfrm>
            <a:off x="713225" y="1161574"/>
            <a:ext cx="1952700" cy="108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01</a:t>
            </a:r>
            <a:endParaRPr/>
          </a:p>
        </p:txBody>
      </p:sp>
      <p:grpSp>
        <p:nvGrpSpPr>
          <p:cNvPr id="435" name="Google Shape;435;p30"/>
          <p:cNvGrpSpPr/>
          <p:nvPr/>
        </p:nvGrpSpPr>
        <p:grpSpPr>
          <a:xfrm>
            <a:off x="2629025" y="1418513"/>
            <a:ext cx="330600" cy="571800"/>
            <a:chOff x="-909300" y="2075775"/>
            <a:chExt cx="330600" cy="571800"/>
          </a:xfrm>
        </p:grpSpPr>
        <p:sp>
          <p:nvSpPr>
            <p:cNvPr id="436" name="Google Shape;436;p30"/>
            <p:cNvSpPr/>
            <p:nvPr/>
          </p:nvSpPr>
          <p:spPr>
            <a:xfrm>
              <a:off x="-909300" y="2075775"/>
              <a:ext cx="330600" cy="2859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30"/>
            <p:cNvSpPr/>
            <p:nvPr/>
          </p:nvSpPr>
          <p:spPr>
            <a:xfrm>
              <a:off x="-909300" y="2361675"/>
              <a:ext cx="330600" cy="2859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38" name="Google Shape;438;p30" title="6add157d-b2b7-46da-afee-b9983ce0ad61-large16x9_WhatisNIL_.png"/>
          <p:cNvPicPr preferRelativeResize="0"/>
          <p:nvPr/>
        </p:nvPicPr>
        <p:blipFill rotWithShape="1">
          <a:blip r:embed="rId3">
            <a:alphaModFix/>
          </a:blip>
          <a:srcRect b="0" l="0" r="2505" t="0"/>
          <a:stretch/>
        </p:blipFill>
        <p:spPr>
          <a:xfrm>
            <a:off x="4813800" y="1602625"/>
            <a:ext cx="3908476" cy="22553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438"/>
                                        </p:tgtEl>
                                        <p:attrNameLst>
                                          <p:attrName>style.visibility</p:attrName>
                                        </p:attrNameLst>
                                      </p:cBhvr>
                                      <p:to>
                                        <p:strVal val="visible"/>
                                      </p:to>
                                    </p:set>
                                    <p:anim calcmode="lin" valueType="num">
                                      <p:cBhvr additive="base">
                                        <p:cTn dur="1000"/>
                                        <p:tgtEl>
                                          <p:spTgt spid="43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pic>
        <p:nvPicPr>
          <p:cNvPr id="443" name="Google Shape;443;p31"/>
          <p:cNvPicPr preferRelativeResize="0"/>
          <p:nvPr/>
        </p:nvPicPr>
        <p:blipFill>
          <a:blip r:embed="rId3">
            <a:alphaModFix amt="31000"/>
          </a:blip>
          <a:stretch>
            <a:fillRect/>
          </a:stretch>
        </p:blipFill>
        <p:spPr>
          <a:xfrm>
            <a:off x="-65950" y="0"/>
            <a:ext cx="9271501" cy="5143501"/>
          </a:xfrm>
          <a:prstGeom prst="rect">
            <a:avLst/>
          </a:prstGeom>
          <a:noFill/>
          <a:ln>
            <a:noFill/>
          </a:ln>
        </p:spPr>
      </p:pic>
      <p:sp>
        <p:nvSpPr>
          <p:cNvPr id="444" name="Google Shape;444;p31"/>
          <p:cNvSpPr txBox="1"/>
          <p:nvPr>
            <p:ph type="title"/>
          </p:nvPr>
        </p:nvSpPr>
        <p:spPr>
          <a:xfrm>
            <a:off x="713225" y="445025"/>
            <a:ext cx="7717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NIL deals</a:t>
            </a:r>
            <a:endParaRPr/>
          </a:p>
        </p:txBody>
      </p:sp>
      <p:sp>
        <p:nvSpPr>
          <p:cNvPr id="445" name="Google Shape;445;p31"/>
          <p:cNvSpPr txBox="1"/>
          <p:nvPr>
            <p:ph idx="1" type="body"/>
          </p:nvPr>
        </p:nvSpPr>
        <p:spPr>
          <a:xfrm>
            <a:off x="2495400" y="1777450"/>
            <a:ext cx="4153200" cy="2017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latin typeface="Archivo Black"/>
                <a:ea typeface="Archivo Black"/>
                <a:cs typeface="Archivo Black"/>
                <a:sym typeface="Archivo Black"/>
              </a:rPr>
              <a:t>A "NIL deal" for student-athletes refers to an agreement where student-</a:t>
            </a:r>
            <a:r>
              <a:rPr lang="en" sz="1200">
                <a:latin typeface="Archivo Black"/>
                <a:ea typeface="Archivo Black"/>
                <a:cs typeface="Archivo Black"/>
                <a:sym typeface="Archivo Black"/>
              </a:rPr>
              <a:t>athletes</a:t>
            </a:r>
            <a:r>
              <a:rPr lang="en" sz="1200">
                <a:latin typeface="Archivo Black"/>
                <a:ea typeface="Archivo Black"/>
                <a:cs typeface="Archivo Black"/>
                <a:sym typeface="Archivo Black"/>
              </a:rPr>
              <a:t> can earn money from their name, image, and likeness. Since 2021, the NCAA allows athletes to profit through endorsements, social media partnerships, autograph signings, and other opportunities without affecting their eligibility to play college sports. These deals enable athletes to monetize their personal brand based on their popularity and social media presence.</a:t>
            </a:r>
            <a:endParaRPr sz="1200">
              <a:latin typeface="Archivo Black"/>
              <a:ea typeface="Archivo Black"/>
              <a:cs typeface="Archivo Black"/>
              <a:sym typeface="Archivo Black"/>
            </a:endParaRPr>
          </a:p>
          <a:p>
            <a:pPr indent="0" lvl="0" marL="0" rtl="0" algn="l">
              <a:spcBef>
                <a:spcPts val="0"/>
              </a:spcBef>
              <a:spcAft>
                <a:spcPts val="0"/>
              </a:spcAft>
              <a:buNone/>
            </a:pPr>
            <a:r>
              <a:t/>
            </a:r>
            <a:endParaRPr sz="1500">
              <a:latin typeface="Archivo Black"/>
              <a:ea typeface="Archivo Black"/>
              <a:cs typeface="Archivo Black"/>
              <a:sym typeface="Archivo Black"/>
            </a:endParaRPr>
          </a:p>
        </p:txBody>
      </p:sp>
      <p:pic>
        <p:nvPicPr>
          <p:cNvPr id="446" name="Google Shape;446;p31"/>
          <p:cNvPicPr preferRelativeResize="0"/>
          <p:nvPr/>
        </p:nvPicPr>
        <p:blipFill>
          <a:blip r:embed="rId4">
            <a:alphaModFix/>
          </a:blip>
          <a:stretch>
            <a:fillRect/>
          </a:stretch>
        </p:blipFill>
        <p:spPr>
          <a:xfrm flipH="1" rot="5400000">
            <a:off x="6572696" y="-2202251"/>
            <a:ext cx="4589824" cy="2743149"/>
          </a:xfrm>
          <a:prstGeom prst="rect">
            <a:avLst/>
          </a:prstGeom>
          <a:noFill/>
          <a:ln>
            <a:noFill/>
          </a:ln>
        </p:spPr>
      </p:pic>
      <p:sp>
        <p:nvSpPr>
          <p:cNvPr id="447" name="Google Shape;447;p31"/>
          <p:cNvSpPr/>
          <p:nvPr/>
        </p:nvSpPr>
        <p:spPr>
          <a:xfrm>
            <a:off x="7073000" y="2276825"/>
            <a:ext cx="698100" cy="698100"/>
          </a:xfrm>
          <a:prstGeom prst="mathMultiply">
            <a:avLst>
              <a:gd fmla="val 23520" name="adj1"/>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8" name="Google Shape;448;p31"/>
          <p:cNvGrpSpPr/>
          <p:nvPr/>
        </p:nvGrpSpPr>
        <p:grpSpPr>
          <a:xfrm rot="5400000">
            <a:off x="1139841" y="147233"/>
            <a:ext cx="330600" cy="857700"/>
            <a:chOff x="8265475" y="2544088"/>
            <a:chExt cx="330600" cy="857700"/>
          </a:xfrm>
        </p:grpSpPr>
        <p:grpSp>
          <p:nvGrpSpPr>
            <p:cNvPr id="449" name="Google Shape;449;p31"/>
            <p:cNvGrpSpPr/>
            <p:nvPr/>
          </p:nvGrpSpPr>
          <p:grpSpPr>
            <a:xfrm>
              <a:off x="8265475" y="2544088"/>
              <a:ext cx="330600" cy="571800"/>
              <a:chOff x="-909300" y="2075775"/>
              <a:chExt cx="330600" cy="571800"/>
            </a:xfrm>
          </p:grpSpPr>
          <p:sp>
            <p:nvSpPr>
              <p:cNvPr id="450" name="Google Shape;450;p31"/>
              <p:cNvSpPr/>
              <p:nvPr/>
            </p:nvSpPr>
            <p:spPr>
              <a:xfrm>
                <a:off x="-909300" y="2075775"/>
                <a:ext cx="330600" cy="285900"/>
              </a:xfrm>
              <a:prstGeom prst="triangle">
                <a:avLst>
                  <a:gd fmla="val 50000"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31"/>
              <p:cNvSpPr/>
              <p:nvPr/>
            </p:nvSpPr>
            <p:spPr>
              <a:xfrm>
                <a:off x="-909300" y="2361675"/>
                <a:ext cx="330600" cy="285900"/>
              </a:xfrm>
              <a:prstGeom prst="triangle">
                <a:avLst>
                  <a:gd fmla="val 50000"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2" name="Google Shape;452;p31"/>
            <p:cNvSpPr/>
            <p:nvPr/>
          </p:nvSpPr>
          <p:spPr>
            <a:xfrm>
              <a:off x="8265475" y="3115888"/>
              <a:ext cx="330600" cy="285900"/>
            </a:xfrm>
            <a:prstGeom prst="triangle">
              <a:avLst>
                <a:gd fmla="val 50000"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32"/>
          <p:cNvSpPr txBox="1"/>
          <p:nvPr>
            <p:ph type="title"/>
          </p:nvPr>
        </p:nvSpPr>
        <p:spPr>
          <a:xfrm>
            <a:off x="713225" y="597425"/>
            <a:ext cx="7717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How can you get an NIL Deal</a:t>
            </a:r>
            <a:endParaRPr/>
          </a:p>
        </p:txBody>
      </p:sp>
      <p:sp>
        <p:nvSpPr>
          <p:cNvPr id="458" name="Google Shape;458;p32"/>
          <p:cNvSpPr txBox="1"/>
          <p:nvPr>
            <p:ph idx="1" type="body"/>
          </p:nvPr>
        </p:nvSpPr>
        <p:spPr>
          <a:xfrm>
            <a:off x="618000" y="1462750"/>
            <a:ext cx="4336500" cy="31533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300">
                <a:latin typeface="Archivo Black"/>
                <a:ea typeface="Archivo Black"/>
                <a:cs typeface="Archivo Black"/>
                <a:sym typeface="Archivo Black"/>
              </a:rPr>
              <a:t>You can start by building a strong personal brand, leveraging social media, exploring local opportunities, and utilizing NIL marketplaces  to connect with brands. You need to have a positive reputation as a  dedicated hardworking with a strong online presence. You need to use social media to share content that describes your talents greatly it may interest brands to make a partnership with you.</a:t>
            </a:r>
            <a:endParaRPr sz="1300">
              <a:latin typeface="Archivo Black"/>
              <a:ea typeface="Archivo Black"/>
              <a:cs typeface="Archivo Black"/>
              <a:sym typeface="Archivo Black"/>
            </a:endParaRPr>
          </a:p>
        </p:txBody>
      </p:sp>
      <p:pic>
        <p:nvPicPr>
          <p:cNvPr id="459" name="Google Shape;459;p32"/>
          <p:cNvPicPr preferRelativeResize="0"/>
          <p:nvPr/>
        </p:nvPicPr>
        <p:blipFill>
          <a:blip r:embed="rId3">
            <a:alphaModFix/>
          </a:blip>
          <a:stretch>
            <a:fillRect/>
          </a:stretch>
        </p:blipFill>
        <p:spPr>
          <a:xfrm>
            <a:off x="5014575" y="1625850"/>
            <a:ext cx="3884702" cy="218514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pic>
        <p:nvPicPr>
          <p:cNvPr id="464" name="Google Shape;464;p33"/>
          <p:cNvPicPr preferRelativeResize="0"/>
          <p:nvPr/>
        </p:nvPicPr>
        <p:blipFill>
          <a:blip r:embed="rId3">
            <a:alphaModFix amt="63000"/>
          </a:blip>
          <a:stretch>
            <a:fillRect/>
          </a:stretch>
        </p:blipFill>
        <p:spPr>
          <a:xfrm>
            <a:off x="25" y="0"/>
            <a:ext cx="9144000" cy="5209449"/>
          </a:xfrm>
          <a:prstGeom prst="rect">
            <a:avLst/>
          </a:prstGeom>
          <a:noFill/>
          <a:ln>
            <a:noFill/>
          </a:ln>
        </p:spPr>
      </p:pic>
      <p:sp>
        <p:nvSpPr>
          <p:cNvPr id="465" name="Google Shape;465;p33"/>
          <p:cNvSpPr txBox="1"/>
          <p:nvPr>
            <p:ph type="title"/>
          </p:nvPr>
        </p:nvSpPr>
        <p:spPr>
          <a:xfrm>
            <a:off x="713225" y="2389400"/>
            <a:ext cx="4534500" cy="959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500"/>
              <a:t>What are the pros of NIL deals?</a:t>
            </a:r>
            <a:endParaRPr sz="2300"/>
          </a:p>
        </p:txBody>
      </p:sp>
      <p:sp>
        <p:nvSpPr>
          <p:cNvPr id="466" name="Google Shape;466;p33"/>
          <p:cNvSpPr txBox="1"/>
          <p:nvPr>
            <p:ph idx="2" type="title"/>
          </p:nvPr>
        </p:nvSpPr>
        <p:spPr>
          <a:xfrm>
            <a:off x="713225" y="1161574"/>
            <a:ext cx="1952700" cy="108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02</a:t>
            </a:r>
            <a:endParaRPr/>
          </a:p>
        </p:txBody>
      </p:sp>
      <p:grpSp>
        <p:nvGrpSpPr>
          <p:cNvPr id="467" name="Google Shape;467;p33"/>
          <p:cNvGrpSpPr/>
          <p:nvPr/>
        </p:nvGrpSpPr>
        <p:grpSpPr>
          <a:xfrm>
            <a:off x="5482250" y="1210200"/>
            <a:ext cx="2004300" cy="2004300"/>
            <a:chOff x="5482250" y="1210200"/>
            <a:chExt cx="2004300" cy="2004300"/>
          </a:xfrm>
        </p:grpSpPr>
        <p:sp>
          <p:nvSpPr>
            <p:cNvPr id="468" name="Google Shape;468;p33"/>
            <p:cNvSpPr/>
            <p:nvPr/>
          </p:nvSpPr>
          <p:spPr>
            <a:xfrm>
              <a:off x="5482250" y="1210200"/>
              <a:ext cx="2004300" cy="2004300"/>
            </a:xfrm>
            <a:prstGeom prst="mathMultiply">
              <a:avLst>
                <a:gd fmla="val 23520" name="adj1"/>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33"/>
            <p:cNvSpPr/>
            <p:nvPr/>
          </p:nvSpPr>
          <p:spPr>
            <a:xfrm>
              <a:off x="5688829" y="1416779"/>
              <a:ext cx="1591200" cy="1591200"/>
            </a:xfrm>
            <a:prstGeom prst="mathMultiply">
              <a:avLst>
                <a:gd fmla="val 23520" name="adj1"/>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0" name="Google Shape;470;p33"/>
          <p:cNvGrpSpPr/>
          <p:nvPr/>
        </p:nvGrpSpPr>
        <p:grpSpPr>
          <a:xfrm>
            <a:off x="2629025" y="1418513"/>
            <a:ext cx="330600" cy="571800"/>
            <a:chOff x="-909300" y="2075775"/>
            <a:chExt cx="330600" cy="571800"/>
          </a:xfrm>
        </p:grpSpPr>
        <p:sp>
          <p:nvSpPr>
            <p:cNvPr id="471" name="Google Shape;471;p33"/>
            <p:cNvSpPr/>
            <p:nvPr/>
          </p:nvSpPr>
          <p:spPr>
            <a:xfrm>
              <a:off x="-909300" y="2075775"/>
              <a:ext cx="330600" cy="2859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33"/>
            <p:cNvSpPr/>
            <p:nvPr/>
          </p:nvSpPr>
          <p:spPr>
            <a:xfrm>
              <a:off x="-909300" y="2361675"/>
              <a:ext cx="330600" cy="2859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34"/>
          <p:cNvSpPr txBox="1"/>
          <p:nvPr>
            <p:ph type="title"/>
          </p:nvPr>
        </p:nvSpPr>
        <p:spPr>
          <a:xfrm>
            <a:off x="713225" y="445025"/>
            <a:ext cx="7717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Pros</a:t>
            </a:r>
            <a:endParaRPr/>
          </a:p>
        </p:txBody>
      </p:sp>
      <p:sp>
        <p:nvSpPr>
          <p:cNvPr id="478" name="Google Shape;478;p34"/>
          <p:cNvSpPr txBox="1"/>
          <p:nvPr>
            <p:ph idx="4" type="subTitle"/>
          </p:nvPr>
        </p:nvSpPr>
        <p:spPr>
          <a:xfrm>
            <a:off x="1121000" y="1576200"/>
            <a:ext cx="6580800" cy="25650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a:latin typeface="Archivo Black"/>
                <a:ea typeface="Archivo Black"/>
                <a:cs typeface="Archivo Black"/>
                <a:sym typeface="Archivo Black"/>
              </a:rPr>
              <a:t>The pros of NIL deals for student-athletes include the ability to earn income while still in college, increased exposure and brand-building opportunities, and the chance to capitalize on their popularity or unique talents. NIL deals can help athletes gain financial independence, provide valuable networking opportunities, and prepare them for potential professional careers. Additionally, it allows athletes to benefit from their hard work and dedication in ways that were previously restricted, while also helping to level the playing field with other students who can already benefit from similar opportunities.</a:t>
            </a:r>
            <a:endParaRPr b="1">
              <a:latin typeface="Archivo Black"/>
              <a:ea typeface="Archivo Black"/>
              <a:cs typeface="Archivo Black"/>
              <a:sym typeface="Archivo Black"/>
            </a:endParaRPr>
          </a:p>
          <a:p>
            <a:pPr indent="0" lvl="0" marL="0" rtl="0" algn="l">
              <a:spcBef>
                <a:spcPts val="1200"/>
              </a:spcBef>
              <a:spcAft>
                <a:spcPts val="0"/>
              </a:spcAft>
              <a:buNone/>
            </a:pPr>
            <a:r>
              <a:t/>
            </a:r>
            <a:endParaRPr b="1" sz="1700">
              <a:latin typeface="Archivo Black"/>
              <a:ea typeface="Archivo Black"/>
              <a:cs typeface="Archivo Black"/>
              <a:sym typeface="Archivo Black"/>
            </a:endParaRPr>
          </a:p>
        </p:txBody>
      </p:sp>
      <p:sp>
        <p:nvSpPr>
          <p:cNvPr id="479" name="Google Shape;479;p34"/>
          <p:cNvSpPr/>
          <p:nvPr/>
        </p:nvSpPr>
        <p:spPr>
          <a:xfrm>
            <a:off x="1650050" y="445025"/>
            <a:ext cx="698100" cy="698100"/>
          </a:xfrm>
          <a:prstGeom prst="mathMultiply">
            <a:avLst>
              <a:gd fmla="val 23520" name="adj1"/>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pic>
        <p:nvPicPr>
          <p:cNvPr id="484" name="Google Shape;484;p35"/>
          <p:cNvPicPr preferRelativeResize="0"/>
          <p:nvPr/>
        </p:nvPicPr>
        <p:blipFill>
          <a:blip r:embed="rId3">
            <a:alphaModFix amt="40000"/>
          </a:blip>
          <a:stretch>
            <a:fillRect/>
          </a:stretch>
        </p:blipFill>
        <p:spPr>
          <a:xfrm>
            <a:off x="0" y="-135350"/>
            <a:ext cx="9144001" cy="5278850"/>
          </a:xfrm>
          <a:prstGeom prst="rect">
            <a:avLst/>
          </a:prstGeom>
          <a:noFill/>
          <a:ln>
            <a:noFill/>
          </a:ln>
        </p:spPr>
      </p:pic>
      <p:sp>
        <p:nvSpPr>
          <p:cNvPr id="485" name="Google Shape;485;p35"/>
          <p:cNvSpPr txBox="1"/>
          <p:nvPr>
            <p:ph type="title"/>
          </p:nvPr>
        </p:nvSpPr>
        <p:spPr>
          <a:xfrm>
            <a:off x="713225" y="2389400"/>
            <a:ext cx="4891800" cy="959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500"/>
              <a:t>What are the cons of NIL deals?</a:t>
            </a:r>
            <a:endParaRPr sz="2300"/>
          </a:p>
        </p:txBody>
      </p:sp>
      <p:sp>
        <p:nvSpPr>
          <p:cNvPr id="486" name="Google Shape;486;p35"/>
          <p:cNvSpPr txBox="1"/>
          <p:nvPr>
            <p:ph idx="2" type="title"/>
          </p:nvPr>
        </p:nvSpPr>
        <p:spPr>
          <a:xfrm>
            <a:off x="713225" y="1161574"/>
            <a:ext cx="1952700" cy="108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03</a:t>
            </a:r>
            <a:endParaRPr/>
          </a:p>
        </p:txBody>
      </p:sp>
      <p:grpSp>
        <p:nvGrpSpPr>
          <p:cNvPr id="487" name="Google Shape;487;p35"/>
          <p:cNvGrpSpPr/>
          <p:nvPr/>
        </p:nvGrpSpPr>
        <p:grpSpPr>
          <a:xfrm>
            <a:off x="5482250" y="1210200"/>
            <a:ext cx="2004300" cy="2004300"/>
            <a:chOff x="5482250" y="1210200"/>
            <a:chExt cx="2004300" cy="2004300"/>
          </a:xfrm>
        </p:grpSpPr>
        <p:sp>
          <p:nvSpPr>
            <p:cNvPr id="488" name="Google Shape;488;p35"/>
            <p:cNvSpPr/>
            <p:nvPr/>
          </p:nvSpPr>
          <p:spPr>
            <a:xfrm>
              <a:off x="5482250" y="1210200"/>
              <a:ext cx="2004300" cy="2004300"/>
            </a:xfrm>
            <a:prstGeom prst="mathMultiply">
              <a:avLst>
                <a:gd fmla="val 23520" name="adj1"/>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35"/>
            <p:cNvSpPr/>
            <p:nvPr/>
          </p:nvSpPr>
          <p:spPr>
            <a:xfrm>
              <a:off x="5688829" y="1416779"/>
              <a:ext cx="1591200" cy="1591200"/>
            </a:xfrm>
            <a:prstGeom prst="mathMultiply">
              <a:avLst>
                <a:gd fmla="val 23520" name="adj1"/>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0" name="Google Shape;490;p35"/>
          <p:cNvGrpSpPr/>
          <p:nvPr/>
        </p:nvGrpSpPr>
        <p:grpSpPr>
          <a:xfrm>
            <a:off x="2629025" y="1418513"/>
            <a:ext cx="330600" cy="571800"/>
            <a:chOff x="-909300" y="2075775"/>
            <a:chExt cx="330600" cy="571800"/>
          </a:xfrm>
        </p:grpSpPr>
        <p:sp>
          <p:nvSpPr>
            <p:cNvPr id="491" name="Google Shape;491;p35"/>
            <p:cNvSpPr/>
            <p:nvPr/>
          </p:nvSpPr>
          <p:spPr>
            <a:xfrm>
              <a:off x="-909300" y="2075775"/>
              <a:ext cx="330600" cy="2859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35"/>
            <p:cNvSpPr/>
            <p:nvPr/>
          </p:nvSpPr>
          <p:spPr>
            <a:xfrm>
              <a:off x="-909300" y="2361675"/>
              <a:ext cx="330600" cy="2859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pic>
        <p:nvPicPr>
          <p:cNvPr id="497" name="Google Shape;497;p36"/>
          <p:cNvPicPr preferRelativeResize="0"/>
          <p:nvPr/>
        </p:nvPicPr>
        <p:blipFill>
          <a:blip r:embed="rId3">
            <a:alphaModFix amt="40000"/>
          </a:blip>
          <a:stretch>
            <a:fillRect/>
          </a:stretch>
        </p:blipFill>
        <p:spPr>
          <a:xfrm>
            <a:off x="19" y="5772"/>
            <a:ext cx="9144000" cy="5137719"/>
          </a:xfrm>
          <a:prstGeom prst="rect">
            <a:avLst/>
          </a:prstGeom>
          <a:noFill/>
          <a:ln>
            <a:noFill/>
          </a:ln>
        </p:spPr>
      </p:pic>
      <p:sp>
        <p:nvSpPr>
          <p:cNvPr id="498" name="Google Shape;498;p36"/>
          <p:cNvSpPr txBox="1"/>
          <p:nvPr>
            <p:ph type="title"/>
          </p:nvPr>
        </p:nvSpPr>
        <p:spPr>
          <a:xfrm>
            <a:off x="713225" y="445025"/>
            <a:ext cx="7717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Cons</a:t>
            </a:r>
            <a:endParaRPr/>
          </a:p>
        </p:txBody>
      </p:sp>
      <p:sp>
        <p:nvSpPr>
          <p:cNvPr id="499" name="Google Shape;499;p36"/>
          <p:cNvSpPr txBox="1"/>
          <p:nvPr>
            <p:ph idx="6" type="subTitle"/>
          </p:nvPr>
        </p:nvSpPr>
        <p:spPr>
          <a:xfrm>
            <a:off x="441075" y="1547450"/>
            <a:ext cx="4827000" cy="30333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sz="1200">
                <a:latin typeface="Archivo Black"/>
                <a:ea typeface="Archivo Black"/>
                <a:cs typeface="Archivo Black"/>
                <a:sym typeface="Archivo Black"/>
              </a:rPr>
              <a:t>The cons of NIL deals for student-athletes include the potential for distractions, as managing deals and maintaining a public image can take time and focus away from academics and athletics. There's also the risk of exploitation, with some athletes, especially those less experienced in business, being taken advantage of by unscrupulous agents or companies. NIL deals can also create inequities, as high-profile athletes with large social media followings may secure much larger deals, leading to disparities between athletes within the same sport or team. Additionally, the pressure to maintain a personal brand can add stress, affecting mental health and overall well-being.</a:t>
            </a:r>
            <a:endParaRPr sz="1300">
              <a:latin typeface="Archivo Black"/>
              <a:ea typeface="Archivo Black"/>
              <a:cs typeface="Archivo Black"/>
              <a:sym typeface="Archivo Black"/>
            </a:endParaRPr>
          </a:p>
        </p:txBody>
      </p:sp>
      <p:pic>
        <p:nvPicPr>
          <p:cNvPr id="500" name="Google Shape;500;p36"/>
          <p:cNvPicPr preferRelativeResize="0"/>
          <p:nvPr/>
        </p:nvPicPr>
        <p:blipFill>
          <a:blip r:embed="rId4">
            <a:alphaModFix/>
          </a:blip>
          <a:stretch>
            <a:fillRect/>
          </a:stretch>
        </p:blipFill>
        <p:spPr>
          <a:xfrm flipH="1" rot="5400000">
            <a:off x="-1938929" y="-2518301"/>
            <a:ext cx="4589824" cy="2743149"/>
          </a:xfrm>
          <a:prstGeom prst="rect">
            <a:avLst/>
          </a:prstGeom>
          <a:noFill/>
          <a:ln>
            <a:noFill/>
          </a:ln>
        </p:spPr>
      </p:pic>
      <p:sp>
        <p:nvSpPr>
          <p:cNvPr id="501" name="Google Shape;501;p36"/>
          <p:cNvSpPr/>
          <p:nvPr/>
        </p:nvSpPr>
        <p:spPr>
          <a:xfrm>
            <a:off x="6967950" y="382325"/>
            <a:ext cx="698100" cy="698100"/>
          </a:xfrm>
          <a:prstGeom prst="mathMultiply">
            <a:avLst>
              <a:gd fmla="val 23520" name="adj1"/>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2" name="Google Shape;502;p36"/>
          <p:cNvPicPr preferRelativeResize="0"/>
          <p:nvPr/>
        </p:nvPicPr>
        <p:blipFill>
          <a:blip r:embed="rId5">
            <a:alphaModFix/>
          </a:blip>
          <a:stretch>
            <a:fillRect/>
          </a:stretch>
        </p:blipFill>
        <p:spPr>
          <a:xfrm>
            <a:off x="8874700" y="-5"/>
            <a:ext cx="269325" cy="285400"/>
          </a:xfrm>
          <a:prstGeom prst="rect">
            <a:avLst/>
          </a:prstGeom>
          <a:noFill/>
          <a:ln>
            <a:noFill/>
          </a:ln>
        </p:spPr>
      </p:pic>
      <p:pic>
        <p:nvPicPr>
          <p:cNvPr id="503" name="Google Shape;503;p36"/>
          <p:cNvPicPr preferRelativeResize="0"/>
          <p:nvPr/>
        </p:nvPicPr>
        <p:blipFill>
          <a:blip r:embed="rId6">
            <a:alphaModFix/>
          </a:blip>
          <a:stretch>
            <a:fillRect/>
          </a:stretch>
        </p:blipFill>
        <p:spPr>
          <a:xfrm>
            <a:off x="5268075" y="1899150"/>
            <a:ext cx="3747401" cy="22024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pic>
        <p:nvPicPr>
          <p:cNvPr id="508" name="Google Shape;508;p37" title="1LHS-11204-scaled.jpg"/>
          <p:cNvPicPr preferRelativeResize="0"/>
          <p:nvPr/>
        </p:nvPicPr>
        <p:blipFill>
          <a:blip r:embed="rId3">
            <a:alphaModFix amt="40000"/>
          </a:blip>
          <a:stretch>
            <a:fillRect/>
          </a:stretch>
        </p:blipFill>
        <p:spPr>
          <a:xfrm>
            <a:off x="0" y="0"/>
            <a:ext cx="9144003" cy="5143500"/>
          </a:xfrm>
          <a:prstGeom prst="rect">
            <a:avLst/>
          </a:prstGeom>
          <a:noFill/>
          <a:ln>
            <a:noFill/>
          </a:ln>
        </p:spPr>
      </p:pic>
      <p:sp>
        <p:nvSpPr>
          <p:cNvPr id="509" name="Google Shape;509;p37"/>
          <p:cNvSpPr txBox="1"/>
          <p:nvPr>
            <p:ph type="title"/>
          </p:nvPr>
        </p:nvSpPr>
        <p:spPr>
          <a:xfrm>
            <a:off x="713225" y="2389400"/>
            <a:ext cx="4534500" cy="959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t>How do you think NIL deals will have an impact on your generation?</a:t>
            </a:r>
            <a:endParaRPr sz="1000"/>
          </a:p>
        </p:txBody>
      </p:sp>
      <p:sp>
        <p:nvSpPr>
          <p:cNvPr id="510" name="Google Shape;510;p37"/>
          <p:cNvSpPr txBox="1"/>
          <p:nvPr>
            <p:ph idx="2" type="title"/>
          </p:nvPr>
        </p:nvSpPr>
        <p:spPr>
          <a:xfrm>
            <a:off x="713225" y="1161574"/>
            <a:ext cx="1952700" cy="108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04</a:t>
            </a:r>
            <a:endParaRPr/>
          </a:p>
        </p:txBody>
      </p:sp>
      <p:grpSp>
        <p:nvGrpSpPr>
          <p:cNvPr id="511" name="Google Shape;511;p37"/>
          <p:cNvGrpSpPr/>
          <p:nvPr/>
        </p:nvGrpSpPr>
        <p:grpSpPr>
          <a:xfrm>
            <a:off x="2629025" y="1418513"/>
            <a:ext cx="330600" cy="571800"/>
            <a:chOff x="-909300" y="2075775"/>
            <a:chExt cx="330600" cy="571800"/>
          </a:xfrm>
        </p:grpSpPr>
        <p:sp>
          <p:nvSpPr>
            <p:cNvPr id="512" name="Google Shape;512;p37"/>
            <p:cNvSpPr/>
            <p:nvPr/>
          </p:nvSpPr>
          <p:spPr>
            <a:xfrm>
              <a:off x="-909300" y="2075775"/>
              <a:ext cx="330600" cy="2859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37"/>
            <p:cNvSpPr/>
            <p:nvPr/>
          </p:nvSpPr>
          <p:spPr>
            <a:xfrm>
              <a:off x="-909300" y="2361675"/>
              <a:ext cx="330600" cy="2859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4" name="Google Shape;514;p37"/>
          <p:cNvGrpSpPr/>
          <p:nvPr/>
        </p:nvGrpSpPr>
        <p:grpSpPr>
          <a:xfrm>
            <a:off x="6216400" y="847350"/>
            <a:ext cx="2004300" cy="2004300"/>
            <a:chOff x="5482250" y="1210200"/>
            <a:chExt cx="2004300" cy="2004300"/>
          </a:xfrm>
        </p:grpSpPr>
        <p:sp>
          <p:nvSpPr>
            <p:cNvPr id="515" name="Google Shape;515;p37"/>
            <p:cNvSpPr/>
            <p:nvPr/>
          </p:nvSpPr>
          <p:spPr>
            <a:xfrm>
              <a:off x="5482250" y="1210200"/>
              <a:ext cx="2004300" cy="2004300"/>
            </a:xfrm>
            <a:prstGeom prst="mathMultiply">
              <a:avLst>
                <a:gd fmla="val 23520" name="adj1"/>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37"/>
            <p:cNvSpPr/>
            <p:nvPr/>
          </p:nvSpPr>
          <p:spPr>
            <a:xfrm>
              <a:off x="5688829" y="1416779"/>
              <a:ext cx="1591200" cy="1591200"/>
            </a:xfrm>
            <a:prstGeom prst="mathMultiply">
              <a:avLst>
                <a:gd fmla="val 23520" name="adj1"/>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riathlon Project Proposal by Slidesgo">
  <a:themeElements>
    <a:clrScheme name="Simple Light">
      <a:dk1>
        <a:srgbClr val="1C1C1C"/>
      </a:dk1>
      <a:lt1>
        <a:srgbClr val="FFFFFF"/>
      </a:lt1>
      <a:dk2>
        <a:srgbClr val="FF3609"/>
      </a:dk2>
      <a:lt2>
        <a:srgbClr val="B4B4B4"/>
      </a:lt2>
      <a:accent1>
        <a:srgbClr val="D3D3D3"/>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