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Heebo"/>
      <p:regular r:id="rId13"/>
      <p:bold r:id="rId14"/>
    </p:embeddedFont>
    <p:embeddedFont>
      <p:font typeface="Titan One"/>
      <p:regular r:id="rId15"/>
    </p:embeddedFont>
    <p:embeddedFont>
      <p:font typeface="Montserrat ExtraBold"/>
      <p:bold r:id="rId16"/>
      <p:boldItalic r:id="rId17"/>
    </p:embeddedFont>
    <p:embeddedFont>
      <p:font typeface="DM Serif Display"/>
      <p:regular r:id="rId18"/>
      <p: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Heebo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TitanOne-regular.fntdata"/><Relationship Id="rId14" Type="http://schemas.openxmlformats.org/officeDocument/2006/relationships/font" Target="fonts/Heebo-bold.fntdata"/><Relationship Id="rId17" Type="http://schemas.openxmlformats.org/officeDocument/2006/relationships/font" Target="fonts/MontserratExtraBold-boldItalic.fntdata"/><Relationship Id="rId16" Type="http://schemas.openxmlformats.org/officeDocument/2006/relationships/font" Target="fonts/MontserratExtraBold-bold.fntdata"/><Relationship Id="rId5" Type="http://schemas.openxmlformats.org/officeDocument/2006/relationships/slide" Target="slides/slide1.xml"/><Relationship Id="rId19" Type="http://schemas.openxmlformats.org/officeDocument/2006/relationships/font" Target="fonts/DMSerifDisplay-italic.fntdata"/><Relationship Id="rId6" Type="http://schemas.openxmlformats.org/officeDocument/2006/relationships/slide" Target="slides/slide2.xml"/><Relationship Id="rId18" Type="http://schemas.openxmlformats.org/officeDocument/2006/relationships/font" Target="fonts/DMSerifDisplay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29afa2dcc4e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29afa2dcc4e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29afa2dcc4e_0_180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29afa2dcc4e_0_180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2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g29afa2dcc4e_0_18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4" name="Google Shape;704;g29afa2dcc4e_0_18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g34301feb88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3" name="Google Shape;713;g34301feb8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0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g34301feb88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2" name="Google Shape;722;g34301feb88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34301feb88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34301feb88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g29afa2dcc4e_0_20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0" name="Google Shape;740;g29afa2dcc4e_0_20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bit.ly/3A1uf1Q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713225" y="890700"/>
            <a:ext cx="3972000" cy="202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2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713225" y="3460200"/>
            <a:ext cx="27144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222222"/>
                </a:solidFill>
                <a:latin typeface="Heebo"/>
                <a:ea typeface="Heebo"/>
                <a:cs typeface="Heebo"/>
                <a:sym typeface="Heeb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1" name="Google Shape;11;p2"/>
          <p:cNvSpPr txBox="1"/>
          <p:nvPr>
            <p:ph idx="2" type="ctrTitle"/>
          </p:nvPr>
        </p:nvSpPr>
        <p:spPr>
          <a:xfrm>
            <a:off x="713225" y="2917500"/>
            <a:ext cx="3579000" cy="54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2900">
                <a:solidFill>
                  <a:schemeClr val="dk2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grpSp>
        <p:nvGrpSpPr>
          <p:cNvPr id="12" name="Google Shape;12;p2"/>
          <p:cNvGrpSpPr/>
          <p:nvPr/>
        </p:nvGrpSpPr>
        <p:grpSpPr>
          <a:xfrm>
            <a:off x="1" y="-8"/>
            <a:ext cx="2361018" cy="1420983"/>
            <a:chOff x="1" y="-8"/>
            <a:chExt cx="2361018" cy="1420983"/>
          </a:xfrm>
        </p:grpSpPr>
        <p:sp>
          <p:nvSpPr>
            <p:cNvPr id="13" name="Google Shape;13;p2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" name="Google Shape;15;p2"/>
          <p:cNvGrpSpPr/>
          <p:nvPr/>
        </p:nvGrpSpPr>
        <p:grpSpPr>
          <a:xfrm>
            <a:off x="8506970" y="2069962"/>
            <a:ext cx="291481" cy="291481"/>
            <a:chOff x="2547070" y="430349"/>
            <a:chExt cx="291481" cy="291481"/>
          </a:xfrm>
        </p:grpSpPr>
        <p:sp>
          <p:nvSpPr>
            <p:cNvPr id="16" name="Google Shape;16;p2"/>
            <p:cNvSpPr/>
            <p:nvPr/>
          </p:nvSpPr>
          <p:spPr>
            <a:xfrm>
              <a:off x="2547070" y="430349"/>
              <a:ext cx="291481" cy="291481"/>
            </a:xfrm>
            <a:custGeom>
              <a:rect b="b" l="l" r="r" t="t"/>
              <a:pathLst>
                <a:path extrusionOk="0" h="99059" w="99059">
                  <a:moveTo>
                    <a:pt x="99060" y="49530"/>
                  </a:moveTo>
                  <a:cubicBezTo>
                    <a:pt x="99060" y="22193"/>
                    <a:pt x="76867" y="0"/>
                    <a:pt x="49530" y="0"/>
                  </a:cubicBezTo>
                  <a:cubicBezTo>
                    <a:pt x="22193" y="0"/>
                    <a:pt x="0" y="22193"/>
                    <a:pt x="0" y="49530"/>
                  </a:cubicBezTo>
                  <a:cubicBezTo>
                    <a:pt x="0" y="76867"/>
                    <a:pt x="22193" y="99060"/>
                    <a:pt x="49530" y="99060"/>
                  </a:cubicBezTo>
                  <a:cubicBezTo>
                    <a:pt x="76867" y="99060"/>
                    <a:pt x="99060" y="76867"/>
                    <a:pt x="99060" y="49530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47070" y="453891"/>
              <a:ext cx="122758" cy="265696"/>
            </a:xfrm>
            <a:custGeom>
              <a:rect b="b" l="l" r="r" t="t"/>
              <a:pathLst>
                <a:path extrusionOk="0" h="90296" w="41719">
                  <a:moveTo>
                    <a:pt x="13811" y="35052"/>
                  </a:moveTo>
                  <a:cubicBezTo>
                    <a:pt x="13811" y="22003"/>
                    <a:pt x="17145" y="9906"/>
                    <a:pt x="22669" y="0"/>
                  </a:cubicBezTo>
                  <a:cubicBezTo>
                    <a:pt x="9049" y="8858"/>
                    <a:pt x="0" y="24098"/>
                    <a:pt x="0" y="41529"/>
                  </a:cubicBezTo>
                  <a:cubicBezTo>
                    <a:pt x="0" y="66199"/>
                    <a:pt x="18097" y="86487"/>
                    <a:pt x="41719" y="90297"/>
                  </a:cubicBezTo>
                  <a:cubicBezTo>
                    <a:pt x="25241" y="80486"/>
                    <a:pt x="13811" y="59531"/>
                    <a:pt x="13811" y="35147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6" name="Google Shape;8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grpSp>
        <p:nvGrpSpPr>
          <p:cNvPr id="87" name="Google Shape;87;p11"/>
          <p:cNvGrpSpPr/>
          <p:nvPr/>
        </p:nvGrpSpPr>
        <p:grpSpPr>
          <a:xfrm flipH="1" rot="10800000">
            <a:off x="1" y="3722517"/>
            <a:ext cx="2361018" cy="1420983"/>
            <a:chOff x="1" y="-8"/>
            <a:chExt cx="2361018" cy="1420983"/>
          </a:xfrm>
        </p:grpSpPr>
        <p:sp>
          <p:nvSpPr>
            <p:cNvPr id="88" name="Google Shape;88;p11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1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1"/>
          <p:cNvGrpSpPr/>
          <p:nvPr/>
        </p:nvGrpSpPr>
        <p:grpSpPr>
          <a:xfrm rot="-7430626">
            <a:off x="8341476" y="814177"/>
            <a:ext cx="1604816" cy="1297559"/>
            <a:chOff x="8641088" y="877777"/>
            <a:chExt cx="1048781" cy="847981"/>
          </a:xfrm>
        </p:grpSpPr>
        <p:sp>
          <p:nvSpPr>
            <p:cNvPr id="91" name="Google Shape;91;p11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1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11"/>
          <p:cNvSpPr/>
          <p:nvPr/>
        </p:nvSpPr>
        <p:spPr>
          <a:xfrm flipH="1">
            <a:off x="676093" y="273548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FFFFFF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" type="subTitle"/>
          </p:nvPr>
        </p:nvSpPr>
        <p:spPr>
          <a:xfrm>
            <a:off x="4762975" y="1370675"/>
            <a:ext cx="3667800" cy="485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/>
        </p:txBody>
      </p:sp>
      <p:sp>
        <p:nvSpPr>
          <p:cNvPr id="98" name="Google Shape;98;p13"/>
          <p:cNvSpPr txBox="1"/>
          <p:nvPr>
            <p:ph idx="2" type="subTitle"/>
          </p:nvPr>
        </p:nvSpPr>
        <p:spPr>
          <a:xfrm>
            <a:off x="4762975" y="1715400"/>
            <a:ext cx="32862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9" name="Google Shape;99;p13"/>
          <p:cNvSpPr txBox="1"/>
          <p:nvPr>
            <p:ph hasCustomPrompt="1" idx="3" type="title"/>
          </p:nvPr>
        </p:nvSpPr>
        <p:spPr>
          <a:xfrm>
            <a:off x="4029852" y="1481900"/>
            <a:ext cx="756000" cy="5055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31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 txBox="1"/>
          <p:nvPr>
            <p:ph idx="4" type="subTitle"/>
          </p:nvPr>
        </p:nvSpPr>
        <p:spPr>
          <a:xfrm>
            <a:off x="4762975" y="2451737"/>
            <a:ext cx="3667800" cy="485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/>
        </p:txBody>
      </p:sp>
      <p:sp>
        <p:nvSpPr>
          <p:cNvPr id="101" name="Google Shape;101;p13"/>
          <p:cNvSpPr txBox="1"/>
          <p:nvPr>
            <p:ph idx="5" type="subTitle"/>
          </p:nvPr>
        </p:nvSpPr>
        <p:spPr>
          <a:xfrm>
            <a:off x="4762975" y="2796475"/>
            <a:ext cx="32862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2" name="Google Shape;102;p13"/>
          <p:cNvSpPr txBox="1"/>
          <p:nvPr>
            <p:ph hasCustomPrompt="1" idx="6" type="title"/>
          </p:nvPr>
        </p:nvSpPr>
        <p:spPr>
          <a:xfrm>
            <a:off x="4029852" y="2562975"/>
            <a:ext cx="756000" cy="5055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31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3" name="Google Shape;103;p13"/>
          <p:cNvSpPr txBox="1"/>
          <p:nvPr>
            <p:ph idx="7" type="subTitle"/>
          </p:nvPr>
        </p:nvSpPr>
        <p:spPr>
          <a:xfrm>
            <a:off x="4762975" y="3532819"/>
            <a:ext cx="3667800" cy="485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4" name="Google Shape;104;p13"/>
          <p:cNvSpPr txBox="1"/>
          <p:nvPr>
            <p:ph idx="8" type="subTitle"/>
          </p:nvPr>
        </p:nvSpPr>
        <p:spPr>
          <a:xfrm>
            <a:off x="4762975" y="3877550"/>
            <a:ext cx="32862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5" name="Google Shape;105;p13"/>
          <p:cNvSpPr txBox="1"/>
          <p:nvPr>
            <p:ph hasCustomPrompt="1" idx="9" type="title"/>
          </p:nvPr>
        </p:nvSpPr>
        <p:spPr>
          <a:xfrm>
            <a:off x="4029852" y="3644050"/>
            <a:ext cx="756000" cy="5055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31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grpSp>
        <p:nvGrpSpPr>
          <p:cNvPr id="106" name="Google Shape;106;p13"/>
          <p:cNvGrpSpPr/>
          <p:nvPr/>
        </p:nvGrpSpPr>
        <p:grpSpPr>
          <a:xfrm flipH="1">
            <a:off x="6782976" y="-8"/>
            <a:ext cx="2361018" cy="1420983"/>
            <a:chOff x="1" y="-8"/>
            <a:chExt cx="2361018" cy="1420983"/>
          </a:xfrm>
        </p:grpSpPr>
        <p:sp>
          <p:nvSpPr>
            <p:cNvPr id="107" name="Google Shape;107;p13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3"/>
          <p:cNvSpPr/>
          <p:nvPr/>
        </p:nvSpPr>
        <p:spPr>
          <a:xfrm>
            <a:off x="4846095" y="472513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CUSTOM_3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12" name="Google Shape;112;p14"/>
          <p:cNvGrpSpPr/>
          <p:nvPr/>
        </p:nvGrpSpPr>
        <p:grpSpPr>
          <a:xfrm>
            <a:off x="1" y="-8"/>
            <a:ext cx="2361018" cy="1420983"/>
            <a:chOff x="1" y="-8"/>
            <a:chExt cx="2361018" cy="1420983"/>
          </a:xfrm>
        </p:grpSpPr>
        <p:sp>
          <p:nvSpPr>
            <p:cNvPr id="113" name="Google Shape;113;p14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4"/>
          <p:cNvGrpSpPr/>
          <p:nvPr/>
        </p:nvGrpSpPr>
        <p:grpSpPr>
          <a:xfrm rot="1540191">
            <a:off x="8595068" y="3238076"/>
            <a:ext cx="707247" cy="610414"/>
            <a:chOff x="866126" y="4404108"/>
            <a:chExt cx="628706" cy="542626"/>
          </a:xfrm>
        </p:grpSpPr>
        <p:sp>
          <p:nvSpPr>
            <p:cNvPr id="116" name="Google Shape;116;p14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" name="Google Shape;118;p14"/>
          <p:cNvSpPr/>
          <p:nvPr/>
        </p:nvSpPr>
        <p:spPr>
          <a:xfrm>
            <a:off x="147620" y="164593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" name="Google Shape;119;p14"/>
          <p:cNvGrpSpPr/>
          <p:nvPr/>
        </p:nvGrpSpPr>
        <p:grpSpPr>
          <a:xfrm rot="-8656923">
            <a:off x="7681566" y="-1178656"/>
            <a:ext cx="2669938" cy="2158753"/>
            <a:chOff x="8641088" y="877777"/>
            <a:chExt cx="1048781" cy="847981"/>
          </a:xfrm>
        </p:grpSpPr>
        <p:sp>
          <p:nvSpPr>
            <p:cNvPr id="120" name="Google Shape;120;p14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14"/>
          <p:cNvGrpSpPr/>
          <p:nvPr/>
        </p:nvGrpSpPr>
        <p:grpSpPr>
          <a:xfrm rot="2700000">
            <a:off x="1650349" y="4603870"/>
            <a:ext cx="2694084" cy="2178276"/>
            <a:chOff x="8641088" y="877777"/>
            <a:chExt cx="1048781" cy="847981"/>
          </a:xfrm>
        </p:grpSpPr>
        <p:sp>
          <p:nvSpPr>
            <p:cNvPr id="123" name="Google Shape;123;p14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CUSTOM_7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27" name="Google Shape;127;p15"/>
          <p:cNvGrpSpPr/>
          <p:nvPr/>
        </p:nvGrpSpPr>
        <p:grpSpPr>
          <a:xfrm flipH="1" rot="10800000">
            <a:off x="1" y="3722517"/>
            <a:ext cx="2361018" cy="1420983"/>
            <a:chOff x="1" y="-8"/>
            <a:chExt cx="2361018" cy="1420983"/>
          </a:xfrm>
        </p:grpSpPr>
        <p:sp>
          <p:nvSpPr>
            <p:cNvPr id="128" name="Google Shape;128;p15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15"/>
          <p:cNvSpPr/>
          <p:nvPr/>
        </p:nvSpPr>
        <p:spPr>
          <a:xfrm flipH="1">
            <a:off x="225693" y="28458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1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/>
          <p:nvPr>
            <p:ph type="title"/>
          </p:nvPr>
        </p:nvSpPr>
        <p:spPr>
          <a:xfrm flipH="1">
            <a:off x="1537200" y="1193025"/>
            <a:ext cx="6069600" cy="171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4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3" name="Google Shape;133;p16"/>
          <p:cNvSpPr txBox="1"/>
          <p:nvPr>
            <p:ph idx="1" type="subTitle"/>
          </p:nvPr>
        </p:nvSpPr>
        <p:spPr>
          <a:xfrm flipH="1">
            <a:off x="2642700" y="2808963"/>
            <a:ext cx="3858600" cy="114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34" name="Google Shape;134;p16"/>
          <p:cNvGrpSpPr/>
          <p:nvPr/>
        </p:nvGrpSpPr>
        <p:grpSpPr>
          <a:xfrm flipH="1">
            <a:off x="6782976" y="-8"/>
            <a:ext cx="2361018" cy="1420983"/>
            <a:chOff x="1" y="-8"/>
            <a:chExt cx="2361018" cy="1420983"/>
          </a:xfrm>
        </p:grpSpPr>
        <p:sp>
          <p:nvSpPr>
            <p:cNvPr id="135" name="Google Shape;135;p16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16"/>
          <p:cNvGrpSpPr/>
          <p:nvPr/>
        </p:nvGrpSpPr>
        <p:grpSpPr>
          <a:xfrm rot="-8364418">
            <a:off x="4406864" y="-68944"/>
            <a:ext cx="1024955" cy="828717"/>
            <a:chOff x="8641088" y="877777"/>
            <a:chExt cx="1048781" cy="847981"/>
          </a:xfrm>
        </p:grpSpPr>
        <p:sp>
          <p:nvSpPr>
            <p:cNvPr id="138" name="Google Shape;138;p16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CUSTOM_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17"/>
          <p:cNvSpPr txBox="1"/>
          <p:nvPr>
            <p:ph idx="1" type="body"/>
          </p:nvPr>
        </p:nvSpPr>
        <p:spPr>
          <a:xfrm>
            <a:off x="713225" y="1089850"/>
            <a:ext cx="3858900" cy="35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9pPr>
          </a:lstStyle>
          <a:p/>
        </p:txBody>
      </p:sp>
      <p:sp>
        <p:nvSpPr>
          <p:cNvPr id="143" name="Google Shape;143;p17"/>
          <p:cNvSpPr txBox="1"/>
          <p:nvPr>
            <p:ph idx="2" type="body"/>
          </p:nvPr>
        </p:nvSpPr>
        <p:spPr>
          <a:xfrm>
            <a:off x="4572125" y="1089850"/>
            <a:ext cx="3858900" cy="35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9pPr>
          </a:lstStyle>
          <a:p/>
        </p:txBody>
      </p:sp>
      <p:grpSp>
        <p:nvGrpSpPr>
          <p:cNvPr id="144" name="Google Shape;144;p17"/>
          <p:cNvGrpSpPr/>
          <p:nvPr/>
        </p:nvGrpSpPr>
        <p:grpSpPr>
          <a:xfrm rot="10800000">
            <a:off x="6782976" y="3722517"/>
            <a:ext cx="2361018" cy="1420983"/>
            <a:chOff x="1" y="-8"/>
            <a:chExt cx="2361018" cy="1420983"/>
          </a:xfrm>
        </p:grpSpPr>
        <p:sp>
          <p:nvSpPr>
            <p:cNvPr id="145" name="Google Shape;145;p17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p17"/>
          <p:cNvSpPr/>
          <p:nvPr/>
        </p:nvSpPr>
        <p:spPr>
          <a:xfrm flipH="1">
            <a:off x="253868" y="242601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2">
  <p:cSld name="CUSTOM_5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8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0" name="Google Shape;150;p18"/>
          <p:cNvSpPr txBox="1"/>
          <p:nvPr>
            <p:ph idx="1" type="subTitle"/>
          </p:nvPr>
        </p:nvSpPr>
        <p:spPr>
          <a:xfrm>
            <a:off x="4572000" y="1242250"/>
            <a:ext cx="3858600" cy="1005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/>
        </p:txBody>
      </p:sp>
      <p:sp>
        <p:nvSpPr>
          <p:cNvPr id="151" name="Google Shape;151;p18"/>
          <p:cNvSpPr txBox="1"/>
          <p:nvPr>
            <p:ph idx="2" type="subTitle"/>
          </p:nvPr>
        </p:nvSpPr>
        <p:spPr>
          <a:xfrm>
            <a:off x="4572000" y="2185872"/>
            <a:ext cx="3858600" cy="6660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2" name="Google Shape;152;p18"/>
          <p:cNvSpPr txBox="1"/>
          <p:nvPr>
            <p:ph idx="3" type="subTitle"/>
          </p:nvPr>
        </p:nvSpPr>
        <p:spPr>
          <a:xfrm>
            <a:off x="4572000" y="2999119"/>
            <a:ext cx="3858600" cy="1005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3" name="Google Shape;153;p18"/>
          <p:cNvSpPr txBox="1"/>
          <p:nvPr>
            <p:ph idx="4" type="subTitle"/>
          </p:nvPr>
        </p:nvSpPr>
        <p:spPr>
          <a:xfrm>
            <a:off x="4572000" y="3942575"/>
            <a:ext cx="3858600" cy="6660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grpSp>
        <p:nvGrpSpPr>
          <p:cNvPr id="154" name="Google Shape;154;p18"/>
          <p:cNvGrpSpPr/>
          <p:nvPr/>
        </p:nvGrpSpPr>
        <p:grpSpPr>
          <a:xfrm flipH="1">
            <a:off x="6904526" y="-8"/>
            <a:ext cx="2361018" cy="1420983"/>
            <a:chOff x="1" y="-8"/>
            <a:chExt cx="2361018" cy="1420983"/>
          </a:xfrm>
        </p:grpSpPr>
        <p:sp>
          <p:nvSpPr>
            <p:cNvPr id="155" name="Google Shape;155;p18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8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7" name="Google Shape;157;p18"/>
          <p:cNvSpPr/>
          <p:nvPr/>
        </p:nvSpPr>
        <p:spPr>
          <a:xfrm flipH="1">
            <a:off x="8695368" y="269171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CUSTOM_4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 txBox="1"/>
          <p:nvPr>
            <p:ph type="title"/>
          </p:nvPr>
        </p:nvSpPr>
        <p:spPr>
          <a:xfrm>
            <a:off x="713225" y="445025"/>
            <a:ext cx="5871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0" name="Google Shape;160;p19"/>
          <p:cNvSpPr txBox="1"/>
          <p:nvPr>
            <p:ph idx="1" type="subTitle"/>
          </p:nvPr>
        </p:nvSpPr>
        <p:spPr>
          <a:xfrm>
            <a:off x="713225" y="1284775"/>
            <a:ext cx="3333300" cy="485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/>
        </p:txBody>
      </p:sp>
      <p:sp>
        <p:nvSpPr>
          <p:cNvPr id="161" name="Google Shape;161;p19"/>
          <p:cNvSpPr txBox="1"/>
          <p:nvPr>
            <p:ph idx="2" type="subTitle"/>
          </p:nvPr>
        </p:nvSpPr>
        <p:spPr>
          <a:xfrm>
            <a:off x="713225" y="1629499"/>
            <a:ext cx="33333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2" name="Google Shape;162;p19"/>
          <p:cNvSpPr txBox="1"/>
          <p:nvPr>
            <p:ph idx="3" type="subTitle"/>
          </p:nvPr>
        </p:nvSpPr>
        <p:spPr>
          <a:xfrm>
            <a:off x="713225" y="2442037"/>
            <a:ext cx="3333300" cy="485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erif Display"/>
              <a:buNone/>
              <a:defRPr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/>
        </p:txBody>
      </p:sp>
      <p:sp>
        <p:nvSpPr>
          <p:cNvPr id="163" name="Google Shape;163;p19"/>
          <p:cNvSpPr txBox="1"/>
          <p:nvPr>
            <p:ph idx="4" type="subTitle"/>
          </p:nvPr>
        </p:nvSpPr>
        <p:spPr>
          <a:xfrm>
            <a:off x="713225" y="2786775"/>
            <a:ext cx="33333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4" name="Google Shape;164;p19"/>
          <p:cNvSpPr txBox="1"/>
          <p:nvPr>
            <p:ph idx="5" type="subTitle"/>
          </p:nvPr>
        </p:nvSpPr>
        <p:spPr>
          <a:xfrm>
            <a:off x="713225" y="3599319"/>
            <a:ext cx="3333300" cy="4857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M Serif Display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5" name="Google Shape;165;p19"/>
          <p:cNvSpPr txBox="1"/>
          <p:nvPr>
            <p:ph idx="6" type="subTitle"/>
          </p:nvPr>
        </p:nvSpPr>
        <p:spPr>
          <a:xfrm>
            <a:off x="713225" y="3944050"/>
            <a:ext cx="3333300" cy="572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grpSp>
        <p:nvGrpSpPr>
          <p:cNvPr id="166" name="Google Shape;166;p19"/>
          <p:cNvGrpSpPr/>
          <p:nvPr/>
        </p:nvGrpSpPr>
        <p:grpSpPr>
          <a:xfrm flipH="1">
            <a:off x="6782976" y="-8"/>
            <a:ext cx="2361018" cy="1420983"/>
            <a:chOff x="1" y="-8"/>
            <a:chExt cx="2361018" cy="1420983"/>
          </a:xfrm>
        </p:grpSpPr>
        <p:sp>
          <p:nvSpPr>
            <p:cNvPr id="167" name="Google Shape;167;p19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9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9"/>
          <p:cNvGrpSpPr/>
          <p:nvPr/>
        </p:nvGrpSpPr>
        <p:grpSpPr>
          <a:xfrm rot="8295237">
            <a:off x="-259069" y="2524272"/>
            <a:ext cx="707239" cy="610407"/>
            <a:chOff x="866126" y="4404108"/>
            <a:chExt cx="628706" cy="542626"/>
          </a:xfrm>
        </p:grpSpPr>
        <p:sp>
          <p:nvSpPr>
            <p:cNvPr id="170" name="Google Shape;170;p19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9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6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4" name="Google Shape;174;p20"/>
          <p:cNvSpPr txBox="1"/>
          <p:nvPr>
            <p:ph idx="1" type="subTitle"/>
          </p:nvPr>
        </p:nvSpPr>
        <p:spPr>
          <a:xfrm>
            <a:off x="713225" y="1276375"/>
            <a:ext cx="2513400" cy="978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sp>
        <p:nvSpPr>
          <p:cNvPr id="175" name="Google Shape;175;p20"/>
          <p:cNvSpPr txBox="1"/>
          <p:nvPr>
            <p:ph idx="2" type="subTitle"/>
          </p:nvPr>
        </p:nvSpPr>
        <p:spPr>
          <a:xfrm>
            <a:off x="3315300" y="1276375"/>
            <a:ext cx="2513400" cy="978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sp>
        <p:nvSpPr>
          <p:cNvPr id="176" name="Google Shape;176;p20"/>
          <p:cNvSpPr txBox="1"/>
          <p:nvPr>
            <p:ph idx="3" type="subTitle"/>
          </p:nvPr>
        </p:nvSpPr>
        <p:spPr>
          <a:xfrm>
            <a:off x="5917375" y="1276375"/>
            <a:ext cx="2513400" cy="978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sp>
        <p:nvSpPr>
          <p:cNvPr id="177" name="Google Shape;177;p20"/>
          <p:cNvSpPr txBox="1"/>
          <p:nvPr>
            <p:ph idx="4" type="subTitle"/>
          </p:nvPr>
        </p:nvSpPr>
        <p:spPr>
          <a:xfrm>
            <a:off x="713225" y="3023750"/>
            <a:ext cx="2513400" cy="978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sp>
        <p:nvSpPr>
          <p:cNvPr id="178" name="Google Shape;178;p20"/>
          <p:cNvSpPr txBox="1"/>
          <p:nvPr>
            <p:ph idx="5" type="subTitle"/>
          </p:nvPr>
        </p:nvSpPr>
        <p:spPr>
          <a:xfrm>
            <a:off x="3315300" y="3023750"/>
            <a:ext cx="2513400" cy="978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sp>
        <p:nvSpPr>
          <p:cNvPr id="179" name="Google Shape;179;p20"/>
          <p:cNvSpPr txBox="1"/>
          <p:nvPr>
            <p:ph idx="6" type="subTitle"/>
          </p:nvPr>
        </p:nvSpPr>
        <p:spPr>
          <a:xfrm>
            <a:off x="5917375" y="3023750"/>
            <a:ext cx="2513400" cy="9780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5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Montserrat ExtraBold"/>
              <a:buNone/>
              <a:defRPr sz="2400"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/>
        </p:txBody>
      </p:sp>
      <p:grpSp>
        <p:nvGrpSpPr>
          <p:cNvPr id="180" name="Google Shape;180;p20"/>
          <p:cNvGrpSpPr/>
          <p:nvPr/>
        </p:nvGrpSpPr>
        <p:grpSpPr>
          <a:xfrm>
            <a:off x="1" y="-8"/>
            <a:ext cx="2361018" cy="1420983"/>
            <a:chOff x="1" y="-8"/>
            <a:chExt cx="2361018" cy="1420983"/>
          </a:xfrm>
        </p:grpSpPr>
        <p:sp>
          <p:nvSpPr>
            <p:cNvPr id="181" name="Google Shape;181;p20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0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20"/>
          <p:cNvSpPr/>
          <p:nvPr/>
        </p:nvSpPr>
        <p:spPr>
          <a:xfrm flipH="1">
            <a:off x="333068" y="181121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0"/>
          <p:cNvSpPr/>
          <p:nvPr/>
        </p:nvSpPr>
        <p:spPr>
          <a:xfrm flipH="1">
            <a:off x="5917368" y="477113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idx="1" type="subTitle"/>
          </p:nvPr>
        </p:nvSpPr>
        <p:spPr>
          <a:xfrm flipH="1">
            <a:off x="713219" y="3113525"/>
            <a:ext cx="3184500" cy="6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type="title"/>
          </p:nvPr>
        </p:nvSpPr>
        <p:spPr>
          <a:xfrm flipH="1">
            <a:off x="713294" y="2175100"/>
            <a:ext cx="4595100" cy="92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hasCustomPrompt="1" idx="2" type="title"/>
          </p:nvPr>
        </p:nvSpPr>
        <p:spPr>
          <a:xfrm flipH="1">
            <a:off x="713219" y="1341163"/>
            <a:ext cx="1851300" cy="101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900"/>
              <a:buNone/>
              <a:defRPr sz="89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2" name="Google Shape;22;p3"/>
          <p:cNvGrpSpPr/>
          <p:nvPr/>
        </p:nvGrpSpPr>
        <p:grpSpPr>
          <a:xfrm flipH="1">
            <a:off x="6782976" y="-8"/>
            <a:ext cx="2361018" cy="1420983"/>
            <a:chOff x="1" y="-8"/>
            <a:chExt cx="2361018" cy="1420983"/>
          </a:xfrm>
        </p:grpSpPr>
        <p:sp>
          <p:nvSpPr>
            <p:cNvPr id="23" name="Google Shape;23;p3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3"/>
          <p:cNvGrpSpPr/>
          <p:nvPr/>
        </p:nvGrpSpPr>
        <p:grpSpPr>
          <a:xfrm flipH="1" rot="1665412">
            <a:off x="347813" y="4519782"/>
            <a:ext cx="2669915" cy="2158734"/>
            <a:chOff x="8641088" y="877777"/>
            <a:chExt cx="1048781" cy="847981"/>
          </a:xfrm>
        </p:grpSpPr>
        <p:sp>
          <p:nvSpPr>
            <p:cNvPr id="26" name="Google Shape;26;p3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CUSTOM_8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 txBox="1"/>
          <p:nvPr>
            <p:ph type="title"/>
          </p:nvPr>
        </p:nvSpPr>
        <p:spPr>
          <a:xfrm>
            <a:off x="4572000" y="660188"/>
            <a:ext cx="3858600" cy="93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8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7" name="Google Shape;187;p21"/>
          <p:cNvSpPr txBox="1"/>
          <p:nvPr>
            <p:ph idx="1" type="subTitle"/>
          </p:nvPr>
        </p:nvSpPr>
        <p:spPr>
          <a:xfrm>
            <a:off x="5693275" y="1458013"/>
            <a:ext cx="2737200" cy="1225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5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8" name="Google Shape;188;p21"/>
          <p:cNvSpPr txBox="1"/>
          <p:nvPr/>
        </p:nvSpPr>
        <p:spPr>
          <a:xfrm>
            <a:off x="4571850" y="3379225"/>
            <a:ext cx="3858900" cy="7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CREDITS:</a:t>
            </a:r>
            <a:r>
              <a:rPr lang="en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 This presentation template was created by </a:t>
            </a:r>
            <a:r>
              <a:rPr b="1" lang="en" sz="1200" u="sng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, including icons by </a:t>
            </a:r>
            <a:r>
              <a:rPr b="1" lang="en" sz="1200" u="sng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, infographics &amp; images by </a:t>
            </a:r>
            <a:r>
              <a:rPr b="1" lang="en" sz="1200" u="sng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r>
              <a:rPr lang="en" sz="1200" u="sng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rPr>
              <a:t> </a:t>
            </a:r>
            <a:endParaRPr sz="1200" u="sng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grpSp>
        <p:nvGrpSpPr>
          <p:cNvPr id="189" name="Google Shape;189;p21"/>
          <p:cNvGrpSpPr/>
          <p:nvPr/>
        </p:nvGrpSpPr>
        <p:grpSpPr>
          <a:xfrm>
            <a:off x="1" y="-8"/>
            <a:ext cx="2361018" cy="1420983"/>
            <a:chOff x="1" y="-8"/>
            <a:chExt cx="2361018" cy="1420983"/>
          </a:xfrm>
        </p:grpSpPr>
        <p:sp>
          <p:nvSpPr>
            <p:cNvPr id="190" name="Google Shape;190;p21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21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2" name="Google Shape;192;p21"/>
          <p:cNvGrpSpPr/>
          <p:nvPr/>
        </p:nvGrpSpPr>
        <p:grpSpPr>
          <a:xfrm rot="-7372576">
            <a:off x="8214508" y="-765669"/>
            <a:ext cx="2314237" cy="1871154"/>
            <a:chOff x="8641088" y="877777"/>
            <a:chExt cx="1048781" cy="847981"/>
          </a:xfrm>
        </p:grpSpPr>
        <p:sp>
          <p:nvSpPr>
            <p:cNvPr id="193" name="Google Shape;193;p21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1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21"/>
          <p:cNvSpPr/>
          <p:nvPr/>
        </p:nvSpPr>
        <p:spPr>
          <a:xfrm flipH="1">
            <a:off x="4865043" y="477941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9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oogle Shape;197;p22"/>
          <p:cNvGrpSpPr/>
          <p:nvPr/>
        </p:nvGrpSpPr>
        <p:grpSpPr>
          <a:xfrm flipH="1">
            <a:off x="6782976" y="-8"/>
            <a:ext cx="2361018" cy="1420983"/>
            <a:chOff x="1" y="-8"/>
            <a:chExt cx="2361018" cy="1420983"/>
          </a:xfrm>
        </p:grpSpPr>
        <p:sp>
          <p:nvSpPr>
            <p:cNvPr id="198" name="Google Shape;198;p22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22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0" name="Google Shape;200;p22"/>
          <p:cNvGrpSpPr/>
          <p:nvPr/>
        </p:nvGrpSpPr>
        <p:grpSpPr>
          <a:xfrm rot="684804">
            <a:off x="6854836" y="717552"/>
            <a:ext cx="1025001" cy="828755"/>
            <a:chOff x="8641088" y="877777"/>
            <a:chExt cx="1048781" cy="847981"/>
          </a:xfrm>
        </p:grpSpPr>
        <p:sp>
          <p:nvSpPr>
            <p:cNvPr id="201" name="Google Shape;201;p22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22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3" name="Google Shape;203;p22"/>
          <p:cNvGrpSpPr/>
          <p:nvPr/>
        </p:nvGrpSpPr>
        <p:grpSpPr>
          <a:xfrm rot="2922550">
            <a:off x="884984" y="3683568"/>
            <a:ext cx="2376392" cy="1921409"/>
            <a:chOff x="8641088" y="877777"/>
            <a:chExt cx="1048781" cy="847981"/>
          </a:xfrm>
        </p:grpSpPr>
        <p:sp>
          <p:nvSpPr>
            <p:cNvPr id="204" name="Google Shape;204;p22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22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6" name="Google Shape;206;p22"/>
          <p:cNvSpPr/>
          <p:nvPr/>
        </p:nvSpPr>
        <p:spPr>
          <a:xfrm flipH="1">
            <a:off x="698568" y="347668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2"/>
          <p:cNvSpPr/>
          <p:nvPr/>
        </p:nvSpPr>
        <p:spPr>
          <a:xfrm flipH="1">
            <a:off x="7768868" y="163953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9_1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23"/>
          <p:cNvGrpSpPr/>
          <p:nvPr/>
        </p:nvGrpSpPr>
        <p:grpSpPr>
          <a:xfrm flipH="1" rot="10800000">
            <a:off x="1" y="3722517"/>
            <a:ext cx="2361018" cy="1420983"/>
            <a:chOff x="1" y="-8"/>
            <a:chExt cx="2361018" cy="1420983"/>
          </a:xfrm>
        </p:grpSpPr>
        <p:sp>
          <p:nvSpPr>
            <p:cNvPr id="210" name="Google Shape;210;p23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3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" name="Google Shape;212;p23"/>
          <p:cNvGrpSpPr/>
          <p:nvPr/>
        </p:nvGrpSpPr>
        <p:grpSpPr>
          <a:xfrm rot="-2272636">
            <a:off x="7203670" y="477258"/>
            <a:ext cx="3450371" cy="2789764"/>
            <a:chOff x="8641088" y="877777"/>
            <a:chExt cx="1048781" cy="847981"/>
          </a:xfrm>
        </p:grpSpPr>
        <p:sp>
          <p:nvSpPr>
            <p:cNvPr id="213" name="Google Shape;213;p23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3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5" name="Google Shape;215;p23"/>
          <p:cNvGrpSpPr/>
          <p:nvPr/>
        </p:nvGrpSpPr>
        <p:grpSpPr>
          <a:xfrm rot="8100000">
            <a:off x="1028712" y="3081221"/>
            <a:ext cx="1074578" cy="868840"/>
            <a:chOff x="8641088" y="877777"/>
            <a:chExt cx="1048781" cy="847981"/>
          </a:xfrm>
        </p:grpSpPr>
        <p:sp>
          <p:nvSpPr>
            <p:cNvPr id="216" name="Google Shape;216;p23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23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8" name="Google Shape;218;p23"/>
          <p:cNvSpPr/>
          <p:nvPr/>
        </p:nvSpPr>
        <p:spPr>
          <a:xfrm flipH="1">
            <a:off x="676093" y="273548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3"/>
          <p:cNvSpPr/>
          <p:nvPr/>
        </p:nvSpPr>
        <p:spPr>
          <a:xfrm flipH="1">
            <a:off x="7252268" y="65303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13225" y="1089850"/>
            <a:ext cx="7717500" cy="14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2385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Didact Gothic"/>
              <a:buChar char="●"/>
              <a:defRPr sz="1400"/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●"/>
              <a:defRPr sz="1500"/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○"/>
              <a:defRPr sz="1500"/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Font typeface="Didact Gothic"/>
              <a:buChar char="■"/>
              <a:defRPr sz="1500"/>
            </a:lvl9pPr>
          </a:lstStyle>
          <a:p/>
        </p:txBody>
      </p:sp>
      <p:grpSp>
        <p:nvGrpSpPr>
          <p:cNvPr id="31" name="Google Shape;31;p4"/>
          <p:cNvGrpSpPr/>
          <p:nvPr/>
        </p:nvGrpSpPr>
        <p:grpSpPr>
          <a:xfrm flipH="1">
            <a:off x="6782976" y="-8"/>
            <a:ext cx="2361018" cy="1420983"/>
            <a:chOff x="1" y="-8"/>
            <a:chExt cx="2361018" cy="1420983"/>
          </a:xfrm>
        </p:grpSpPr>
        <p:sp>
          <p:nvSpPr>
            <p:cNvPr id="32" name="Google Shape;32;p4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subTitle"/>
          </p:nvPr>
        </p:nvSpPr>
        <p:spPr>
          <a:xfrm>
            <a:off x="849075" y="1364925"/>
            <a:ext cx="3560700" cy="3053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7" name="Google Shape;37;p5"/>
          <p:cNvSpPr txBox="1"/>
          <p:nvPr>
            <p:ph idx="2" type="subTitle"/>
          </p:nvPr>
        </p:nvSpPr>
        <p:spPr>
          <a:xfrm>
            <a:off x="4734200" y="1364925"/>
            <a:ext cx="3560700" cy="3053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grpSp>
        <p:nvGrpSpPr>
          <p:cNvPr id="38" name="Google Shape;38;p5"/>
          <p:cNvGrpSpPr/>
          <p:nvPr/>
        </p:nvGrpSpPr>
        <p:grpSpPr>
          <a:xfrm rot="260523">
            <a:off x="2528594" y="4415770"/>
            <a:ext cx="2432496" cy="1966772"/>
            <a:chOff x="8641088" y="877777"/>
            <a:chExt cx="1048781" cy="847981"/>
          </a:xfrm>
        </p:grpSpPr>
        <p:sp>
          <p:nvSpPr>
            <p:cNvPr id="39" name="Google Shape;39;p5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5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" name="Google Shape;41;p5"/>
          <p:cNvGrpSpPr/>
          <p:nvPr/>
        </p:nvGrpSpPr>
        <p:grpSpPr>
          <a:xfrm>
            <a:off x="1" y="-8"/>
            <a:ext cx="2361018" cy="1420983"/>
            <a:chOff x="1" y="-8"/>
            <a:chExt cx="2361018" cy="1420983"/>
          </a:xfrm>
        </p:grpSpPr>
        <p:sp>
          <p:nvSpPr>
            <p:cNvPr id="42" name="Google Shape;42;p5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5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" name="Google Shape;44;p5"/>
          <p:cNvGrpSpPr/>
          <p:nvPr/>
        </p:nvGrpSpPr>
        <p:grpSpPr>
          <a:xfrm rot="9558371">
            <a:off x="8395002" y="847117"/>
            <a:ext cx="2669929" cy="2158745"/>
            <a:chOff x="8641088" y="877777"/>
            <a:chExt cx="1048781" cy="847981"/>
          </a:xfrm>
        </p:grpSpPr>
        <p:sp>
          <p:nvSpPr>
            <p:cNvPr id="45" name="Google Shape;45;p5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49" name="Google Shape;49;p6"/>
          <p:cNvGrpSpPr/>
          <p:nvPr/>
        </p:nvGrpSpPr>
        <p:grpSpPr>
          <a:xfrm rot="10800000">
            <a:off x="6782976" y="3764579"/>
            <a:ext cx="2361018" cy="1420983"/>
            <a:chOff x="1" y="-8"/>
            <a:chExt cx="2361018" cy="1420983"/>
          </a:xfrm>
        </p:grpSpPr>
        <p:sp>
          <p:nvSpPr>
            <p:cNvPr id="50" name="Google Shape;50;p6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6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" name="Google Shape;52;p6"/>
          <p:cNvGrpSpPr/>
          <p:nvPr/>
        </p:nvGrpSpPr>
        <p:grpSpPr>
          <a:xfrm rot="7898234">
            <a:off x="-1292624" y="-864500"/>
            <a:ext cx="2432483" cy="1966761"/>
            <a:chOff x="8641088" y="877777"/>
            <a:chExt cx="1048781" cy="847981"/>
          </a:xfrm>
        </p:grpSpPr>
        <p:sp>
          <p:nvSpPr>
            <p:cNvPr id="53" name="Google Shape;53;p6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6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5" name="Google Shape;55;p6"/>
          <p:cNvSpPr/>
          <p:nvPr/>
        </p:nvSpPr>
        <p:spPr>
          <a:xfrm>
            <a:off x="146145" y="1875237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/>
          <p:nvPr>
            <p:ph idx="1" type="subTitle"/>
          </p:nvPr>
        </p:nvSpPr>
        <p:spPr>
          <a:xfrm>
            <a:off x="713225" y="1807225"/>
            <a:ext cx="4131900" cy="26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ato"/>
              <a:buChar char="●"/>
              <a:defRPr sz="1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○"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■"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●"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○"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■"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●"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○"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Lato"/>
              <a:buChar char="■"/>
              <a:defRPr sz="2100"/>
            </a:lvl9pPr>
          </a:lstStyle>
          <a:p/>
        </p:txBody>
      </p:sp>
      <p:sp>
        <p:nvSpPr>
          <p:cNvPr id="58" name="Google Shape;58;p7"/>
          <p:cNvSpPr/>
          <p:nvPr>
            <p:ph idx="2" type="pic"/>
          </p:nvPr>
        </p:nvSpPr>
        <p:spPr>
          <a:xfrm>
            <a:off x="5069275" y="597300"/>
            <a:ext cx="3361500" cy="3948900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7"/>
          <p:cNvSpPr txBox="1"/>
          <p:nvPr>
            <p:ph type="title"/>
          </p:nvPr>
        </p:nvSpPr>
        <p:spPr>
          <a:xfrm>
            <a:off x="713225" y="445025"/>
            <a:ext cx="4131900" cy="13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60" name="Google Shape;60;p7"/>
          <p:cNvGrpSpPr/>
          <p:nvPr/>
        </p:nvGrpSpPr>
        <p:grpSpPr>
          <a:xfrm rot="10800000">
            <a:off x="6782976" y="3722317"/>
            <a:ext cx="2361018" cy="1420983"/>
            <a:chOff x="1" y="-8"/>
            <a:chExt cx="2361018" cy="1420983"/>
          </a:xfrm>
        </p:grpSpPr>
        <p:sp>
          <p:nvSpPr>
            <p:cNvPr id="61" name="Google Shape;61;p7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7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" name="Google Shape;63;p7"/>
          <p:cNvGrpSpPr/>
          <p:nvPr/>
        </p:nvGrpSpPr>
        <p:grpSpPr>
          <a:xfrm rot="-3278397">
            <a:off x="-246343" y="1597019"/>
            <a:ext cx="707238" cy="610406"/>
            <a:chOff x="866126" y="4404108"/>
            <a:chExt cx="628706" cy="542626"/>
          </a:xfrm>
        </p:grpSpPr>
        <p:sp>
          <p:nvSpPr>
            <p:cNvPr id="64" name="Google Shape;64;p7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7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type="title"/>
          </p:nvPr>
        </p:nvSpPr>
        <p:spPr>
          <a:xfrm>
            <a:off x="713225" y="1154400"/>
            <a:ext cx="4998900" cy="283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grpSp>
        <p:nvGrpSpPr>
          <p:cNvPr id="68" name="Google Shape;68;p8"/>
          <p:cNvGrpSpPr/>
          <p:nvPr/>
        </p:nvGrpSpPr>
        <p:grpSpPr>
          <a:xfrm flipH="1" rot="10800000">
            <a:off x="1" y="3722517"/>
            <a:ext cx="2361018" cy="1420983"/>
            <a:chOff x="1" y="-8"/>
            <a:chExt cx="2361018" cy="1420983"/>
          </a:xfrm>
        </p:grpSpPr>
        <p:sp>
          <p:nvSpPr>
            <p:cNvPr id="69" name="Google Shape;69;p8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8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25494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3" name="Google Shape;73;p9"/>
          <p:cNvSpPr txBox="1"/>
          <p:nvPr>
            <p:ph idx="1" type="subTitle"/>
          </p:nvPr>
        </p:nvSpPr>
        <p:spPr>
          <a:xfrm>
            <a:off x="25494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grpSp>
        <p:nvGrpSpPr>
          <p:cNvPr id="74" name="Google Shape;74;p9"/>
          <p:cNvGrpSpPr/>
          <p:nvPr/>
        </p:nvGrpSpPr>
        <p:grpSpPr>
          <a:xfrm>
            <a:off x="1" y="-8"/>
            <a:ext cx="2361018" cy="1420983"/>
            <a:chOff x="1" y="-8"/>
            <a:chExt cx="2361018" cy="1420983"/>
          </a:xfrm>
        </p:grpSpPr>
        <p:sp>
          <p:nvSpPr>
            <p:cNvPr id="75" name="Google Shape;75;p9"/>
            <p:cNvSpPr/>
            <p:nvPr/>
          </p:nvSpPr>
          <p:spPr>
            <a:xfrm>
              <a:off x="1" y="-8"/>
              <a:ext cx="2361018" cy="1420983"/>
            </a:xfrm>
            <a:custGeom>
              <a:rect b="b" l="l" r="r" t="t"/>
              <a:pathLst>
                <a:path extrusionOk="0" h="482917" w="802385">
                  <a:moveTo>
                    <a:pt x="0" y="191"/>
                  </a:moveTo>
                  <a:lnTo>
                    <a:pt x="0" y="477203"/>
                  </a:lnTo>
                  <a:cubicBezTo>
                    <a:pt x="10763" y="480822"/>
                    <a:pt x="22289" y="482918"/>
                    <a:pt x="34290" y="482918"/>
                  </a:cubicBezTo>
                  <a:cubicBezTo>
                    <a:pt x="93345" y="482918"/>
                    <a:pt x="141256" y="435007"/>
                    <a:pt x="141256" y="375952"/>
                  </a:cubicBezTo>
                  <a:cubicBezTo>
                    <a:pt x="141256" y="354140"/>
                    <a:pt x="134684" y="333947"/>
                    <a:pt x="123539" y="316992"/>
                  </a:cubicBezTo>
                  <a:cubicBezTo>
                    <a:pt x="134684" y="320040"/>
                    <a:pt x="146495" y="321659"/>
                    <a:pt x="158877" y="321659"/>
                  </a:cubicBezTo>
                  <a:cubicBezTo>
                    <a:pt x="222980" y="321659"/>
                    <a:pt x="274892" y="277368"/>
                    <a:pt x="274892" y="222790"/>
                  </a:cubicBezTo>
                  <a:cubicBezTo>
                    <a:pt x="274892" y="195072"/>
                    <a:pt x="261461" y="170117"/>
                    <a:pt x="240030" y="152210"/>
                  </a:cubicBezTo>
                  <a:cubicBezTo>
                    <a:pt x="276701" y="146018"/>
                    <a:pt x="306515" y="119729"/>
                    <a:pt x="317373" y="84868"/>
                  </a:cubicBezTo>
                  <a:cubicBezTo>
                    <a:pt x="331470" y="121825"/>
                    <a:pt x="377571" y="144018"/>
                    <a:pt x="427196" y="135255"/>
                  </a:cubicBezTo>
                  <a:cubicBezTo>
                    <a:pt x="448342" y="131540"/>
                    <a:pt x="467011" y="122682"/>
                    <a:pt x="481489" y="110776"/>
                  </a:cubicBezTo>
                  <a:cubicBezTo>
                    <a:pt x="493205" y="128397"/>
                    <a:pt x="518065" y="155162"/>
                    <a:pt x="560070" y="153543"/>
                  </a:cubicBezTo>
                  <a:cubicBezTo>
                    <a:pt x="601028" y="152019"/>
                    <a:pt x="658940" y="91821"/>
                    <a:pt x="693896" y="50673"/>
                  </a:cubicBezTo>
                  <a:cubicBezTo>
                    <a:pt x="697325" y="64865"/>
                    <a:pt x="706565" y="83249"/>
                    <a:pt x="731234" y="83249"/>
                  </a:cubicBezTo>
                  <a:cubicBezTo>
                    <a:pt x="766572" y="83249"/>
                    <a:pt x="799529" y="30004"/>
                    <a:pt x="8023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1" y="833"/>
              <a:ext cx="1826539" cy="1091382"/>
            </a:xfrm>
            <a:custGeom>
              <a:rect b="b" l="l" r="r" t="t"/>
              <a:pathLst>
                <a:path extrusionOk="0" h="370903" w="620744">
                  <a:moveTo>
                    <a:pt x="0" y="370808"/>
                  </a:moveTo>
                  <a:cubicBezTo>
                    <a:pt x="0" y="370808"/>
                    <a:pt x="74486" y="368427"/>
                    <a:pt x="72295" y="275558"/>
                  </a:cubicBezTo>
                  <a:cubicBezTo>
                    <a:pt x="72295" y="275558"/>
                    <a:pt x="128397" y="273558"/>
                    <a:pt x="136970" y="196405"/>
                  </a:cubicBezTo>
                  <a:cubicBezTo>
                    <a:pt x="145542" y="119253"/>
                    <a:pt x="102680" y="83249"/>
                    <a:pt x="102680" y="83249"/>
                  </a:cubicBezTo>
                  <a:cubicBezTo>
                    <a:pt x="102680" y="83249"/>
                    <a:pt x="152400" y="114110"/>
                    <a:pt x="195263" y="47244"/>
                  </a:cubicBezTo>
                  <a:cubicBezTo>
                    <a:pt x="195263" y="47244"/>
                    <a:pt x="274320" y="90107"/>
                    <a:pt x="336804" y="21527"/>
                  </a:cubicBezTo>
                  <a:cubicBezTo>
                    <a:pt x="336804" y="21527"/>
                    <a:pt x="424815" y="102108"/>
                    <a:pt x="511493" y="21527"/>
                  </a:cubicBezTo>
                  <a:cubicBezTo>
                    <a:pt x="511493" y="21527"/>
                    <a:pt x="586645" y="62484"/>
                    <a:pt x="620744" y="0"/>
                  </a:cubicBezTo>
                  <a:lnTo>
                    <a:pt x="0" y="0"/>
                  </a:lnTo>
                  <a:lnTo>
                    <a:pt x="0" y="370904"/>
                  </a:ln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9"/>
          <p:cNvGrpSpPr/>
          <p:nvPr/>
        </p:nvGrpSpPr>
        <p:grpSpPr>
          <a:xfrm rot="-2700000">
            <a:off x="7017306" y="4327930"/>
            <a:ext cx="2274783" cy="1839254"/>
            <a:chOff x="8641088" y="877777"/>
            <a:chExt cx="1048781" cy="847981"/>
          </a:xfrm>
        </p:grpSpPr>
        <p:sp>
          <p:nvSpPr>
            <p:cNvPr id="78" name="Google Shape;78;p9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9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0" name="Google Shape;80;p9"/>
          <p:cNvSpPr/>
          <p:nvPr/>
        </p:nvSpPr>
        <p:spPr>
          <a:xfrm flipH="1">
            <a:off x="6077868" y="463341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/>
          <p:nvPr>
            <p:ph idx="2" type="pic"/>
          </p:nvPr>
        </p:nvSpPr>
        <p:spPr>
          <a:xfrm>
            <a:off x="-125" y="5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10"/>
          <p:cNvSpPr txBox="1"/>
          <p:nvPr>
            <p:ph type="title"/>
          </p:nvPr>
        </p:nvSpPr>
        <p:spPr>
          <a:xfrm>
            <a:off x="713225" y="455775"/>
            <a:ext cx="3181800" cy="24801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23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Titan One"/>
              <a:buNone/>
              <a:defRPr sz="2800">
                <a:solidFill>
                  <a:schemeClr val="accent5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ebo"/>
              <a:buChar char="●"/>
              <a:defRPr sz="1800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○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■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●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○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■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●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○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ebo"/>
              <a:buChar char="■"/>
              <a:defRPr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jhenry013.wixsite.com/native-bo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24"/>
          <p:cNvGrpSpPr/>
          <p:nvPr/>
        </p:nvGrpSpPr>
        <p:grpSpPr>
          <a:xfrm>
            <a:off x="4286281" y="3830540"/>
            <a:ext cx="2174542" cy="1758205"/>
            <a:chOff x="8641088" y="877777"/>
            <a:chExt cx="1048781" cy="847981"/>
          </a:xfrm>
        </p:grpSpPr>
        <p:sp>
          <p:nvSpPr>
            <p:cNvPr id="225" name="Google Shape;225;p24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4"/>
            <p:cNvSpPr/>
            <p:nvPr/>
          </p:nvSpPr>
          <p:spPr>
            <a:xfrm>
              <a:off x="8641088" y="963540"/>
              <a:ext cx="1048745" cy="762190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7" name="Google Shape;227;p24"/>
          <p:cNvSpPr txBox="1"/>
          <p:nvPr>
            <p:ph type="ctrTitle"/>
          </p:nvPr>
        </p:nvSpPr>
        <p:spPr>
          <a:xfrm>
            <a:off x="713225" y="890700"/>
            <a:ext cx="3972000" cy="2026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Hygiene and Cleanliness</a:t>
            </a:r>
            <a:endParaRPr/>
          </a:p>
        </p:txBody>
      </p:sp>
      <p:grpSp>
        <p:nvGrpSpPr>
          <p:cNvPr id="228" name="Google Shape;228;p24"/>
          <p:cNvGrpSpPr/>
          <p:nvPr/>
        </p:nvGrpSpPr>
        <p:grpSpPr>
          <a:xfrm>
            <a:off x="5283747" y="1030543"/>
            <a:ext cx="2794362" cy="4112969"/>
            <a:chOff x="5587250" y="979464"/>
            <a:chExt cx="2601827" cy="3829580"/>
          </a:xfrm>
        </p:grpSpPr>
        <p:grpSp>
          <p:nvGrpSpPr>
            <p:cNvPr id="229" name="Google Shape;229;p24"/>
            <p:cNvGrpSpPr/>
            <p:nvPr/>
          </p:nvGrpSpPr>
          <p:grpSpPr>
            <a:xfrm>
              <a:off x="7229636" y="1515427"/>
              <a:ext cx="445375" cy="708748"/>
              <a:chOff x="6529883" y="2156173"/>
              <a:chExt cx="410560" cy="653344"/>
            </a:xfrm>
          </p:grpSpPr>
          <p:sp>
            <p:nvSpPr>
              <p:cNvPr id="230" name="Google Shape;230;p24"/>
              <p:cNvSpPr/>
              <p:nvPr/>
            </p:nvSpPr>
            <p:spPr>
              <a:xfrm>
                <a:off x="6530001" y="2156173"/>
                <a:ext cx="410442" cy="642492"/>
              </a:xfrm>
              <a:custGeom>
                <a:rect b="b" l="l" r="r" t="t"/>
                <a:pathLst>
                  <a:path extrusionOk="0" h="642492" w="410442">
                    <a:moveTo>
                      <a:pt x="43868" y="633413"/>
                    </a:moveTo>
                    <a:cubicBezTo>
                      <a:pt x="29961" y="627698"/>
                      <a:pt x="-5091" y="588741"/>
                      <a:pt x="624" y="355378"/>
                    </a:cubicBezTo>
                    <a:cubicBezTo>
                      <a:pt x="6339" y="122016"/>
                      <a:pt x="3482" y="51150"/>
                      <a:pt x="66918" y="25432"/>
                    </a:cubicBezTo>
                    <a:cubicBezTo>
                      <a:pt x="130355" y="-381"/>
                      <a:pt x="170074" y="0"/>
                      <a:pt x="205221" y="0"/>
                    </a:cubicBezTo>
                    <a:cubicBezTo>
                      <a:pt x="240368" y="0"/>
                      <a:pt x="280088" y="-381"/>
                      <a:pt x="343524" y="25432"/>
                    </a:cubicBezTo>
                    <a:cubicBezTo>
                      <a:pt x="406865" y="51245"/>
                      <a:pt x="404008" y="122111"/>
                      <a:pt x="409818" y="355378"/>
                    </a:cubicBezTo>
                    <a:cubicBezTo>
                      <a:pt x="415533" y="588741"/>
                      <a:pt x="380481" y="627698"/>
                      <a:pt x="366574" y="633413"/>
                    </a:cubicBezTo>
                    <a:cubicBezTo>
                      <a:pt x="342095" y="643509"/>
                      <a:pt x="245607" y="642462"/>
                      <a:pt x="205221" y="642462"/>
                    </a:cubicBezTo>
                    <a:cubicBezTo>
                      <a:pt x="164835" y="642462"/>
                      <a:pt x="68347" y="643509"/>
                      <a:pt x="43868" y="63341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231;p24"/>
              <p:cNvSpPr/>
              <p:nvPr/>
            </p:nvSpPr>
            <p:spPr>
              <a:xfrm>
                <a:off x="6529883" y="2156173"/>
                <a:ext cx="410484" cy="620554"/>
              </a:xfrm>
              <a:custGeom>
                <a:rect b="b" l="l" r="r" t="t"/>
                <a:pathLst>
                  <a:path extrusionOk="0" h="620554" w="410484">
                    <a:moveTo>
                      <a:pt x="391934" y="405765"/>
                    </a:moveTo>
                    <a:cubicBezTo>
                      <a:pt x="386695" y="177832"/>
                      <a:pt x="389267" y="108585"/>
                      <a:pt x="331450" y="83344"/>
                    </a:cubicBezTo>
                    <a:cubicBezTo>
                      <a:pt x="273633" y="58103"/>
                      <a:pt x="237343" y="58484"/>
                      <a:pt x="205244" y="58484"/>
                    </a:cubicBezTo>
                    <a:cubicBezTo>
                      <a:pt x="173144" y="58484"/>
                      <a:pt x="136854" y="58103"/>
                      <a:pt x="79037" y="83344"/>
                    </a:cubicBezTo>
                    <a:cubicBezTo>
                      <a:pt x="21220" y="108585"/>
                      <a:pt x="23792" y="177737"/>
                      <a:pt x="18553" y="405765"/>
                    </a:cubicBezTo>
                    <a:cubicBezTo>
                      <a:pt x="15982" y="515589"/>
                      <a:pt x="22173" y="581311"/>
                      <a:pt x="30555" y="620554"/>
                    </a:cubicBezTo>
                    <a:cubicBezTo>
                      <a:pt x="15029" y="596361"/>
                      <a:pt x="-3735" y="530924"/>
                      <a:pt x="646" y="355378"/>
                    </a:cubicBezTo>
                    <a:cubicBezTo>
                      <a:pt x="6362" y="122016"/>
                      <a:pt x="3504" y="51150"/>
                      <a:pt x="66941" y="25432"/>
                    </a:cubicBezTo>
                    <a:cubicBezTo>
                      <a:pt x="130377" y="-381"/>
                      <a:pt x="170096" y="0"/>
                      <a:pt x="205244" y="0"/>
                    </a:cubicBezTo>
                    <a:cubicBezTo>
                      <a:pt x="240391" y="0"/>
                      <a:pt x="280110" y="-381"/>
                      <a:pt x="343546" y="25432"/>
                    </a:cubicBezTo>
                    <a:cubicBezTo>
                      <a:pt x="406888" y="51245"/>
                      <a:pt x="404030" y="122111"/>
                      <a:pt x="409840" y="355378"/>
                    </a:cubicBezTo>
                    <a:cubicBezTo>
                      <a:pt x="414222" y="530829"/>
                      <a:pt x="395362" y="596361"/>
                      <a:pt x="379932" y="620554"/>
                    </a:cubicBezTo>
                    <a:cubicBezTo>
                      <a:pt x="388409" y="581311"/>
                      <a:pt x="394505" y="515589"/>
                      <a:pt x="391934" y="40576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2" name="Google Shape;232;p24"/>
              <p:cNvSpPr/>
              <p:nvPr/>
            </p:nvSpPr>
            <p:spPr>
              <a:xfrm>
                <a:off x="6581306" y="2706718"/>
                <a:ext cx="307831" cy="102799"/>
              </a:xfrm>
              <a:custGeom>
                <a:rect b="b" l="l" r="r" t="t"/>
                <a:pathLst>
                  <a:path extrusionOk="0" h="102799" w="307831">
                    <a:moveTo>
                      <a:pt x="153916" y="102775"/>
                    </a:moveTo>
                    <a:cubicBezTo>
                      <a:pt x="116673" y="102775"/>
                      <a:pt x="12946" y="103537"/>
                      <a:pt x="5230" y="96583"/>
                    </a:cubicBezTo>
                    <a:cubicBezTo>
                      <a:pt x="-2485" y="89630"/>
                      <a:pt x="-961" y="28575"/>
                      <a:pt x="5230" y="22384"/>
                    </a:cubicBezTo>
                    <a:cubicBezTo>
                      <a:pt x="11422" y="16193"/>
                      <a:pt x="56189" y="0"/>
                      <a:pt x="153916" y="0"/>
                    </a:cubicBezTo>
                    <a:cubicBezTo>
                      <a:pt x="251642" y="0"/>
                      <a:pt x="296410" y="16193"/>
                      <a:pt x="302601" y="22384"/>
                    </a:cubicBezTo>
                    <a:cubicBezTo>
                      <a:pt x="308792" y="28575"/>
                      <a:pt x="310316" y="89630"/>
                      <a:pt x="302601" y="96583"/>
                    </a:cubicBezTo>
                    <a:cubicBezTo>
                      <a:pt x="294886" y="103537"/>
                      <a:pt x="191159" y="102775"/>
                      <a:pt x="153916" y="102775"/>
                    </a:cubicBezTo>
                    <a:close/>
                  </a:path>
                </a:pathLst>
              </a:custGeom>
              <a:solidFill>
                <a:srgbClr val="168299">
                  <a:alpha val="5094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" name="Google Shape;233;p24"/>
              <p:cNvSpPr/>
              <p:nvPr/>
            </p:nvSpPr>
            <p:spPr>
              <a:xfrm>
                <a:off x="6581020" y="2706814"/>
                <a:ext cx="308021" cy="98774"/>
              </a:xfrm>
              <a:custGeom>
                <a:rect b="b" l="l" r="r" t="t"/>
                <a:pathLst>
                  <a:path extrusionOk="0" h="98774" w="308021">
                    <a:moveTo>
                      <a:pt x="5421" y="22384"/>
                    </a:moveTo>
                    <a:cubicBezTo>
                      <a:pt x="11612" y="16192"/>
                      <a:pt x="56380" y="0"/>
                      <a:pt x="154106" y="0"/>
                    </a:cubicBezTo>
                    <a:cubicBezTo>
                      <a:pt x="251833" y="0"/>
                      <a:pt x="296600" y="16192"/>
                      <a:pt x="302791" y="22384"/>
                    </a:cubicBezTo>
                    <a:cubicBezTo>
                      <a:pt x="308983" y="28575"/>
                      <a:pt x="310507" y="89630"/>
                      <a:pt x="302791" y="96583"/>
                    </a:cubicBezTo>
                    <a:cubicBezTo>
                      <a:pt x="301839" y="97441"/>
                      <a:pt x="299553" y="98108"/>
                      <a:pt x="296219" y="98774"/>
                    </a:cubicBezTo>
                    <a:cubicBezTo>
                      <a:pt x="298124" y="78105"/>
                      <a:pt x="296219" y="45529"/>
                      <a:pt x="292123" y="41053"/>
                    </a:cubicBezTo>
                    <a:cubicBezTo>
                      <a:pt x="286408" y="34861"/>
                      <a:pt x="244784" y="18669"/>
                      <a:pt x="154011" y="18669"/>
                    </a:cubicBezTo>
                    <a:cubicBezTo>
                      <a:pt x="63238" y="18669"/>
                      <a:pt x="21709" y="34861"/>
                      <a:pt x="15898" y="41053"/>
                    </a:cubicBezTo>
                    <a:cubicBezTo>
                      <a:pt x="11803" y="45529"/>
                      <a:pt x="9898" y="78105"/>
                      <a:pt x="11803" y="98774"/>
                    </a:cubicBezTo>
                    <a:cubicBezTo>
                      <a:pt x="8469" y="98108"/>
                      <a:pt x="6183" y="97441"/>
                      <a:pt x="5230" y="96583"/>
                    </a:cubicBezTo>
                    <a:cubicBezTo>
                      <a:pt x="-2485" y="89630"/>
                      <a:pt x="-961" y="28575"/>
                      <a:pt x="5230" y="2238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4" name="Google Shape;234;p24"/>
              <p:cNvSpPr/>
              <p:nvPr/>
            </p:nvSpPr>
            <p:spPr>
              <a:xfrm>
                <a:off x="6679120" y="2489358"/>
                <a:ext cx="112013" cy="167259"/>
              </a:xfrm>
              <a:custGeom>
                <a:rect b="b" l="l" r="r" t="t"/>
                <a:pathLst>
                  <a:path extrusionOk="0" h="167259" w="112013">
                    <a:moveTo>
                      <a:pt x="0" y="111252"/>
                    </a:moveTo>
                    <a:cubicBezTo>
                      <a:pt x="0" y="142208"/>
                      <a:pt x="25051" y="167259"/>
                      <a:pt x="56007" y="167259"/>
                    </a:cubicBezTo>
                    <a:cubicBezTo>
                      <a:pt x="86963" y="167259"/>
                      <a:pt x="112014" y="142208"/>
                      <a:pt x="112014" y="111252"/>
                    </a:cubicBezTo>
                    <a:cubicBezTo>
                      <a:pt x="112014" y="63913"/>
                      <a:pt x="56007" y="0"/>
                      <a:pt x="56007" y="0"/>
                    </a:cubicBezTo>
                    <a:cubicBezTo>
                      <a:pt x="56007" y="0"/>
                      <a:pt x="0" y="65627"/>
                      <a:pt x="0" y="11125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5" name="Google Shape;235;p24"/>
              <p:cNvSpPr/>
              <p:nvPr/>
            </p:nvSpPr>
            <p:spPr>
              <a:xfrm>
                <a:off x="6694264" y="2548413"/>
                <a:ext cx="82105" cy="82010"/>
              </a:xfrm>
              <a:custGeom>
                <a:rect b="b" l="l" r="r" t="t"/>
                <a:pathLst>
                  <a:path extrusionOk="0" h="82010" w="82105">
                    <a:moveTo>
                      <a:pt x="6953" y="30194"/>
                    </a:moveTo>
                    <a:lnTo>
                      <a:pt x="30194" y="30194"/>
                    </a:lnTo>
                    <a:lnTo>
                      <a:pt x="30194" y="6953"/>
                    </a:lnTo>
                    <a:cubicBezTo>
                      <a:pt x="30194" y="3143"/>
                      <a:pt x="33242" y="0"/>
                      <a:pt x="37148" y="0"/>
                    </a:cubicBezTo>
                    <a:lnTo>
                      <a:pt x="44958" y="0"/>
                    </a:lnTo>
                    <a:cubicBezTo>
                      <a:pt x="48768" y="0"/>
                      <a:pt x="51911" y="3143"/>
                      <a:pt x="51911" y="6953"/>
                    </a:cubicBezTo>
                    <a:lnTo>
                      <a:pt x="51911" y="30194"/>
                    </a:lnTo>
                    <a:lnTo>
                      <a:pt x="75152" y="30194"/>
                    </a:lnTo>
                    <a:cubicBezTo>
                      <a:pt x="78962" y="30194"/>
                      <a:pt x="82105" y="33338"/>
                      <a:pt x="82105" y="37147"/>
                    </a:cubicBezTo>
                    <a:lnTo>
                      <a:pt x="82105" y="44863"/>
                    </a:lnTo>
                    <a:cubicBezTo>
                      <a:pt x="82105" y="48673"/>
                      <a:pt x="79058" y="51816"/>
                      <a:pt x="75152" y="51816"/>
                    </a:cubicBezTo>
                    <a:lnTo>
                      <a:pt x="51911" y="51816"/>
                    </a:lnTo>
                    <a:lnTo>
                      <a:pt x="51911" y="75057"/>
                    </a:lnTo>
                    <a:cubicBezTo>
                      <a:pt x="51911" y="78867"/>
                      <a:pt x="48768" y="82010"/>
                      <a:pt x="44958" y="82010"/>
                    </a:cubicBezTo>
                    <a:lnTo>
                      <a:pt x="37148" y="82010"/>
                    </a:lnTo>
                    <a:cubicBezTo>
                      <a:pt x="33338" y="82010"/>
                      <a:pt x="30194" y="78867"/>
                      <a:pt x="30194" y="75057"/>
                    </a:cubicBezTo>
                    <a:lnTo>
                      <a:pt x="30194" y="51816"/>
                    </a:lnTo>
                    <a:lnTo>
                      <a:pt x="6953" y="51816"/>
                    </a:lnTo>
                    <a:cubicBezTo>
                      <a:pt x="3143" y="51816"/>
                      <a:pt x="0" y="48673"/>
                      <a:pt x="0" y="44863"/>
                    </a:cubicBezTo>
                    <a:lnTo>
                      <a:pt x="0" y="37147"/>
                    </a:lnTo>
                    <a:cubicBezTo>
                      <a:pt x="0" y="33338"/>
                      <a:pt x="3143" y="30194"/>
                      <a:pt x="6953" y="30194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6" name="Google Shape;236;p24"/>
            <p:cNvGrpSpPr/>
            <p:nvPr/>
          </p:nvGrpSpPr>
          <p:grpSpPr>
            <a:xfrm>
              <a:off x="7368563" y="3034544"/>
              <a:ext cx="110570" cy="135572"/>
              <a:chOff x="6018788" y="3556539"/>
              <a:chExt cx="101927" cy="124974"/>
            </a:xfrm>
          </p:grpSpPr>
          <p:sp>
            <p:nvSpPr>
              <p:cNvPr id="237" name="Google Shape;237;p24"/>
              <p:cNvSpPr/>
              <p:nvPr/>
            </p:nvSpPr>
            <p:spPr>
              <a:xfrm>
                <a:off x="6076571" y="3556539"/>
                <a:ext cx="44144" cy="124974"/>
              </a:xfrm>
              <a:custGeom>
                <a:rect b="b" l="l" r="r" t="t"/>
                <a:pathLst>
                  <a:path extrusionOk="0" h="124974" w="44144">
                    <a:moveTo>
                      <a:pt x="22857" y="0"/>
                    </a:moveTo>
                    <a:cubicBezTo>
                      <a:pt x="22857" y="0"/>
                      <a:pt x="59052" y="54578"/>
                      <a:pt x="37050" y="106013"/>
                    </a:cubicBezTo>
                    <a:cubicBezTo>
                      <a:pt x="15047" y="157353"/>
                      <a:pt x="-25815" y="98584"/>
                      <a:pt x="2285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8" name="Google Shape;238;p24"/>
              <p:cNvSpPr/>
              <p:nvPr/>
            </p:nvSpPr>
            <p:spPr>
              <a:xfrm>
                <a:off x="6018788" y="3567492"/>
                <a:ext cx="59494" cy="59150"/>
              </a:xfrm>
              <a:custGeom>
                <a:rect b="b" l="l" r="r" t="t"/>
                <a:pathLst>
                  <a:path extrusionOk="0" h="59150" w="59494">
                    <a:moveTo>
                      <a:pt x="59494" y="0"/>
                    </a:moveTo>
                    <a:cubicBezTo>
                      <a:pt x="59494" y="0"/>
                      <a:pt x="37777" y="59150"/>
                      <a:pt x="13108" y="59150"/>
                    </a:cubicBezTo>
                    <a:cubicBezTo>
                      <a:pt x="-11467" y="59150"/>
                      <a:pt x="-4419" y="11430"/>
                      <a:pt x="5949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9" name="Google Shape;239;p24"/>
              <p:cNvSpPr/>
              <p:nvPr/>
            </p:nvSpPr>
            <p:spPr>
              <a:xfrm>
                <a:off x="6099608" y="3630061"/>
                <a:ext cx="15167" cy="37834"/>
              </a:xfrm>
              <a:custGeom>
                <a:rect b="b" l="l" r="r" t="t"/>
                <a:pathLst>
                  <a:path extrusionOk="0" h="37834" w="15167">
                    <a:moveTo>
                      <a:pt x="4391" y="3725"/>
                    </a:moveTo>
                    <a:cubicBezTo>
                      <a:pt x="5439" y="8678"/>
                      <a:pt x="5916" y="13631"/>
                      <a:pt x="4773" y="18680"/>
                    </a:cubicBezTo>
                    <a:cubicBezTo>
                      <a:pt x="4296" y="20966"/>
                      <a:pt x="3344" y="22966"/>
                      <a:pt x="2201" y="24966"/>
                    </a:cubicBezTo>
                    <a:cubicBezTo>
                      <a:pt x="486" y="28014"/>
                      <a:pt x="-85" y="29824"/>
                      <a:pt x="10" y="33253"/>
                    </a:cubicBezTo>
                    <a:cubicBezTo>
                      <a:pt x="10" y="37253"/>
                      <a:pt x="4201" y="38777"/>
                      <a:pt x="7440" y="37253"/>
                    </a:cubicBezTo>
                    <a:cubicBezTo>
                      <a:pt x="20108" y="31348"/>
                      <a:pt x="14488" y="10869"/>
                      <a:pt x="9630" y="1439"/>
                    </a:cubicBezTo>
                    <a:cubicBezTo>
                      <a:pt x="8106" y="-1609"/>
                      <a:pt x="3820" y="677"/>
                      <a:pt x="4391" y="3725"/>
                    </a:cubicBezTo>
                    <a:lnTo>
                      <a:pt x="4391" y="37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0" name="Google Shape;240;p24"/>
              <p:cNvSpPr/>
              <p:nvPr/>
            </p:nvSpPr>
            <p:spPr>
              <a:xfrm>
                <a:off x="6028218" y="3600922"/>
                <a:ext cx="22324" cy="23130"/>
              </a:xfrm>
              <a:custGeom>
                <a:rect b="b" l="l" r="r" t="t"/>
                <a:pathLst>
                  <a:path extrusionOk="0" h="23130" w="22324">
                    <a:moveTo>
                      <a:pt x="15394" y="1813"/>
                    </a:moveTo>
                    <a:cubicBezTo>
                      <a:pt x="11774" y="7528"/>
                      <a:pt x="5869" y="9528"/>
                      <a:pt x="1392" y="14291"/>
                    </a:cubicBezTo>
                    <a:cubicBezTo>
                      <a:pt x="-1275" y="17053"/>
                      <a:pt x="58" y="22101"/>
                      <a:pt x="3964" y="22863"/>
                    </a:cubicBezTo>
                    <a:cubicBezTo>
                      <a:pt x="14822" y="25054"/>
                      <a:pt x="20632" y="13338"/>
                      <a:pt x="22252" y="4480"/>
                    </a:cubicBezTo>
                    <a:cubicBezTo>
                      <a:pt x="23014" y="194"/>
                      <a:pt x="17584" y="-1711"/>
                      <a:pt x="15298" y="1908"/>
                    </a:cubicBezTo>
                    <a:lnTo>
                      <a:pt x="15298" y="190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241;p24"/>
              <p:cNvSpPr/>
              <p:nvPr/>
            </p:nvSpPr>
            <p:spPr>
              <a:xfrm>
                <a:off x="6051036" y="3590689"/>
                <a:ext cx="9153" cy="9232"/>
              </a:xfrm>
              <a:custGeom>
                <a:rect b="b" l="l" r="r" t="t"/>
                <a:pathLst>
                  <a:path extrusionOk="0" h="9232" w="9153">
                    <a:moveTo>
                      <a:pt x="1433" y="7950"/>
                    </a:moveTo>
                    <a:cubicBezTo>
                      <a:pt x="5720" y="12046"/>
                      <a:pt x="12006" y="5378"/>
                      <a:pt x="7720" y="1282"/>
                    </a:cubicBezTo>
                    <a:cubicBezTo>
                      <a:pt x="3434" y="-2813"/>
                      <a:pt x="-2853" y="3854"/>
                      <a:pt x="1433" y="7950"/>
                    </a:cubicBezTo>
                    <a:lnTo>
                      <a:pt x="1433" y="79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242;p24"/>
              <p:cNvSpPr/>
              <p:nvPr/>
            </p:nvSpPr>
            <p:spPr>
              <a:xfrm>
                <a:off x="6100981" y="3611630"/>
                <a:ext cx="11911" cy="12265"/>
              </a:xfrm>
              <a:custGeom>
                <a:rect b="b" l="l" r="r" t="t"/>
                <a:pathLst>
                  <a:path extrusionOk="0" h="12265" w="11911">
                    <a:moveTo>
                      <a:pt x="11591" y="5202"/>
                    </a:moveTo>
                    <a:cubicBezTo>
                      <a:pt x="11401" y="4725"/>
                      <a:pt x="11210" y="4154"/>
                      <a:pt x="10925" y="3678"/>
                    </a:cubicBezTo>
                    <a:cubicBezTo>
                      <a:pt x="8734" y="-1656"/>
                      <a:pt x="-886" y="-1275"/>
                      <a:pt x="66" y="5392"/>
                    </a:cubicBezTo>
                    <a:cubicBezTo>
                      <a:pt x="66" y="5868"/>
                      <a:pt x="257" y="6440"/>
                      <a:pt x="257" y="7011"/>
                    </a:cubicBezTo>
                    <a:cubicBezTo>
                      <a:pt x="1590" y="15774"/>
                      <a:pt x="14354" y="12441"/>
                      <a:pt x="11496" y="5297"/>
                    </a:cubicBezTo>
                    <a:lnTo>
                      <a:pt x="11496" y="52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3" name="Google Shape;243;p24"/>
            <p:cNvGrpSpPr/>
            <p:nvPr/>
          </p:nvGrpSpPr>
          <p:grpSpPr>
            <a:xfrm>
              <a:off x="6885789" y="2611005"/>
              <a:ext cx="1303287" cy="2051974"/>
              <a:chOff x="5573753" y="3166109"/>
              <a:chExt cx="1201408" cy="1891569"/>
            </a:xfrm>
          </p:grpSpPr>
          <p:grpSp>
            <p:nvGrpSpPr>
              <p:cNvPr id="244" name="Google Shape;244;p24"/>
              <p:cNvGrpSpPr/>
              <p:nvPr/>
            </p:nvGrpSpPr>
            <p:grpSpPr>
              <a:xfrm>
                <a:off x="6043929" y="3824477"/>
                <a:ext cx="641349" cy="1233201"/>
                <a:chOff x="6043929" y="3824477"/>
                <a:chExt cx="641349" cy="1233201"/>
              </a:xfrm>
            </p:grpSpPr>
            <p:sp>
              <p:nvSpPr>
                <p:cNvPr id="245" name="Google Shape;245;p24"/>
                <p:cNvSpPr/>
                <p:nvPr/>
              </p:nvSpPr>
              <p:spPr>
                <a:xfrm>
                  <a:off x="6044024" y="3824477"/>
                  <a:ext cx="641254" cy="1233201"/>
                </a:xfrm>
                <a:custGeom>
                  <a:rect b="b" l="l" r="r" t="t"/>
                  <a:pathLst>
                    <a:path extrusionOk="0" h="1233201" w="641254">
                      <a:moveTo>
                        <a:pt x="638239" y="1124521"/>
                      </a:moveTo>
                      <a:cubicBezTo>
                        <a:pt x="632333" y="1154335"/>
                        <a:pt x="388017" y="1233202"/>
                        <a:pt x="348583" y="1233202"/>
                      </a:cubicBezTo>
                      <a:cubicBezTo>
                        <a:pt x="309150" y="1233202"/>
                        <a:pt x="9493" y="1193673"/>
                        <a:pt x="2921" y="1178909"/>
                      </a:cubicBezTo>
                      <a:cubicBezTo>
                        <a:pt x="-3651" y="1164145"/>
                        <a:pt x="2921" y="29051"/>
                        <a:pt x="2921" y="29051"/>
                      </a:cubicBezTo>
                      <a:lnTo>
                        <a:pt x="638334" y="0"/>
                      </a:lnTo>
                      <a:cubicBezTo>
                        <a:pt x="638334" y="0"/>
                        <a:pt x="644906" y="1091660"/>
                        <a:pt x="638334" y="1124617"/>
                      </a:cubicBezTo>
                      <a:close/>
                    </a:path>
                  </a:pathLst>
                </a:custGeom>
                <a:solidFill>
                  <a:srgbClr val="D9D9D9">
                    <a:alpha val="6100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" name="Google Shape;246;p24"/>
                <p:cNvSpPr/>
                <p:nvPr/>
              </p:nvSpPr>
              <p:spPr>
                <a:xfrm>
                  <a:off x="6043929" y="3837526"/>
                  <a:ext cx="351917" cy="1220152"/>
                </a:xfrm>
                <a:custGeom>
                  <a:rect b="b" l="l" r="r" t="t"/>
                  <a:pathLst>
                    <a:path extrusionOk="0" h="1220152" w="351917">
                      <a:moveTo>
                        <a:pt x="2921" y="16002"/>
                      </a:moveTo>
                      <a:lnTo>
                        <a:pt x="351917" y="0"/>
                      </a:lnTo>
                      <a:lnTo>
                        <a:pt x="351917" y="1219962"/>
                      </a:lnTo>
                      <a:cubicBezTo>
                        <a:pt x="350774" y="1219962"/>
                        <a:pt x="349536" y="1220152"/>
                        <a:pt x="348583" y="1220152"/>
                      </a:cubicBezTo>
                      <a:cubicBezTo>
                        <a:pt x="309055" y="1220152"/>
                        <a:pt x="9493" y="1180624"/>
                        <a:pt x="2921" y="1165860"/>
                      </a:cubicBezTo>
                      <a:cubicBezTo>
                        <a:pt x="-3651" y="1151096"/>
                        <a:pt x="2921" y="16002"/>
                        <a:pt x="2921" y="1600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7" name="Google Shape;247;p24"/>
              <p:cNvGrpSpPr/>
              <p:nvPr/>
            </p:nvGrpSpPr>
            <p:grpSpPr>
              <a:xfrm>
                <a:off x="6040077" y="3166109"/>
                <a:ext cx="616183" cy="553868"/>
                <a:chOff x="6040077" y="3166109"/>
                <a:chExt cx="616183" cy="553868"/>
              </a:xfrm>
            </p:grpSpPr>
            <p:sp>
              <p:nvSpPr>
                <p:cNvPr id="248" name="Google Shape;248;p24"/>
                <p:cNvSpPr/>
                <p:nvPr/>
              </p:nvSpPr>
              <p:spPr>
                <a:xfrm>
                  <a:off x="6229254" y="3337464"/>
                  <a:ext cx="228218" cy="239267"/>
                </a:xfrm>
                <a:custGeom>
                  <a:rect b="b" l="l" r="r" t="t"/>
                  <a:pathLst>
                    <a:path extrusionOk="0" h="239267" w="228218">
                      <a:moveTo>
                        <a:pt x="0" y="119634"/>
                      </a:moveTo>
                      <a:cubicBezTo>
                        <a:pt x="0" y="185738"/>
                        <a:pt x="51054" y="239268"/>
                        <a:pt x="114109" y="239268"/>
                      </a:cubicBezTo>
                      <a:cubicBezTo>
                        <a:pt x="177165" y="239268"/>
                        <a:pt x="228219" y="185738"/>
                        <a:pt x="228219" y="119634"/>
                      </a:cubicBezTo>
                      <a:cubicBezTo>
                        <a:pt x="228219" y="53530"/>
                        <a:pt x="177165" y="0"/>
                        <a:pt x="114109" y="0"/>
                      </a:cubicBezTo>
                      <a:cubicBezTo>
                        <a:pt x="51054" y="0"/>
                        <a:pt x="0" y="53530"/>
                        <a:pt x="0" y="119634"/>
                      </a:cubicBezTo>
                      <a:close/>
                    </a:path>
                  </a:pathLst>
                </a:custGeom>
                <a:solidFill>
                  <a:srgbClr val="D9D9D9">
                    <a:alpha val="6100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249" name="Google Shape;249;p24"/>
                <p:cNvGrpSpPr/>
                <p:nvPr/>
              </p:nvGrpSpPr>
              <p:grpSpPr>
                <a:xfrm>
                  <a:off x="6040077" y="3166109"/>
                  <a:ext cx="464251" cy="553868"/>
                  <a:chOff x="6040077" y="3166109"/>
                  <a:chExt cx="464251" cy="553868"/>
                </a:xfrm>
              </p:grpSpPr>
              <p:sp>
                <p:nvSpPr>
                  <p:cNvPr id="250" name="Google Shape;250;p24"/>
                  <p:cNvSpPr/>
                  <p:nvPr/>
                </p:nvSpPr>
                <p:spPr>
                  <a:xfrm>
                    <a:off x="6040077" y="3166109"/>
                    <a:ext cx="464251" cy="553868"/>
                  </a:xfrm>
                  <a:custGeom>
                    <a:rect b="b" l="l" r="r" t="t"/>
                    <a:pathLst>
                      <a:path extrusionOk="0" h="553868" w="464251">
                        <a:moveTo>
                          <a:pt x="10" y="331851"/>
                        </a:moveTo>
                        <a:cubicBezTo>
                          <a:pt x="11345" y="208788"/>
                          <a:pt x="54112" y="0"/>
                          <a:pt x="214323" y="0"/>
                        </a:cubicBezTo>
                        <a:cubicBezTo>
                          <a:pt x="441494" y="0"/>
                          <a:pt x="472641" y="463487"/>
                          <a:pt x="462639" y="533591"/>
                        </a:cubicBezTo>
                        <a:cubicBezTo>
                          <a:pt x="462639" y="533591"/>
                          <a:pt x="403584" y="579215"/>
                          <a:pt x="313478" y="533591"/>
                        </a:cubicBezTo>
                        <a:cubicBezTo>
                          <a:pt x="313478" y="533591"/>
                          <a:pt x="315669" y="155829"/>
                          <a:pt x="236611" y="155829"/>
                        </a:cubicBezTo>
                        <a:cubicBezTo>
                          <a:pt x="185652" y="155829"/>
                          <a:pt x="165650" y="265557"/>
                          <a:pt x="157935" y="343472"/>
                        </a:cubicBezTo>
                        <a:cubicBezTo>
                          <a:pt x="153648" y="386429"/>
                          <a:pt x="-4657" y="383191"/>
                          <a:pt x="105" y="331756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51" name="Google Shape;251;p24"/>
                  <p:cNvSpPr/>
                  <p:nvPr/>
                </p:nvSpPr>
                <p:spPr>
                  <a:xfrm>
                    <a:off x="6257257" y="3302848"/>
                    <a:ext cx="146685" cy="414377"/>
                  </a:xfrm>
                  <a:custGeom>
                    <a:rect b="b" l="l" r="r" t="t"/>
                    <a:pathLst>
                      <a:path extrusionOk="0" h="414377" w="146685">
                        <a:moveTo>
                          <a:pt x="85916" y="29187"/>
                        </a:moveTo>
                        <a:cubicBezTo>
                          <a:pt x="137827" y="94909"/>
                          <a:pt x="146495" y="349512"/>
                          <a:pt x="146685" y="414378"/>
                        </a:cubicBezTo>
                        <a:cubicBezTo>
                          <a:pt x="131255" y="411520"/>
                          <a:pt x="114395" y="405996"/>
                          <a:pt x="96203" y="396852"/>
                        </a:cubicBezTo>
                        <a:cubicBezTo>
                          <a:pt x="96203" y="396852"/>
                          <a:pt x="98393" y="19090"/>
                          <a:pt x="19336" y="19090"/>
                        </a:cubicBezTo>
                        <a:cubicBezTo>
                          <a:pt x="12287" y="19090"/>
                          <a:pt x="5906" y="21281"/>
                          <a:pt x="0" y="25091"/>
                        </a:cubicBezTo>
                        <a:cubicBezTo>
                          <a:pt x="19241" y="-3389"/>
                          <a:pt x="51435" y="-14533"/>
                          <a:pt x="85916" y="29187"/>
                        </a:cubicBezTo>
                        <a:close/>
                      </a:path>
                    </a:pathLst>
                  </a:custGeom>
                  <a:solidFill>
                    <a:srgbClr val="D9D9D9">
                      <a:alpha val="61009"/>
                    </a:srgbClr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252" name="Google Shape;252;p24"/>
                  <p:cNvGrpSpPr/>
                  <p:nvPr/>
                </p:nvGrpSpPr>
                <p:grpSpPr>
                  <a:xfrm>
                    <a:off x="6084440" y="3180821"/>
                    <a:ext cx="205381" cy="272168"/>
                    <a:chOff x="6084440" y="3180821"/>
                    <a:chExt cx="205381" cy="272168"/>
                  </a:xfrm>
                </p:grpSpPr>
                <p:sp>
                  <p:nvSpPr>
                    <p:cNvPr id="253" name="Google Shape;253;p24"/>
                    <p:cNvSpPr/>
                    <p:nvPr/>
                  </p:nvSpPr>
                  <p:spPr>
                    <a:xfrm>
                      <a:off x="6094514" y="3180821"/>
                      <a:ext cx="195307" cy="202010"/>
                    </a:xfrm>
                    <a:custGeom>
                      <a:rect b="b" l="l" r="r" t="t"/>
                      <a:pathLst>
                        <a:path extrusionOk="0" h="202010" w="195307">
                          <a:moveTo>
                            <a:pt x="8153" y="194552"/>
                          </a:moveTo>
                          <a:cubicBezTo>
                            <a:pt x="-15088" y="149689"/>
                            <a:pt x="15582" y="89206"/>
                            <a:pt x="47205" y="55678"/>
                          </a:cubicBezTo>
                          <a:cubicBezTo>
                            <a:pt x="83972" y="16720"/>
                            <a:pt x="138169" y="-6425"/>
                            <a:pt x="191985" y="1576"/>
                          </a:cubicBezTo>
                          <a:cubicBezTo>
                            <a:pt x="196462" y="2242"/>
                            <a:pt x="196272" y="7767"/>
                            <a:pt x="192271" y="9100"/>
                          </a:cubicBezTo>
                          <a:cubicBezTo>
                            <a:pt x="144360" y="24055"/>
                            <a:pt x="110261" y="46343"/>
                            <a:pt x="82924" y="89015"/>
                          </a:cubicBezTo>
                          <a:cubicBezTo>
                            <a:pt x="61302" y="122829"/>
                            <a:pt x="57397" y="166644"/>
                            <a:pt x="30727" y="196743"/>
                          </a:cubicBezTo>
                          <a:cubicBezTo>
                            <a:pt x="24155" y="204172"/>
                            <a:pt x="13011" y="203982"/>
                            <a:pt x="8153" y="194647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254" name="Google Shape;254;p24"/>
                    <p:cNvSpPr/>
                    <p:nvPr/>
                  </p:nvSpPr>
                  <p:spPr>
                    <a:xfrm>
                      <a:off x="6084440" y="3401429"/>
                      <a:ext cx="29025" cy="51560"/>
                    </a:xfrm>
                    <a:custGeom>
                      <a:rect b="b" l="l" r="r" t="t"/>
                      <a:pathLst>
                        <a:path extrusionOk="0" h="51560" w="29025">
                          <a:moveTo>
                            <a:pt x="12321" y="2233"/>
                          </a:moveTo>
                          <a:cubicBezTo>
                            <a:pt x="14988" y="-1672"/>
                            <a:pt x="21179" y="-148"/>
                            <a:pt x="22037" y="4424"/>
                          </a:cubicBezTo>
                          <a:cubicBezTo>
                            <a:pt x="24227" y="16235"/>
                            <a:pt x="32514" y="31761"/>
                            <a:pt x="27371" y="43381"/>
                          </a:cubicBezTo>
                          <a:cubicBezTo>
                            <a:pt x="24132" y="50715"/>
                            <a:pt x="15083" y="54240"/>
                            <a:pt x="8130" y="49192"/>
                          </a:cubicBezTo>
                          <a:cubicBezTo>
                            <a:pt x="-8062" y="37285"/>
                            <a:pt x="3463" y="14997"/>
                            <a:pt x="12321" y="2233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  <p:grpSp>
              <p:nvGrpSpPr>
                <p:cNvPr id="255" name="Google Shape;255;p24"/>
                <p:cNvGrpSpPr/>
                <p:nvPr/>
              </p:nvGrpSpPr>
              <p:grpSpPr>
                <a:xfrm>
                  <a:off x="6428041" y="3337464"/>
                  <a:ext cx="228219" cy="239267"/>
                  <a:chOff x="6428041" y="3337464"/>
                  <a:chExt cx="228219" cy="239267"/>
                </a:xfrm>
              </p:grpSpPr>
              <p:sp>
                <p:nvSpPr>
                  <p:cNvPr id="256" name="Google Shape;256;p24"/>
                  <p:cNvSpPr/>
                  <p:nvPr/>
                </p:nvSpPr>
                <p:spPr>
                  <a:xfrm>
                    <a:off x="6428041" y="3337464"/>
                    <a:ext cx="228219" cy="239267"/>
                  </a:xfrm>
                  <a:custGeom>
                    <a:rect b="b" l="l" r="r" t="t"/>
                    <a:pathLst>
                      <a:path extrusionOk="0" h="239267" w="228219">
                        <a:moveTo>
                          <a:pt x="0" y="119634"/>
                        </a:moveTo>
                        <a:cubicBezTo>
                          <a:pt x="0" y="185738"/>
                          <a:pt x="51149" y="239268"/>
                          <a:pt x="114109" y="239268"/>
                        </a:cubicBezTo>
                        <a:cubicBezTo>
                          <a:pt x="177070" y="239268"/>
                          <a:pt x="228219" y="185738"/>
                          <a:pt x="228219" y="119634"/>
                        </a:cubicBezTo>
                        <a:cubicBezTo>
                          <a:pt x="228219" y="53530"/>
                          <a:pt x="177165" y="0"/>
                          <a:pt x="114109" y="0"/>
                        </a:cubicBezTo>
                        <a:cubicBezTo>
                          <a:pt x="51054" y="0"/>
                          <a:pt x="0" y="53530"/>
                          <a:pt x="0" y="119634"/>
                        </a:cubicBezTo>
                        <a:close/>
                      </a:path>
                    </a:pathLst>
                  </a:custGeom>
                  <a:solidFill>
                    <a:srgbClr val="D9D9D9">
                      <a:alpha val="61009"/>
                    </a:srgbClr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257" name="Google Shape;257;p24"/>
                  <p:cNvGrpSpPr/>
                  <p:nvPr/>
                </p:nvGrpSpPr>
                <p:grpSpPr>
                  <a:xfrm>
                    <a:off x="6491172" y="3393955"/>
                    <a:ext cx="125590" cy="152519"/>
                    <a:chOff x="6491172" y="3393955"/>
                    <a:chExt cx="125590" cy="152519"/>
                  </a:xfrm>
                </p:grpSpPr>
                <p:sp>
                  <p:nvSpPr>
                    <p:cNvPr id="258" name="Google Shape;258;p24"/>
                    <p:cNvSpPr/>
                    <p:nvPr/>
                  </p:nvSpPr>
                  <p:spPr>
                    <a:xfrm>
                      <a:off x="6491172" y="3393955"/>
                      <a:ext cx="74281" cy="138577"/>
                    </a:xfrm>
                    <a:custGeom>
                      <a:rect b="b" l="l" r="r" t="t"/>
                      <a:pathLst>
                        <a:path extrusionOk="0" h="138577" w="74281">
                          <a:moveTo>
                            <a:pt x="9735" y="1897"/>
                          </a:moveTo>
                          <a:cubicBezTo>
                            <a:pt x="10401" y="-389"/>
                            <a:pt x="14497" y="-865"/>
                            <a:pt x="14878" y="1897"/>
                          </a:cubicBezTo>
                          <a:cubicBezTo>
                            <a:pt x="18021" y="25138"/>
                            <a:pt x="24879" y="46665"/>
                            <a:pt x="32880" y="68572"/>
                          </a:cubicBezTo>
                          <a:cubicBezTo>
                            <a:pt x="36976" y="79812"/>
                            <a:pt x="43644" y="90289"/>
                            <a:pt x="50502" y="100005"/>
                          </a:cubicBezTo>
                          <a:cubicBezTo>
                            <a:pt x="56979" y="109244"/>
                            <a:pt x="66885" y="114102"/>
                            <a:pt x="72981" y="123627"/>
                          </a:cubicBezTo>
                          <a:cubicBezTo>
                            <a:pt x="76219" y="128770"/>
                            <a:pt x="73076" y="136105"/>
                            <a:pt x="67266" y="137533"/>
                          </a:cubicBezTo>
                          <a:cubicBezTo>
                            <a:pt x="40786" y="144296"/>
                            <a:pt x="14688" y="116864"/>
                            <a:pt x="6210" y="94099"/>
                          </a:cubicBezTo>
                          <a:cubicBezTo>
                            <a:pt x="-5124" y="63905"/>
                            <a:pt x="876" y="31806"/>
                            <a:pt x="9735" y="1802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259" name="Google Shape;259;p24"/>
                    <p:cNvSpPr/>
                    <p:nvPr/>
                  </p:nvSpPr>
                  <p:spPr>
                    <a:xfrm>
                      <a:off x="6571511" y="3521996"/>
                      <a:ext cx="45251" cy="24478"/>
                    </a:xfrm>
                    <a:custGeom>
                      <a:rect b="b" l="l" r="r" t="t"/>
                      <a:pathLst>
                        <a:path extrusionOk="0" h="24478" w="45251">
                          <a:moveTo>
                            <a:pt x="10835" y="62"/>
                          </a:moveTo>
                          <a:cubicBezTo>
                            <a:pt x="15597" y="-223"/>
                            <a:pt x="19883" y="539"/>
                            <a:pt x="24551" y="1015"/>
                          </a:cubicBezTo>
                          <a:cubicBezTo>
                            <a:pt x="27694" y="1301"/>
                            <a:pt x="30552" y="1491"/>
                            <a:pt x="33599" y="2444"/>
                          </a:cubicBezTo>
                          <a:cubicBezTo>
                            <a:pt x="35409" y="3015"/>
                            <a:pt x="37124" y="3110"/>
                            <a:pt x="38933" y="2729"/>
                          </a:cubicBezTo>
                          <a:cubicBezTo>
                            <a:pt x="42172" y="1967"/>
                            <a:pt x="46458" y="5015"/>
                            <a:pt x="44934" y="8730"/>
                          </a:cubicBezTo>
                          <a:cubicBezTo>
                            <a:pt x="38648" y="24161"/>
                            <a:pt x="19121" y="28637"/>
                            <a:pt x="5310" y="20446"/>
                          </a:cubicBezTo>
                          <a:cubicBezTo>
                            <a:pt x="-4405" y="14636"/>
                            <a:pt x="262" y="729"/>
                            <a:pt x="10835" y="62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260" name="Google Shape;260;p24"/>
              <p:cNvSpPr/>
              <p:nvPr/>
            </p:nvSpPr>
            <p:spPr>
              <a:xfrm>
                <a:off x="5621940" y="3797712"/>
                <a:ext cx="1121949" cy="443561"/>
              </a:xfrm>
              <a:custGeom>
                <a:rect b="b" l="l" r="r" t="t"/>
                <a:pathLst>
                  <a:path extrusionOk="0" h="443561" w="1121949">
                    <a:moveTo>
                      <a:pt x="1121855" y="0"/>
                    </a:moveTo>
                    <a:cubicBezTo>
                      <a:pt x="1121855" y="0"/>
                      <a:pt x="1060037" y="296894"/>
                      <a:pt x="812673" y="396716"/>
                    </a:cubicBezTo>
                    <a:cubicBezTo>
                      <a:pt x="586835" y="487870"/>
                      <a:pt x="81915" y="488537"/>
                      <a:pt x="0" y="0"/>
                    </a:cubicBezTo>
                    <a:lnTo>
                      <a:pt x="112195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261;p24"/>
              <p:cNvSpPr/>
              <p:nvPr/>
            </p:nvSpPr>
            <p:spPr>
              <a:xfrm>
                <a:off x="5573753" y="3696810"/>
                <a:ext cx="1201408" cy="182777"/>
              </a:xfrm>
              <a:custGeom>
                <a:rect b="b" l="l" r="r" t="t"/>
                <a:pathLst>
                  <a:path extrusionOk="0" h="182777" w="1201408">
                    <a:moveTo>
                      <a:pt x="1184519" y="2413"/>
                    </a:moveTo>
                    <a:cubicBezTo>
                      <a:pt x="1209760" y="6033"/>
                      <a:pt x="1204141" y="148241"/>
                      <a:pt x="1184519" y="163481"/>
                    </a:cubicBezTo>
                    <a:cubicBezTo>
                      <a:pt x="1164898" y="178721"/>
                      <a:pt x="57997" y="188722"/>
                      <a:pt x="22850" y="178816"/>
                    </a:cubicBezTo>
                    <a:cubicBezTo>
                      <a:pt x="-12297" y="168911"/>
                      <a:pt x="-6677" y="12891"/>
                      <a:pt x="38185" y="6986"/>
                    </a:cubicBezTo>
                    <a:cubicBezTo>
                      <a:pt x="83048" y="1080"/>
                      <a:pt x="1148134" y="-2730"/>
                      <a:pt x="1184519" y="241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24"/>
              <p:cNvSpPr/>
              <p:nvPr/>
            </p:nvSpPr>
            <p:spPr>
              <a:xfrm>
                <a:off x="6543478" y="3696937"/>
                <a:ext cx="231683" cy="374618"/>
              </a:xfrm>
              <a:custGeom>
                <a:rect b="b" l="l" r="r" t="t"/>
                <a:pathLst>
                  <a:path extrusionOk="0" h="374618" w="231683">
                    <a:moveTo>
                      <a:pt x="180218" y="167640"/>
                    </a:moveTo>
                    <a:cubicBezTo>
                      <a:pt x="200697" y="166306"/>
                      <a:pt x="212889" y="164878"/>
                      <a:pt x="214794" y="163354"/>
                    </a:cubicBezTo>
                    <a:cubicBezTo>
                      <a:pt x="234416" y="148114"/>
                      <a:pt x="240035" y="5810"/>
                      <a:pt x="214794" y="2286"/>
                    </a:cubicBezTo>
                    <a:cubicBezTo>
                      <a:pt x="205650" y="952"/>
                      <a:pt x="131069" y="286"/>
                      <a:pt x="23913" y="0"/>
                    </a:cubicBezTo>
                    <a:cubicBezTo>
                      <a:pt x="-20092" y="122968"/>
                      <a:pt x="-852" y="265462"/>
                      <a:pt x="61061" y="374618"/>
                    </a:cubicBezTo>
                    <a:cubicBezTo>
                      <a:pt x="123449" y="303467"/>
                      <a:pt x="160216" y="222980"/>
                      <a:pt x="180123" y="167735"/>
                    </a:cubicBezTo>
                    <a:close/>
                  </a:path>
                </a:pathLst>
              </a:custGeom>
              <a:solidFill>
                <a:srgbClr val="D9D9D9">
                  <a:alpha val="6100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3" name="Google Shape;263;p24"/>
            <p:cNvGrpSpPr/>
            <p:nvPr/>
          </p:nvGrpSpPr>
          <p:grpSpPr>
            <a:xfrm>
              <a:off x="6359857" y="2293687"/>
              <a:ext cx="863188" cy="1029768"/>
              <a:chOff x="5088933" y="2873596"/>
              <a:chExt cx="795712" cy="949270"/>
            </a:xfrm>
          </p:grpSpPr>
          <p:grpSp>
            <p:nvGrpSpPr>
              <p:cNvPr id="264" name="Google Shape;264;p24"/>
              <p:cNvGrpSpPr/>
              <p:nvPr/>
            </p:nvGrpSpPr>
            <p:grpSpPr>
              <a:xfrm>
                <a:off x="5296947" y="3263454"/>
                <a:ext cx="587698" cy="559412"/>
                <a:chOff x="5296947" y="3263454"/>
                <a:chExt cx="587698" cy="559412"/>
              </a:xfrm>
            </p:grpSpPr>
            <p:sp>
              <p:nvSpPr>
                <p:cNvPr id="265" name="Google Shape;265;p24"/>
                <p:cNvSpPr/>
                <p:nvPr/>
              </p:nvSpPr>
              <p:spPr>
                <a:xfrm>
                  <a:off x="5296947" y="3263454"/>
                  <a:ext cx="587698" cy="559412"/>
                </a:xfrm>
                <a:custGeom>
                  <a:rect b="b" l="l" r="r" t="t"/>
                  <a:pathLst>
                    <a:path extrusionOk="0" h="559412" w="587698">
                      <a:moveTo>
                        <a:pt x="347282" y="306610"/>
                      </a:moveTo>
                      <a:cubicBezTo>
                        <a:pt x="347282" y="306610"/>
                        <a:pt x="390716" y="302800"/>
                        <a:pt x="435197" y="310325"/>
                      </a:cubicBezTo>
                      <a:cubicBezTo>
                        <a:pt x="505492" y="322231"/>
                        <a:pt x="580644" y="366998"/>
                        <a:pt x="565976" y="387858"/>
                      </a:cubicBezTo>
                      <a:cubicBezTo>
                        <a:pt x="557022" y="400526"/>
                        <a:pt x="480346" y="376333"/>
                        <a:pt x="480346" y="376333"/>
                      </a:cubicBezTo>
                      <a:cubicBezTo>
                        <a:pt x="480346" y="376333"/>
                        <a:pt x="562642" y="439484"/>
                        <a:pt x="581978" y="478917"/>
                      </a:cubicBezTo>
                      <a:cubicBezTo>
                        <a:pt x="599884" y="515493"/>
                        <a:pt x="573214" y="516446"/>
                        <a:pt x="537210" y="491681"/>
                      </a:cubicBezTo>
                      <a:cubicBezTo>
                        <a:pt x="507016" y="470916"/>
                        <a:pt x="447961" y="411575"/>
                        <a:pt x="447961" y="411575"/>
                      </a:cubicBezTo>
                      <a:cubicBezTo>
                        <a:pt x="447961" y="411575"/>
                        <a:pt x="550355" y="532257"/>
                        <a:pt x="528733" y="549116"/>
                      </a:cubicBezTo>
                      <a:cubicBezTo>
                        <a:pt x="504158" y="568262"/>
                        <a:pt x="458343" y="503777"/>
                        <a:pt x="416147" y="443008"/>
                      </a:cubicBezTo>
                      <a:cubicBezTo>
                        <a:pt x="416147" y="443008"/>
                        <a:pt x="478250" y="558451"/>
                        <a:pt x="448818" y="559403"/>
                      </a:cubicBezTo>
                      <a:cubicBezTo>
                        <a:pt x="419576" y="560261"/>
                        <a:pt x="405098" y="501872"/>
                        <a:pt x="367093" y="464820"/>
                      </a:cubicBezTo>
                      <a:cubicBezTo>
                        <a:pt x="341757" y="440150"/>
                        <a:pt x="307086" y="414814"/>
                        <a:pt x="281464" y="366427"/>
                      </a:cubicBezTo>
                      <a:lnTo>
                        <a:pt x="0" y="101632"/>
                      </a:lnTo>
                      <a:lnTo>
                        <a:pt x="122968" y="0"/>
                      </a:lnTo>
                      <a:lnTo>
                        <a:pt x="347091" y="306324"/>
                      </a:lnTo>
                      <a:close/>
                    </a:path>
                  </a:pathLst>
                </a:custGeom>
                <a:solidFill>
                  <a:srgbClr val="F6D4C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6" name="Google Shape;266;p24"/>
                <p:cNvSpPr/>
                <p:nvPr/>
              </p:nvSpPr>
              <p:spPr>
                <a:xfrm>
                  <a:off x="5655257" y="3645968"/>
                  <a:ext cx="74755" cy="36779"/>
                </a:xfrm>
                <a:custGeom>
                  <a:rect b="b" l="l" r="r" t="t"/>
                  <a:pathLst>
                    <a:path extrusionOk="0" h="36779" w="74755">
                      <a:moveTo>
                        <a:pt x="72791" y="3916"/>
                      </a:moveTo>
                      <a:cubicBezTo>
                        <a:pt x="60694" y="5249"/>
                        <a:pt x="48979" y="8202"/>
                        <a:pt x="37644" y="12583"/>
                      </a:cubicBezTo>
                      <a:cubicBezTo>
                        <a:pt x="30500" y="15346"/>
                        <a:pt x="23547" y="19156"/>
                        <a:pt x="17832" y="24204"/>
                      </a:cubicBezTo>
                      <a:cubicBezTo>
                        <a:pt x="13736" y="27823"/>
                        <a:pt x="11926" y="32681"/>
                        <a:pt x="7640" y="35920"/>
                      </a:cubicBezTo>
                      <a:cubicBezTo>
                        <a:pt x="4497" y="38301"/>
                        <a:pt x="211" y="35348"/>
                        <a:pt x="20" y="31824"/>
                      </a:cubicBezTo>
                      <a:cubicBezTo>
                        <a:pt x="-647" y="18965"/>
                        <a:pt x="15451" y="11059"/>
                        <a:pt x="25452" y="6773"/>
                      </a:cubicBezTo>
                      <a:cubicBezTo>
                        <a:pt x="39739" y="582"/>
                        <a:pt x="57456" y="-371"/>
                        <a:pt x="72886" y="106"/>
                      </a:cubicBezTo>
                      <a:cubicBezTo>
                        <a:pt x="75363" y="106"/>
                        <a:pt x="75363" y="3630"/>
                        <a:pt x="72982" y="3820"/>
                      </a:cubicBezTo>
                      <a:lnTo>
                        <a:pt x="72982" y="3820"/>
                      </a:lnTo>
                      <a:close/>
                    </a:path>
                  </a:pathLst>
                </a:custGeom>
                <a:solidFill>
                  <a:srgbClr val="F7B89C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7" name="Google Shape;267;p24"/>
              <p:cNvGrpSpPr/>
              <p:nvPr/>
            </p:nvGrpSpPr>
            <p:grpSpPr>
              <a:xfrm>
                <a:off x="5088933" y="2873596"/>
                <a:ext cx="490239" cy="679227"/>
                <a:chOff x="5088933" y="2873596"/>
                <a:chExt cx="490239" cy="679227"/>
              </a:xfrm>
            </p:grpSpPr>
            <p:sp>
              <p:nvSpPr>
                <p:cNvPr id="268" name="Google Shape;268;p24"/>
                <p:cNvSpPr/>
                <p:nvPr/>
              </p:nvSpPr>
              <p:spPr>
                <a:xfrm>
                  <a:off x="5088933" y="2873596"/>
                  <a:ext cx="490239" cy="679227"/>
                </a:xfrm>
                <a:custGeom>
                  <a:rect b="b" l="l" r="r" t="t"/>
                  <a:pathLst>
                    <a:path extrusionOk="0" h="679227" w="490239">
                      <a:moveTo>
                        <a:pt x="490240" y="578644"/>
                      </a:moveTo>
                      <a:cubicBezTo>
                        <a:pt x="490240" y="578644"/>
                        <a:pt x="464617" y="660083"/>
                        <a:pt x="390227" y="679228"/>
                      </a:cubicBezTo>
                      <a:cubicBezTo>
                        <a:pt x="390227" y="679228"/>
                        <a:pt x="130480" y="468725"/>
                        <a:pt x="42946" y="308991"/>
                      </a:cubicBezTo>
                      <a:cubicBezTo>
                        <a:pt x="-63068" y="115729"/>
                        <a:pt x="60567" y="0"/>
                        <a:pt x="60567" y="0"/>
                      </a:cubicBezTo>
                      <a:cubicBezTo>
                        <a:pt x="177534" y="40291"/>
                        <a:pt x="342697" y="393954"/>
                        <a:pt x="490240" y="578548"/>
                      </a:cubicBezTo>
                      <a:close/>
                    </a:path>
                  </a:pathLst>
                </a:custGeom>
                <a:solidFill>
                  <a:srgbClr val="DEE8E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269" name="Google Shape;269;p24"/>
                <p:cNvGrpSpPr/>
                <p:nvPr/>
              </p:nvGrpSpPr>
              <p:grpSpPr>
                <a:xfrm>
                  <a:off x="5097528" y="2958464"/>
                  <a:ext cx="461927" cy="571023"/>
                  <a:chOff x="5097528" y="2958464"/>
                  <a:chExt cx="461927" cy="571023"/>
                </a:xfrm>
              </p:grpSpPr>
              <p:sp>
                <p:nvSpPr>
                  <p:cNvPr id="270" name="Google Shape;270;p24"/>
                  <p:cNvSpPr/>
                  <p:nvPr/>
                </p:nvSpPr>
                <p:spPr>
                  <a:xfrm>
                    <a:off x="5425820" y="3411949"/>
                    <a:ext cx="133635" cy="117538"/>
                  </a:xfrm>
                  <a:custGeom>
                    <a:rect b="b" l="l" r="r" t="t"/>
                    <a:pathLst>
                      <a:path extrusionOk="0" h="117538" w="133635">
                        <a:moveTo>
                          <a:pt x="133636" y="14668"/>
                        </a:moveTo>
                        <a:cubicBezTo>
                          <a:pt x="119253" y="33147"/>
                          <a:pt x="103156" y="50387"/>
                          <a:pt x="85535" y="66675"/>
                        </a:cubicBezTo>
                        <a:cubicBezTo>
                          <a:pt x="67818" y="82963"/>
                          <a:pt x="47339" y="101346"/>
                          <a:pt x="25146" y="117538"/>
                        </a:cubicBezTo>
                        <a:cubicBezTo>
                          <a:pt x="17907" y="111347"/>
                          <a:pt x="9430" y="104203"/>
                          <a:pt x="0" y="96012"/>
                        </a:cubicBezTo>
                        <a:cubicBezTo>
                          <a:pt x="45339" y="70485"/>
                          <a:pt x="88011" y="38100"/>
                          <a:pt x="122777" y="0"/>
                        </a:cubicBezTo>
                        <a:cubicBezTo>
                          <a:pt x="126397" y="4953"/>
                          <a:pt x="130016" y="9906"/>
                          <a:pt x="133636" y="14668"/>
                        </a:cubicBezTo>
                        <a:close/>
                      </a:path>
                    </a:pathLst>
                  </a:custGeom>
                  <a:solidFill>
                    <a:srgbClr val="16829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1" name="Google Shape;271;p24"/>
                  <p:cNvSpPr/>
                  <p:nvPr/>
                </p:nvSpPr>
                <p:spPr>
                  <a:xfrm>
                    <a:off x="5317807" y="3303936"/>
                    <a:ext cx="167830" cy="129254"/>
                  </a:xfrm>
                  <a:custGeom>
                    <a:rect b="b" l="l" r="r" t="t"/>
                    <a:pathLst>
                      <a:path extrusionOk="0" h="129254" w="167830">
                        <a:moveTo>
                          <a:pt x="157639" y="95"/>
                        </a:moveTo>
                        <a:cubicBezTo>
                          <a:pt x="161068" y="5429"/>
                          <a:pt x="164401" y="10668"/>
                          <a:pt x="167830" y="15812"/>
                        </a:cubicBezTo>
                        <a:cubicBezTo>
                          <a:pt x="139255" y="43339"/>
                          <a:pt x="107918" y="68294"/>
                          <a:pt x="77724" y="92678"/>
                        </a:cubicBezTo>
                        <a:cubicBezTo>
                          <a:pt x="60579" y="106490"/>
                          <a:pt x="43243" y="118586"/>
                          <a:pt x="25622" y="129254"/>
                        </a:cubicBezTo>
                        <a:cubicBezTo>
                          <a:pt x="17240" y="121253"/>
                          <a:pt x="8668" y="113062"/>
                          <a:pt x="0" y="104585"/>
                        </a:cubicBezTo>
                        <a:cubicBezTo>
                          <a:pt x="16097" y="96679"/>
                          <a:pt x="32099" y="87725"/>
                          <a:pt x="48196" y="77629"/>
                        </a:cubicBezTo>
                        <a:cubicBezTo>
                          <a:pt x="84677" y="54674"/>
                          <a:pt x="123158" y="29242"/>
                          <a:pt x="157639" y="0"/>
                        </a:cubicBezTo>
                        <a:close/>
                      </a:path>
                    </a:pathLst>
                  </a:custGeom>
                  <a:solidFill>
                    <a:srgbClr val="16829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2" name="Google Shape;272;p24"/>
                  <p:cNvSpPr/>
                  <p:nvPr/>
                </p:nvSpPr>
                <p:spPr>
                  <a:xfrm>
                    <a:off x="5207793" y="3194112"/>
                    <a:ext cx="213836" cy="135064"/>
                  </a:xfrm>
                  <a:custGeom>
                    <a:rect b="b" l="l" r="r" t="t"/>
                    <a:pathLst>
                      <a:path extrusionOk="0" h="135064" w="213836">
                        <a:moveTo>
                          <a:pt x="213836" y="24479"/>
                        </a:moveTo>
                        <a:cubicBezTo>
                          <a:pt x="165163" y="75343"/>
                          <a:pt x="101441" y="113252"/>
                          <a:pt x="33338" y="135065"/>
                        </a:cubicBezTo>
                        <a:cubicBezTo>
                          <a:pt x="21908" y="122396"/>
                          <a:pt x="10668" y="109633"/>
                          <a:pt x="0" y="96774"/>
                        </a:cubicBezTo>
                        <a:cubicBezTo>
                          <a:pt x="72295" y="75438"/>
                          <a:pt x="142399" y="47054"/>
                          <a:pt x="198596" y="0"/>
                        </a:cubicBezTo>
                        <a:cubicBezTo>
                          <a:pt x="203644" y="8192"/>
                          <a:pt x="208788" y="16383"/>
                          <a:pt x="213836" y="24575"/>
                        </a:cubicBezTo>
                        <a:close/>
                      </a:path>
                    </a:pathLst>
                  </a:custGeom>
                  <a:solidFill>
                    <a:srgbClr val="16829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3" name="Google Shape;273;p24"/>
                  <p:cNvSpPr/>
                  <p:nvPr/>
                </p:nvSpPr>
                <p:spPr>
                  <a:xfrm>
                    <a:off x="5137308" y="3065811"/>
                    <a:ext cx="196119" cy="150209"/>
                  </a:xfrm>
                  <a:custGeom>
                    <a:rect b="b" l="l" r="r" t="t"/>
                    <a:pathLst>
                      <a:path extrusionOk="0" h="150209" w="196119">
                        <a:moveTo>
                          <a:pt x="187643" y="0"/>
                        </a:moveTo>
                        <a:cubicBezTo>
                          <a:pt x="190500" y="4286"/>
                          <a:pt x="193358" y="8668"/>
                          <a:pt x="196120" y="13049"/>
                        </a:cubicBezTo>
                        <a:cubicBezTo>
                          <a:pt x="163735" y="46101"/>
                          <a:pt x="124301" y="74962"/>
                          <a:pt x="91631" y="100870"/>
                        </a:cubicBezTo>
                        <a:cubicBezTo>
                          <a:pt x="66389" y="120872"/>
                          <a:pt x="40862" y="137160"/>
                          <a:pt x="14383" y="150209"/>
                        </a:cubicBezTo>
                        <a:cubicBezTo>
                          <a:pt x="9239" y="142304"/>
                          <a:pt x="4477" y="134398"/>
                          <a:pt x="0" y="126683"/>
                        </a:cubicBezTo>
                        <a:cubicBezTo>
                          <a:pt x="22193" y="115919"/>
                          <a:pt x="43815" y="103727"/>
                          <a:pt x="64960" y="89345"/>
                        </a:cubicBezTo>
                        <a:cubicBezTo>
                          <a:pt x="102298" y="64008"/>
                          <a:pt x="149638" y="34481"/>
                          <a:pt x="187643" y="95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274" name="Google Shape;274;p24"/>
                  <p:cNvSpPr/>
                  <p:nvPr/>
                </p:nvSpPr>
                <p:spPr>
                  <a:xfrm>
                    <a:off x="5097528" y="2958464"/>
                    <a:ext cx="159414" cy="107156"/>
                  </a:xfrm>
                  <a:custGeom>
                    <a:rect b="b" l="l" r="r" t="t"/>
                    <a:pathLst>
                      <a:path extrusionOk="0" h="107156" w="159414">
                        <a:moveTo>
                          <a:pt x="156" y="80486"/>
                        </a:moveTo>
                        <a:cubicBezTo>
                          <a:pt x="4442" y="78676"/>
                          <a:pt x="8824" y="76962"/>
                          <a:pt x="13110" y="75057"/>
                        </a:cubicBezTo>
                        <a:cubicBezTo>
                          <a:pt x="55496" y="56674"/>
                          <a:pt x="109503" y="32766"/>
                          <a:pt x="150365" y="0"/>
                        </a:cubicBezTo>
                        <a:cubicBezTo>
                          <a:pt x="153318" y="3715"/>
                          <a:pt x="156366" y="7429"/>
                          <a:pt x="159414" y="11335"/>
                        </a:cubicBezTo>
                        <a:cubicBezTo>
                          <a:pt x="128172" y="40386"/>
                          <a:pt x="86643" y="62484"/>
                          <a:pt x="53591" y="80581"/>
                        </a:cubicBezTo>
                        <a:cubicBezTo>
                          <a:pt x="36351" y="90011"/>
                          <a:pt x="18634" y="98869"/>
                          <a:pt x="537" y="107156"/>
                        </a:cubicBezTo>
                        <a:cubicBezTo>
                          <a:pt x="-35" y="98107"/>
                          <a:pt x="-130" y="89154"/>
                          <a:pt x="156" y="80486"/>
                        </a:cubicBezTo>
                        <a:close/>
                      </a:path>
                    </a:pathLst>
                  </a:custGeom>
                  <a:solidFill>
                    <a:srgbClr val="16829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275" name="Google Shape;275;p24"/>
            <p:cNvGrpSpPr/>
            <p:nvPr/>
          </p:nvGrpSpPr>
          <p:grpSpPr>
            <a:xfrm>
              <a:off x="6791924" y="3034174"/>
              <a:ext cx="272963" cy="279249"/>
              <a:chOff x="5487225" y="3556198"/>
              <a:chExt cx="251625" cy="257420"/>
            </a:xfrm>
          </p:grpSpPr>
          <p:sp>
            <p:nvSpPr>
              <p:cNvPr id="276" name="Google Shape;276;p24"/>
              <p:cNvSpPr/>
              <p:nvPr/>
            </p:nvSpPr>
            <p:spPr>
              <a:xfrm>
                <a:off x="5487225" y="3556198"/>
                <a:ext cx="251625" cy="257420"/>
              </a:xfrm>
              <a:custGeom>
                <a:rect b="b" l="l" r="r" t="t"/>
                <a:pathLst>
                  <a:path extrusionOk="0" h="257420" w="251625">
                    <a:moveTo>
                      <a:pt x="82137" y="257420"/>
                    </a:moveTo>
                    <a:cubicBezTo>
                      <a:pt x="82137" y="257420"/>
                      <a:pt x="213106" y="192269"/>
                      <a:pt x="239490" y="172076"/>
                    </a:cubicBezTo>
                    <a:cubicBezTo>
                      <a:pt x="265874" y="151883"/>
                      <a:pt x="243205" y="103020"/>
                      <a:pt x="228251" y="79208"/>
                    </a:cubicBezTo>
                    <a:cubicBezTo>
                      <a:pt x="213392" y="55395"/>
                      <a:pt x="140240" y="-6898"/>
                      <a:pt x="108236" y="626"/>
                    </a:cubicBezTo>
                    <a:cubicBezTo>
                      <a:pt x="76232" y="8151"/>
                      <a:pt x="2127" y="79589"/>
                      <a:pt x="2127" y="79589"/>
                    </a:cubicBezTo>
                    <a:cubicBezTo>
                      <a:pt x="2127" y="79589"/>
                      <a:pt x="-8160" y="150836"/>
                      <a:pt x="16510" y="205700"/>
                    </a:cubicBezTo>
                    <a:cubicBezTo>
                      <a:pt x="22225" y="218463"/>
                      <a:pt x="50419" y="248753"/>
                      <a:pt x="82137" y="25742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7" name="Google Shape;277;p24"/>
              <p:cNvSpPr/>
              <p:nvPr/>
            </p:nvSpPr>
            <p:spPr>
              <a:xfrm>
                <a:off x="5488590" y="3638046"/>
                <a:ext cx="245459" cy="175572"/>
              </a:xfrm>
              <a:custGeom>
                <a:rect b="b" l="l" r="r" t="t"/>
                <a:pathLst>
                  <a:path extrusionOk="0" h="175572" w="245459">
                    <a:moveTo>
                      <a:pt x="132969" y="27"/>
                    </a:moveTo>
                    <a:cubicBezTo>
                      <a:pt x="80581" y="3265"/>
                      <a:pt x="22098" y="44890"/>
                      <a:pt x="0" y="62130"/>
                    </a:cubicBezTo>
                    <a:cubicBezTo>
                      <a:pt x="1905" y="82133"/>
                      <a:pt x="6286" y="104040"/>
                      <a:pt x="15145" y="123852"/>
                    </a:cubicBezTo>
                    <a:cubicBezTo>
                      <a:pt x="20860" y="136615"/>
                      <a:pt x="49054" y="166905"/>
                      <a:pt x="80772" y="175573"/>
                    </a:cubicBezTo>
                    <a:cubicBezTo>
                      <a:pt x="80772" y="175573"/>
                      <a:pt x="211741" y="110422"/>
                      <a:pt x="238125" y="90229"/>
                    </a:cubicBezTo>
                    <a:cubicBezTo>
                      <a:pt x="241268" y="87847"/>
                      <a:pt x="243649" y="84990"/>
                      <a:pt x="245459" y="81847"/>
                    </a:cubicBezTo>
                    <a:cubicBezTo>
                      <a:pt x="230695" y="51748"/>
                      <a:pt x="181546" y="-2926"/>
                      <a:pt x="132969" y="12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8" name="Google Shape;278;p24"/>
              <p:cNvGrpSpPr/>
              <p:nvPr/>
            </p:nvGrpSpPr>
            <p:grpSpPr>
              <a:xfrm>
                <a:off x="5581129" y="3564884"/>
                <a:ext cx="119877" cy="111895"/>
                <a:chOff x="5581129" y="3564884"/>
                <a:chExt cx="119877" cy="111895"/>
              </a:xfrm>
            </p:grpSpPr>
            <p:sp>
              <p:nvSpPr>
                <p:cNvPr id="279" name="Google Shape;279;p24"/>
                <p:cNvSpPr/>
                <p:nvPr/>
              </p:nvSpPr>
              <p:spPr>
                <a:xfrm>
                  <a:off x="5581129" y="3564884"/>
                  <a:ext cx="46126" cy="81253"/>
                </a:xfrm>
                <a:custGeom>
                  <a:rect b="b" l="l" r="r" t="t"/>
                  <a:pathLst>
                    <a:path extrusionOk="0" h="81253" w="46126">
                      <a:moveTo>
                        <a:pt x="10140" y="3466"/>
                      </a:moveTo>
                      <a:cubicBezTo>
                        <a:pt x="-2433" y="22326"/>
                        <a:pt x="-3004" y="49662"/>
                        <a:pt x="6711" y="69951"/>
                      </a:cubicBezTo>
                      <a:cubicBezTo>
                        <a:pt x="18141" y="93763"/>
                        <a:pt x="55860" y="76047"/>
                        <a:pt x="43763" y="52805"/>
                      </a:cubicBezTo>
                      <a:cubicBezTo>
                        <a:pt x="39668" y="44995"/>
                        <a:pt x="36905" y="37184"/>
                        <a:pt x="33476" y="29088"/>
                      </a:cubicBezTo>
                      <a:cubicBezTo>
                        <a:pt x="30047" y="20992"/>
                        <a:pt x="28714" y="12610"/>
                        <a:pt x="24523" y="4800"/>
                      </a:cubicBezTo>
                      <a:cubicBezTo>
                        <a:pt x="21570" y="-630"/>
                        <a:pt x="13760" y="-1963"/>
                        <a:pt x="10140" y="3466"/>
                      </a:cubicBezTo>
                      <a:lnTo>
                        <a:pt x="10140" y="3466"/>
                      </a:lnTo>
                      <a:close/>
                    </a:path>
                  </a:pathLst>
                </a:custGeom>
                <a:solidFill>
                  <a:srgbClr val="FE9A06">
                    <a:alpha val="478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0" name="Google Shape;280;p24"/>
                <p:cNvSpPr/>
                <p:nvPr/>
              </p:nvSpPr>
              <p:spPr>
                <a:xfrm>
                  <a:off x="5635370" y="3637045"/>
                  <a:ext cx="65636" cy="39734"/>
                </a:xfrm>
                <a:custGeom>
                  <a:rect b="b" l="l" r="r" t="t"/>
                  <a:pathLst>
                    <a:path extrusionOk="0" h="39734" w="65636">
                      <a:moveTo>
                        <a:pt x="4000" y="10648"/>
                      </a:moveTo>
                      <a:cubicBezTo>
                        <a:pt x="23432" y="11600"/>
                        <a:pt x="40005" y="30079"/>
                        <a:pt x="56483" y="38842"/>
                      </a:cubicBezTo>
                      <a:cubicBezTo>
                        <a:pt x="62579" y="42080"/>
                        <a:pt x="68104" y="35889"/>
                        <a:pt x="64484" y="30174"/>
                      </a:cubicBezTo>
                      <a:cubicBezTo>
                        <a:pt x="52102" y="10648"/>
                        <a:pt x="27527" y="-5354"/>
                        <a:pt x="3620" y="1694"/>
                      </a:cubicBezTo>
                      <a:cubicBezTo>
                        <a:pt x="-1048" y="3123"/>
                        <a:pt x="-1524" y="10457"/>
                        <a:pt x="4096" y="10743"/>
                      </a:cubicBezTo>
                      <a:lnTo>
                        <a:pt x="4096" y="10743"/>
                      </a:lnTo>
                      <a:close/>
                    </a:path>
                  </a:pathLst>
                </a:custGeom>
                <a:solidFill>
                  <a:srgbClr val="FE9A06">
                    <a:alpha val="478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281" name="Google Shape;281;p24"/>
            <p:cNvGrpSpPr/>
            <p:nvPr/>
          </p:nvGrpSpPr>
          <p:grpSpPr>
            <a:xfrm>
              <a:off x="6906939" y="2840907"/>
              <a:ext cx="215272" cy="184785"/>
              <a:chOff x="5593249" y="3378039"/>
              <a:chExt cx="198444" cy="170340"/>
            </a:xfrm>
          </p:grpSpPr>
          <p:sp>
            <p:nvSpPr>
              <p:cNvPr id="282" name="Google Shape;282;p24"/>
              <p:cNvSpPr/>
              <p:nvPr/>
            </p:nvSpPr>
            <p:spPr>
              <a:xfrm>
                <a:off x="5593249" y="3378039"/>
                <a:ext cx="198444" cy="170271"/>
              </a:xfrm>
              <a:custGeom>
                <a:rect b="b" l="l" r="r" t="t"/>
                <a:pathLst>
                  <a:path extrusionOk="0" h="170271" w="198444">
                    <a:moveTo>
                      <a:pt x="77745" y="57437"/>
                    </a:moveTo>
                    <a:cubicBezTo>
                      <a:pt x="77745" y="57437"/>
                      <a:pt x="48027" y="4859"/>
                      <a:pt x="12784" y="26290"/>
                    </a:cubicBezTo>
                    <a:cubicBezTo>
                      <a:pt x="-22363" y="47817"/>
                      <a:pt x="21167" y="95347"/>
                      <a:pt x="68315" y="89441"/>
                    </a:cubicBezTo>
                    <a:cubicBezTo>
                      <a:pt x="68315" y="89441"/>
                      <a:pt x="-15600" y="107348"/>
                      <a:pt x="21452" y="151449"/>
                    </a:cubicBezTo>
                    <a:cubicBezTo>
                      <a:pt x="58600" y="195550"/>
                      <a:pt x="115464" y="156116"/>
                      <a:pt x="125656" y="95537"/>
                    </a:cubicBezTo>
                    <a:cubicBezTo>
                      <a:pt x="125656" y="95537"/>
                      <a:pt x="137848" y="152116"/>
                      <a:pt x="183663" y="109444"/>
                    </a:cubicBezTo>
                    <a:cubicBezTo>
                      <a:pt x="229478" y="66772"/>
                      <a:pt x="157946" y="21337"/>
                      <a:pt x="116226" y="44864"/>
                    </a:cubicBezTo>
                    <a:cubicBezTo>
                      <a:pt x="116226" y="44864"/>
                      <a:pt x="140038" y="-284"/>
                      <a:pt x="109654" y="1"/>
                    </a:cubicBezTo>
                    <a:cubicBezTo>
                      <a:pt x="79269" y="192"/>
                      <a:pt x="77745" y="57342"/>
                      <a:pt x="77745" y="57342"/>
                    </a:cubicBezTo>
                    <a:close/>
                  </a:path>
                </a:pathLst>
              </a:custGeom>
              <a:solidFill>
                <a:srgbClr val="168299">
                  <a:alpha val="2327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83" name="Google Shape;283;p24"/>
              <p:cNvGrpSpPr/>
              <p:nvPr/>
            </p:nvGrpSpPr>
            <p:grpSpPr>
              <a:xfrm>
                <a:off x="5593757" y="3404329"/>
                <a:ext cx="191726" cy="144050"/>
                <a:chOff x="5593757" y="3404329"/>
                <a:chExt cx="191726" cy="144050"/>
              </a:xfrm>
            </p:grpSpPr>
            <p:sp>
              <p:nvSpPr>
                <p:cNvPr id="284" name="Google Shape;284;p24"/>
                <p:cNvSpPr/>
                <p:nvPr/>
              </p:nvSpPr>
              <p:spPr>
                <a:xfrm>
                  <a:off x="5593757" y="3404329"/>
                  <a:ext cx="67806" cy="63459"/>
                </a:xfrm>
                <a:custGeom>
                  <a:rect b="b" l="l" r="r" t="t"/>
                  <a:pathLst>
                    <a:path extrusionOk="0" h="63459" w="67806">
                      <a:moveTo>
                        <a:pt x="12181" y="0"/>
                      </a:moveTo>
                      <a:cubicBezTo>
                        <a:pt x="-17632" y="18288"/>
                        <a:pt x="9704" y="67818"/>
                        <a:pt x="67807" y="63151"/>
                      </a:cubicBezTo>
                      <a:cubicBezTo>
                        <a:pt x="45899" y="53054"/>
                        <a:pt x="2561" y="23336"/>
                        <a:pt x="1218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5" name="Google Shape;285;p24"/>
                <p:cNvSpPr/>
                <p:nvPr/>
              </p:nvSpPr>
              <p:spPr>
                <a:xfrm>
                  <a:off x="5605289" y="3485482"/>
                  <a:ext cx="94184" cy="62897"/>
                </a:xfrm>
                <a:custGeom>
                  <a:rect b="b" l="l" r="r" t="t"/>
                  <a:pathLst>
                    <a:path extrusionOk="0" h="62897" w="94184">
                      <a:moveTo>
                        <a:pt x="20461" y="31814"/>
                      </a:moveTo>
                      <a:cubicBezTo>
                        <a:pt x="9793" y="19050"/>
                        <a:pt x="9317" y="8573"/>
                        <a:pt x="13889" y="0"/>
                      </a:cubicBezTo>
                      <a:cubicBezTo>
                        <a:pt x="458" y="10001"/>
                        <a:pt x="-7066" y="24384"/>
                        <a:pt x="9412" y="44101"/>
                      </a:cubicBezTo>
                      <a:cubicBezTo>
                        <a:pt x="35701" y="75248"/>
                        <a:pt x="71705" y="64675"/>
                        <a:pt x="94184" y="34385"/>
                      </a:cubicBezTo>
                      <a:cubicBezTo>
                        <a:pt x="72087" y="54578"/>
                        <a:pt x="42750" y="58388"/>
                        <a:pt x="20461" y="3181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" name="Google Shape;286;p24"/>
                <p:cNvSpPr/>
                <p:nvPr/>
              </p:nvSpPr>
              <p:spPr>
                <a:xfrm>
                  <a:off x="5718904" y="3473671"/>
                  <a:ext cx="66579" cy="29422"/>
                </a:xfrm>
                <a:custGeom>
                  <a:rect b="b" l="l" r="r" t="t"/>
                  <a:pathLst>
                    <a:path extrusionOk="0" h="29422" w="66579">
                      <a:moveTo>
                        <a:pt x="0" y="0"/>
                      </a:moveTo>
                      <a:cubicBezTo>
                        <a:pt x="5429" y="26479"/>
                        <a:pt x="26384" y="43339"/>
                        <a:pt x="58007" y="13906"/>
                      </a:cubicBezTo>
                      <a:cubicBezTo>
                        <a:pt x="61722" y="10573"/>
                        <a:pt x="64294" y="7144"/>
                        <a:pt x="66580" y="3810"/>
                      </a:cubicBezTo>
                      <a:cubicBezTo>
                        <a:pt x="36481" y="17907"/>
                        <a:pt x="21812" y="9716"/>
                        <a:pt x="0" y="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87" name="Google Shape;287;p24"/>
              <p:cNvSpPr/>
              <p:nvPr/>
            </p:nvSpPr>
            <p:spPr>
              <a:xfrm>
                <a:off x="5680889" y="3443521"/>
                <a:ext cx="65510" cy="33040"/>
              </a:xfrm>
              <a:custGeom>
                <a:rect b="b" l="l" r="r" t="t"/>
                <a:pathLst>
                  <a:path extrusionOk="0" h="33040" w="65510">
                    <a:moveTo>
                      <a:pt x="2963" y="32055"/>
                    </a:moveTo>
                    <a:cubicBezTo>
                      <a:pt x="12869" y="5671"/>
                      <a:pt x="38110" y="13005"/>
                      <a:pt x="56684" y="24625"/>
                    </a:cubicBezTo>
                    <a:cubicBezTo>
                      <a:pt x="63351" y="28816"/>
                      <a:pt x="68876" y="19101"/>
                      <a:pt x="63066" y="14434"/>
                    </a:cubicBezTo>
                    <a:cubicBezTo>
                      <a:pt x="51064" y="5004"/>
                      <a:pt x="39063" y="-2997"/>
                      <a:pt x="23442" y="1099"/>
                    </a:cubicBezTo>
                    <a:cubicBezTo>
                      <a:pt x="9630" y="4813"/>
                      <a:pt x="1439" y="18148"/>
                      <a:pt x="10" y="31579"/>
                    </a:cubicBezTo>
                    <a:cubicBezTo>
                      <a:pt x="-180" y="33388"/>
                      <a:pt x="2391" y="33484"/>
                      <a:pt x="2963" y="32055"/>
                    </a:cubicBezTo>
                    <a:lnTo>
                      <a:pt x="2963" y="32055"/>
                    </a:lnTo>
                    <a:close/>
                  </a:path>
                </a:pathLst>
              </a:cu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288;p24"/>
              <p:cNvSpPr/>
              <p:nvPr/>
            </p:nvSpPr>
            <p:spPr>
              <a:xfrm>
                <a:off x="5644565" y="3438621"/>
                <a:ext cx="41530" cy="18021"/>
              </a:xfrm>
              <a:custGeom>
                <a:rect b="b" l="l" r="r" t="t"/>
                <a:pathLst>
                  <a:path extrusionOk="0" h="18021" w="41530">
                    <a:moveTo>
                      <a:pt x="901" y="7713"/>
                    </a:moveTo>
                    <a:cubicBezTo>
                      <a:pt x="13188" y="3046"/>
                      <a:pt x="26619" y="10856"/>
                      <a:pt x="37096" y="17524"/>
                    </a:cubicBezTo>
                    <a:cubicBezTo>
                      <a:pt x="40049" y="19429"/>
                      <a:pt x="42906" y="15428"/>
                      <a:pt x="40811" y="12857"/>
                    </a:cubicBezTo>
                    <a:cubicBezTo>
                      <a:pt x="35667" y="6665"/>
                      <a:pt x="30619" y="1331"/>
                      <a:pt x="22237" y="284"/>
                    </a:cubicBezTo>
                    <a:cubicBezTo>
                      <a:pt x="13855" y="-764"/>
                      <a:pt x="6711" y="1046"/>
                      <a:pt x="234" y="6475"/>
                    </a:cubicBezTo>
                    <a:cubicBezTo>
                      <a:pt x="-337" y="6951"/>
                      <a:pt x="234" y="7999"/>
                      <a:pt x="901" y="7713"/>
                    </a:cubicBezTo>
                    <a:lnTo>
                      <a:pt x="901" y="7713"/>
                    </a:lnTo>
                    <a:close/>
                  </a:path>
                </a:pathLst>
              </a:cu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9" name="Google Shape;289;p24"/>
            <p:cNvGrpSpPr/>
            <p:nvPr/>
          </p:nvGrpSpPr>
          <p:grpSpPr>
            <a:xfrm>
              <a:off x="6952423" y="3106184"/>
              <a:ext cx="199902" cy="155654"/>
              <a:chOff x="5635178" y="3622579"/>
              <a:chExt cx="184275" cy="143486"/>
            </a:xfrm>
          </p:grpSpPr>
          <p:sp>
            <p:nvSpPr>
              <p:cNvPr id="290" name="Google Shape;290;p24"/>
              <p:cNvSpPr/>
              <p:nvPr/>
            </p:nvSpPr>
            <p:spPr>
              <a:xfrm>
                <a:off x="5635179" y="3622579"/>
                <a:ext cx="184274" cy="143470"/>
              </a:xfrm>
              <a:custGeom>
                <a:rect b="b" l="l" r="r" t="t"/>
                <a:pathLst>
                  <a:path extrusionOk="0" h="143470" w="184274">
                    <a:moveTo>
                      <a:pt x="134494" y="53118"/>
                    </a:moveTo>
                    <a:cubicBezTo>
                      <a:pt x="134494" y="53118"/>
                      <a:pt x="147828" y="-2127"/>
                      <a:pt x="102108" y="63"/>
                    </a:cubicBezTo>
                    <a:cubicBezTo>
                      <a:pt x="56484" y="2159"/>
                      <a:pt x="45435" y="51117"/>
                      <a:pt x="93631" y="70739"/>
                    </a:cubicBezTo>
                    <a:cubicBezTo>
                      <a:pt x="93631" y="70739"/>
                      <a:pt x="191" y="64548"/>
                      <a:pt x="0" y="103886"/>
                    </a:cubicBezTo>
                    <a:cubicBezTo>
                      <a:pt x="-190" y="143224"/>
                      <a:pt x="66580" y="158559"/>
                      <a:pt x="95060" y="107791"/>
                    </a:cubicBezTo>
                    <a:cubicBezTo>
                      <a:pt x="95060" y="107791"/>
                      <a:pt x="99632" y="148558"/>
                      <a:pt x="147733" y="142938"/>
                    </a:cubicBezTo>
                    <a:cubicBezTo>
                      <a:pt x="195834" y="137319"/>
                      <a:pt x="201359" y="55404"/>
                      <a:pt x="134494" y="53118"/>
                    </a:cubicBezTo>
                    <a:close/>
                  </a:path>
                </a:pathLst>
              </a:cu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1" name="Google Shape;291;p24"/>
              <p:cNvSpPr/>
              <p:nvPr/>
            </p:nvSpPr>
            <p:spPr>
              <a:xfrm>
                <a:off x="5635178" y="3706367"/>
                <a:ext cx="90774" cy="56130"/>
              </a:xfrm>
              <a:custGeom>
                <a:rect b="b" l="l" r="r" t="t"/>
                <a:pathLst>
                  <a:path extrusionOk="0" h="56130" w="90774">
                    <a:moveTo>
                      <a:pt x="10288" y="8763"/>
                    </a:moveTo>
                    <a:cubicBezTo>
                      <a:pt x="10288" y="5525"/>
                      <a:pt x="11145" y="2667"/>
                      <a:pt x="12288" y="0"/>
                    </a:cubicBezTo>
                    <a:cubicBezTo>
                      <a:pt x="4954" y="4763"/>
                      <a:pt x="1" y="11240"/>
                      <a:pt x="1" y="20098"/>
                    </a:cubicBezTo>
                    <a:cubicBezTo>
                      <a:pt x="-285" y="57626"/>
                      <a:pt x="60390" y="73152"/>
                      <a:pt x="90774" y="30480"/>
                    </a:cubicBezTo>
                    <a:cubicBezTo>
                      <a:pt x="58770" y="58293"/>
                      <a:pt x="10002" y="42386"/>
                      <a:pt x="10288" y="8763"/>
                    </a:cubicBezTo>
                    <a:close/>
                  </a:path>
                </a:pathLst>
              </a:cu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2" name="Google Shape;292;p24"/>
              <p:cNvSpPr/>
              <p:nvPr/>
            </p:nvSpPr>
            <p:spPr>
              <a:xfrm>
                <a:off x="5730620" y="3718940"/>
                <a:ext cx="81819" cy="47125"/>
              </a:xfrm>
              <a:custGeom>
                <a:rect b="b" l="l" r="r" t="t"/>
                <a:pathLst>
                  <a:path extrusionOk="0" h="47125" w="81819">
                    <a:moveTo>
                      <a:pt x="62579" y="35147"/>
                    </a:moveTo>
                    <a:cubicBezTo>
                      <a:pt x="14478" y="40862"/>
                      <a:pt x="9906" y="0"/>
                      <a:pt x="9906" y="0"/>
                    </a:cubicBezTo>
                    <a:cubicBezTo>
                      <a:pt x="6953" y="5239"/>
                      <a:pt x="3620" y="9525"/>
                      <a:pt x="0" y="13430"/>
                    </a:cubicBezTo>
                    <a:cubicBezTo>
                      <a:pt x="1619" y="21526"/>
                      <a:pt x="10668" y="51530"/>
                      <a:pt x="52292" y="46577"/>
                    </a:cubicBezTo>
                    <a:cubicBezTo>
                      <a:pt x="65818" y="44958"/>
                      <a:pt x="75724" y="37338"/>
                      <a:pt x="81820" y="27337"/>
                    </a:cubicBezTo>
                    <a:cubicBezTo>
                      <a:pt x="76486" y="31337"/>
                      <a:pt x="70104" y="34290"/>
                      <a:pt x="62579" y="35242"/>
                    </a:cubicBezTo>
                    <a:close/>
                  </a:path>
                </a:pathLst>
              </a:cu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293;p24"/>
              <p:cNvSpPr/>
              <p:nvPr/>
            </p:nvSpPr>
            <p:spPr>
              <a:xfrm>
                <a:off x="5723827" y="3694628"/>
                <a:ext cx="75227" cy="27226"/>
              </a:xfrm>
              <a:custGeom>
                <a:rect b="b" l="l" r="r" t="t"/>
                <a:pathLst>
                  <a:path extrusionOk="0" h="27226" w="75227">
                    <a:moveTo>
                      <a:pt x="74135" y="15073"/>
                    </a:moveTo>
                    <a:cubicBezTo>
                      <a:pt x="61943" y="3452"/>
                      <a:pt x="42798" y="-548"/>
                      <a:pt x="32320" y="11453"/>
                    </a:cubicBezTo>
                    <a:cubicBezTo>
                      <a:pt x="27844" y="5262"/>
                      <a:pt x="22414" y="595"/>
                      <a:pt x="13556" y="23"/>
                    </a:cubicBezTo>
                    <a:cubicBezTo>
                      <a:pt x="4412" y="-548"/>
                      <a:pt x="-1874" y="9453"/>
                      <a:pt x="507" y="17168"/>
                    </a:cubicBezTo>
                    <a:cubicBezTo>
                      <a:pt x="983" y="18692"/>
                      <a:pt x="3174" y="18502"/>
                      <a:pt x="3269" y="16883"/>
                    </a:cubicBezTo>
                    <a:cubicBezTo>
                      <a:pt x="8794" y="8501"/>
                      <a:pt x="14890" y="7548"/>
                      <a:pt x="21462" y="13930"/>
                    </a:cubicBezTo>
                    <a:cubicBezTo>
                      <a:pt x="24129" y="16502"/>
                      <a:pt x="25843" y="21169"/>
                      <a:pt x="27558" y="24407"/>
                    </a:cubicBezTo>
                    <a:cubicBezTo>
                      <a:pt x="29939" y="28979"/>
                      <a:pt x="35940" y="27551"/>
                      <a:pt x="37559" y="23264"/>
                    </a:cubicBezTo>
                    <a:cubicBezTo>
                      <a:pt x="42988" y="9453"/>
                      <a:pt x="59943" y="18311"/>
                      <a:pt x="69849" y="21931"/>
                    </a:cubicBezTo>
                    <a:cubicBezTo>
                      <a:pt x="73754" y="23360"/>
                      <a:pt x="77088" y="17930"/>
                      <a:pt x="74040" y="15073"/>
                    </a:cubicBezTo>
                    <a:close/>
                  </a:path>
                </a:pathLst>
              </a:custGeom>
              <a:solidFill>
                <a:srgbClr val="FFFFFF">
                  <a:alpha val="600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94" name="Google Shape;294;p24"/>
            <p:cNvSpPr/>
            <p:nvPr/>
          </p:nvSpPr>
          <p:spPr>
            <a:xfrm>
              <a:off x="6189663" y="3359921"/>
              <a:ext cx="396517" cy="1205621"/>
            </a:xfrm>
            <a:custGeom>
              <a:rect b="b" l="l" r="r" t="t"/>
              <a:pathLst>
                <a:path extrusionOk="0" h="1111376" w="365521">
                  <a:moveTo>
                    <a:pt x="293275" y="0"/>
                  </a:moveTo>
                  <a:cubicBezTo>
                    <a:pt x="293275" y="0"/>
                    <a:pt x="478155" y="435007"/>
                    <a:pt x="256413" y="1107757"/>
                  </a:cubicBezTo>
                  <a:lnTo>
                    <a:pt x="132969" y="1111377"/>
                  </a:lnTo>
                  <a:cubicBezTo>
                    <a:pt x="132969" y="1111377"/>
                    <a:pt x="142399" y="342900"/>
                    <a:pt x="0" y="73152"/>
                  </a:cubicBezTo>
                  <a:lnTo>
                    <a:pt x="293275" y="0"/>
                  </a:lnTo>
                  <a:close/>
                </a:path>
              </a:pathLst>
            </a:custGeom>
            <a:solidFill>
              <a:srgbClr val="F6D4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4"/>
            <p:cNvSpPr/>
            <p:nvPr/>
          </p:nvSpPr>
          <p:spPr>
            <a:xfrm>
              <a:off x="5897764" y="3410241"/>
              <a:ext cx="415010" cy="1165943"/>
            </a:xfrm>
            <a:custGeom>
              <a:rect b="b" l="l" r="r" t="t"/>
              <a:pathLst>
                <a:path extrusionOk="0" h="1074800" w="382568">
                  <a:moveTo>
                    <a:pt x="376428" y="0"/>
                  </a:moveTo>
                  <a:cubicBezTo>
                    <a:pt x="376428" y="0"/>
                    <a:pt x="434626" y="537591"/>
                    <a:pt x="192691" y="1071277"/>
                  </a:cubicBezTo>
                  <a:lnTo>
                    <a:pt x="74581" y="1074801"/>
                  </a:lnTo>
                  <a:cubicBezTo>
                    <a:pt x="74581" y="1074801"/>
                    <a:pt x="151733" y="418243"/>
                    <a:pt x="0" y="11239"/>
                  </a:cubicBezTo>
                  <a:lnTo>
                    <a:pt x="376428" y="95"/>
                  </a:lnTo>
                  <a:close/>
                </a:path>
              </a:pathLst>
            </a:custGeom>
            <a:solidFill>
              <a:srgbClr val="F6D4C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4"/>
            <p:cNvSpPr/>
            <p:nvPr/>
          </p:nvSpPr>
          <p:spPr>
            <a:xfrm>
              <a:off x="6296297" y="3359921"/>
              <a:ext cx="289916" cy="1041695"/>
            </a:xfrm>
            <a:custGeom>
              <a:rect b="b" l="l" r="r" t="t"/>
              <a:pathLst>
                <a:path extrusionOk="0" h="960265" w="267253">
                  <a:moveTo>
                    <a:pt x="201930" y="958405"/>
                  </a:moveTo>
                  <a:cubicBezTo>
                    <a:pt x="352806" y="371380"/>
                    <a:pt x="195072" y="0"/>
                    <a:pt x="195072" y="0"/>
                  </a:cubicBezTo>
                  <a:lnTo>
                    <a:pt x="9144" y="46387"/>
                  </a:lnTo>
                  <a:lnTo>
                    <a:pt x="9144" y="46387"/>
                  </a:lnTo>
                  <a:cubicBezTo>
                    <a:pt x="9144" y="46387"/>
                    <a:pt x="27813" y="219170"/>
                    <a:pt x="0" y="466058"/>
                  </a:cubicBezTo>
                  <a:cubicBezTo>
                    <a:pt x="22098" y="640175"/>
                    <a:pt x="30290" y="824484"/>
                    <a:pt x="33242" y="951357"/>
                  </a:cubicBezTo>
                  <a:cubicBezTo>
                    <a:pt x="87916" y="958787"/>
                    <a:pt x="146113" y="962882"/>
                    <a:pt x="202025" y="958405"/>
                  </a:cubicBezTo>
                  <a:close/>
                </a:path>
              </a:pathLst>
            </a:custGeom>
            <a:solidFill>
              <a:srgbClr val="F7B89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4"/>
            <p:cNvSpPr/>
            <p:nvPr/>
          </p:nvSpPr>
          <p:spPr>
            <a:xfrm>
              <a:off x="5897764" y="3410138"/>
              <a:ext cx="408349" cy="1007694"/>
            </a:xfrm>
            <a:custGeom>
              <a:rect b="b" l="l" r="r" t="t"/>
              <a:pathLst>
                <a:path extrusionOk="0" h="928921" w="376428">
                  <a:moveTo>
                    <a:pt x="376428" y="95"/>
                  </a:moveTo>
                  <a:lnTo>
                    <a:pt x="0" y="11239"/>
                  </a:lnTo>
                  <a:cubicBezTo>
                    <a:pt x="105156" y="293179"/>
                    <a:pt x="100394" y="694658"/>
                    <a:pt x="87535" y="914876"/>
                  </a:cubicBezTo>
                  <a:cubicBezTo>
                    <a:pt x="141446" y="928783"/>
                    <a:pt x="199358" y="933831"/>
                    <a:pt x="252413" y="923258"/>
                  </a:cubicBezTo>
                  <a:cubicBezTo>
                    <a:pt x="316897" y="742950"/>
                    <a:pt x="350425" y="567880"/>
                    <a:pt x="367189" y="419671"/>
                  </a:cubicBezTo>
                  <a:cubicBezTo>
                    <a:pt x="347472" y="264509"/>
                    <a:pt x="316802" y="117443"/>
                    <a:pt x="268986" y="26765"/>
                  </a:cubicBezTo>
                  <a:lnTo>
                    <a:pt x="376333" y="0"/>
                  </a:lnTo>
                  <a:close/>
                </a:path>
              </a:pathLst>
            </a:custGeom>
            <a:solidFill>
              <a:srgbClr val="F7B89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4"/>
            <p:cNvSpPr/>
            <p:nvPr/>
          </p:nvSpPr>
          <p:spPr>
            <a:xfrm>
              <a:off x="5782202" y="3066368"/>
              <a:ext cx="834750" cy="1297237"/>
            </a:xfrm>
            <a:custGeom>
              <a:rect b="b" l="l" r="r" t="t"/>
              <a:pathLst>
                <a:path extrusionOk="0" h="1195831" w="769497">
                  <a:moveTo>
                    <a:pt x="614688" y="42100"/>
                  </a:moveTo>
                  <a:cubicBezTo>
                    <a:pt x="614688" y="42100"/>
                    <a:pt x="865767" y="515303"/>
                    <a:pt x="728416" y="1169670"/>
                  </a:cubicBezTo>
                  <a:cubicBezTo>
                    <a:pt x="728416" y="1169670"/>
                    <a:pt x="667647" y="1223581"/>
                    <a:pt x="494673" y="1176623"/>
                  </a:cubicBezTo>
                  <a:cubicBezTo>
                    <a:pt x="491530" y="1072420"/>
                    <a:pt x="478194" y="875729"/>
                    <a:pt x="473242" y="798100"/>
                  </a:cubicBezTo>
                  <a:cubicBezTo>
                    <a:pt x="473242" y="798100"/>
                    <a:pt x="452191" y="1013936"/>
                    <a:pt x="392184" y="1185291"/>
                  </a:cubicBezTo>
                  <a:cubicBezTo>
                    <a:pt x="392184" y="1185291"/>
                    <a:pt x="306840" y="1202627"/>
                    <a:pt x="184539" y="1191482"/>
                  </a:cubicBezTo>
                  <a:cubicBezTo>
                    <a:pt x="184539" y="1191482"/>
                    <a:pt x="184253" y="530733"/>
                    <a:pt x="83097" y="362712"/>
                  </a:cubicBezTo>
                  <a:cubicBezTo>
                    <a:pt x="7850" y="237744"/>
                    <a:pt x="-12819" y="96679"/>
                    <a:pt x="7183" y="0"/>
                  </a:cubicBezTo>
                  <a:lnTo>
                    <a:pt x="614593" y="4219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24"/>
            <p:cNvSpPr/>
            <p:nvPr/>
          </p:nvSpPr>
          <p:spPr>
            <a:xfrm>
              <a:off x="6295574" y="3410241"/>
              <a:ext cx="100113" cy="948543"/>
            </a:xfrm>
            <a:custGeom>
              <a:rect b="b" l="l" r="r" t="t"/>
              <a:pathLst>
                <a:path extrusionOk="0" h="874394" w="92287">
                  <a:moveTo>
                    <a:pt x="9715" y="0"/>
                  </a:moveTo>
                  <a:cubicBezTo>
                    <a:pt x="9715" y="0"/>
                    <a:pt x="96774" y="541972"/>
                    <a:pt x="92107" y="874395"/>
                  </a:cubicBezTo>
                  <a:cubicBezTo>
                    <a:pt x="70961" y="871347"/>
                    <a:pt x="47434" y="866585"/>
                    <a:pt x="21431" y="859536"/>
                  </a:cubicBezTo>
                  <a:cubicBezTo>
                    <a:pt x="18288" y="755332"/>
                    <a:pt x="4953" y="558641"/>
                    <a:pt x="0" y="481013"/>
                  </a:cubicBezTo>
                  <a:cubicBezTo>
                    <a:pt x="0" y="481013"/>
                    <a:pt x="30004" y="125349"/>
                    <a:pt x="97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4"/>
            <p:cNvSpPr/>
            <p:nvPr/>
          </p:nvSpPr>
          <p:spPr>
            <a:xfrm>
              <a:off x="5905207" y="3129848"/>
              <a:ext cx="193263" cy="364256"/>
            </a:xfrm>
            <a:custGeom>
              <a:rect b="b" l="l" r="r" t="t"/>
              <a:pathLst>
                <a:path extrusionOk="0" h="335782" w="178155">
                  <a:moveTo>
                    <a:pt x="177543" y="1395"/>
                  </a:moveTo>
                  <a:cubicBezTo>
                    <a:pt x="181829" y="75404"/>
                    <a:pt x="163350" y="142079"/>
                    <a:pt x="131156" y="208183"/>
                  </a:cubicBezTo>
                  <a:cubicBezTo>
                    <a:pt x="106867" y="257998"/>
                    <a:pt x="65338" y="321340"/>
                    <a:pt x="8474" y="335532"/>
                  </a:cubicBezTo>
                  <a:cubicBezTo>
                    <a:pt x="949" y="337437"/>
                    <a:pt x="-3147" y="328007"/>
                    <a:pt x="2949" y="323530"/>
                  </a:cubicBezTo>
                  <a:cubicBezTo>
                    <a:pt x="103533" y="249712"/>
                    <a:pt x="168018" y="127125"/>
                    <a:pt x="174400" y="1585"/>
                  </a:cubicBezTo>
                  <a:cubicBezTo>
                    <a:pt x="174495" y="-415"/>
                    <a:pt x="177448" y="-605"/>
                    <a:pt x="177638" y="1490"/>
                  </a:cubicBezTo>
                  <a:lnTo>
                    <a:pt x="177638" y="149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1" name="Google Shape;301;p24"/>
            <p:cNvGrpSpPr/>
            <p:nvPr/>
          </p:nvGrpSpPr>
          <p:grpSpPr>
            <a:xfrm>
              <a:off x="5957844" y="3513206"/>
              <a:ext cx="66175" cy="831671"/>
              <a:chOff x="4718346" y="3997784"/>
              <a:chExt cx="61002" cy="766658"/>
            </a:xfrm>
          </p:grpSpPr>
          <p:sp>
            <p:nvSpPr>
              <p:cNvPr id="302" name="Google Shape;302;p24"/>
              <p:cNvSpPr/>
              <p:nvPr/>
            </p:nvSpPr>
            <p:spPr>
              <a:xfrm>
                <a:off x="4718346" y="3997784"/>
                <a:ext cx="10148" cy="21629"/>
              </a:xfrm>
              <a:custGeom>
                <a:rect b="b" l="l" r="r" t="t"/>
                <a:pathLst>
                  <a:path extrusionOk="0" h="21629" w="10148">
                    <a:moveTo>
                      <a:pt x="10149" y="18240"/>
                    </a:moveTo>
                    <a:cubicBezTo>
                      <a:pt x="9673" y="14811"/>
                      <a:pt x="8815" y="11668"/>
                      <a:pt x="8053" y="8334"/>
                    </a:cubicBezTo>
                    <a:cubicBezTo>
                      <a:pt x="7387" y="5001"/>
                      <a:pt x="6815" y="2429"/>
                      <a:pt x="4053" y="143"/>
                    </a:cubicBezTo>
                    <a:cubicBezTo>
                      <a:pt x="3862" y="-48"/>
                      <a:pt x="3481" y="-48"/>
                      <a:pt x="3291" y="143"/>
                    </a:cubicBezTo>
                    <a:cubicBezTo>
                      <a:pt x="-2043" y="5191"/>
                      <a:pt x="-138" y="14811"/>
                      <a:pt x="3672" y="20145"/>
                    </a:cubicBezTo>
                    <a:cubicBezTo>
                      <a:pt x="5482" y="22717"/>
                      <a:pt x="10625" y="21860"/>
                      <a:pt x="10054" y="1824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3" name="Google Shape;303;p24"/>
              <p:cNvSpPr/>
              <p:nvPr/>
            </p:nvSpPr>
            <p:spPr>
              <a:xfrm>
                <a:off x="4734416" y="4073410"/>
                <a:ext cx="10421" cy="17989"/>
              </a:xfrm>
              <a:custGeom>
                <a:rect b="b" l="l" r="r" t="t"/>
                <a:pathLst>
                  <a:path extrusionOk="0" h="17989" w="10421">
                    <a:moveTo>
                      <a:pt x="9699" y="16529"/>
                    </a:moveTo>
                    <a:cubicBezTo>
                      <a:pt x="12081" y="11766"/>
                      <a:pt x="7985" y="5956"/>
                      <a:pt x="5889" y="1574"/>
                    </a:cubicBezTo>
                    <a:cubicBezTo>
                      <a:pt x="4270" y="-1855"/>
                      <a:pt x="-683" y="908"/>
                      <a:pt x="79" y="4241"/>
                    </a:cubicBezTo>
                    <a:cubicBezTo>
                      <a:pt x="1127" y="8623"/>
                      <a:pt x="1032" y="15576"/>
                      <a:pt x="5699" y="17671"/>
                    </a:cubicBezTo>
                    <a:cubicBezTo>
                      <a:pt x="7128" y="18338"/>
                      <a:pt x="8937" y="17957"/>
                      <a:pt x="9699" y="1652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4"/>
              <p:cNvSpPr/>
              <p:nvPr/>
            </p:nvSpPr>
            <p:spPr>
              <a:xfrm>
                <a:off x="4739595" y="4101622"/>
                <a:ext cx="9634" cy="28811"/>
              </a:xfrm>
              <a:custGeom>
                <a:rect b="b" l="l" r="r" t="t"/>
                <a:pathLst>
                  <a:path extrusionOk="0" h="28811" w="9634">
                    <a:moveTo>
                      <a:pt x="9093" y="25941"/>
                    </a:moveTo>
                    <a:cubicBezTo>
                      <a:pt x="10807" y="17464"/>
                      <a:pt x="8235" y="8891"/>
                      <a:pt x="4425" y="1176"/>
                    </a:cubicBezTo>
                    <a:cubicBezTo>
                      <a:pt x="3092" y="-1396"/>
                      <a:pt x="-432" y="699"/>
                      <a:pt x="44" y="3176"/>
                    </a:cubicBezTo>
                    <a:cubicBezTo>
                      <a:pt x="1568" y="10891"/>
                      <a:pt x="-242" y="18607"/>
                      <a:pt x="1854" y="26226"/>
                    </a:cubicBezTo>
                    <a:cubicBezTo>
                      <a:pt x="2806" y="29751"/>
                      <a:pt x="8331" y="29656"/>
                      <a:pt x="9093" y="2603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4"/>
              <p:cNvSpPr/>
              <p:nvPr/>
            </p:nvSpPr>
            <p:spPr>
              <a:xfrm>
                <a:off x="4742899" y="4152265"/>
                <a:ext cx="10829" cy="20268"/>
              </a:xfrm>
              <a:custGeom>
                <a:rect b="b" l="l" r="r" t="t"/>
                <a:pathLst>
                  <a:path extrusionOk="0" h="20268" w="10829">
                    <a:moveTo>
                      <a:pt x="9980" y="17112"/>
                    </a:moveTo>
                    <a:cubicBezTo>
                      <a:pt x="12457" y="10254"/>
                      <a:pt x="9409" y="2158"/>
                      <a:pt x="2265" y="63"/>
                    </a:cubicBezTo>
                    <a:cubicBezTo>
                      <a:pt x="836" y="-318"/>
                      <a:pt x="-307" y="1110"/>
                      <a:pt x="74" y="2444"/>
                    </a:cubicBezTo>
                    <a:cubicBezTo>
                      <a:pt x="1217" y="7111"/>
                      <a:pt x="1217" y="11493"/>
                      <a:pt x="1598" y="16255"/>
                    </a:cubicBezTo>
                    <a:cubicBezTo>
                      <a:pt x="1979" y="21303"/>
                      <a:pt x="8361" y="21589"/>
                      <a:pt x="10075" y="17112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4"/>
              <p:cNvSpPr/>
              <p:nvPr/>
            </p:nvSpPr>
            <p:spPr>
              <a:xfrm>
                <a:off x="4746964" y="4189856"/>
                <a:ext cx="8581" cy="16407"/>
              </a:xfrm>
              <a:custGeom>
                <a:rect b="b" l="l" r="r" t="t"/>
                <a:pathLst>
                  <a:path extrusionOk="0" h="16407" w="8581">
                    <a:moveTo>
                      <a:pt x="104" y="3048"/>
                    </a:moveTo>
                    <a:cubicBezTo>
                      <a:pt x="1057" y="6287"/>
                      <a:pt x="1152" y="9715"/>
                      <a:pt x="1628" y="13145"/>
                    </a:cubicBezTo>
                    <a:cubicBezTo>
                      <a:pt x="2295" y="17526"/>
                      <a:pt x="8486" y="17526"/>
                      <a:pt x="8581" y="12954"/>
                    </a:cubicBezTo>
                    <a:cubicBezTo>
                      <a:pt x="8581" y="8572"/>
                      <a:pt x="6962" y="4667"/>
                      <a:pt x="4486" y="1048"/>
                    </a:cubicBezTo>
                    <a:cubicBezTo>
                      <a:pt x="2962" y="-1143"/>
                      <a:pt x="-658" y="381"/>
                      <a:pt x="104" y="304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4"/>
              <p:cNvSpPr/>
              <p:nvPr/>
            </p:nvSpPr>
            <p:spPr>
              <a:xfrm>
                <a:off x="4749570" y="4220984"/>
                <a:ext cx="11154" cy="24917"/>
              </a:xfrm>
              <a:custGeom>
                <a:rect b="b" l="l" r="r" t="t"/>
                <a:pathLst>
                  <a:path extrusionOk="0" h="24917" w="11154">
                    <a:moveTo>
                      <a:pt x="2452" y="114"/>
                    </a:moveTo>
                    <a:cubicBezTo>
                      <a:pt x="1880" y="-172"/>
                      <a:pt x="1404" y="114"/>
                      <a:pt x="1023" y="590"/>
                    </a:cubicBezTo>
                    <a:cubicBezTo>
                      <a:pt x="-787" y="3067"/>
                      <a:pt x="356" y="8115"/>
                      <a:pt x="356" y="11068"/>
                    </a:cubicBezTo>
                    <a:cubicBezTo>
                      <a:pt x="356" y="15735"/>
                      <a:pt x="-501" y="19926"/>
                      <a:pt x="2833" y="23545"/>
                    </a:cubicBezTo>
                    <a:cubicBezTo>
                      <a:pt x="5404" y="26403"/>
                      <a:pt x="9881" y="24403"/>
                      <a:pt x="10834" y="21164"/>
                    </a:cubicBezTo>
                    <a:cubicBezTo>
                      <a:pt x="12167" y="16687"/>
                      <a:pt x="9024" y="12306"/>
                      <a:pt x="7309" y="8305"/>
                    </a:cubicBezTo>
                    <a:cubicBezTo>
                      <a:pt x="6262" y="5829"/>
                      <a:pt x="5214" y="1352"/>
                      <a:pt x="2547" y="11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08;p24"/>
              <p:cNvSpPr/>
              <p:nvPr/>
            </p:nvSpPr>
            <p:spPr>
              <a:xfrm>
                <a:off x="4753615" y="4259977"/>
                <a:ext cx="11949" cy="20745"/>
              </a:xfrm>
              <a:custGeom>
                <a:rect b="b" l="l" r="r" t="t"/>
                <a:pathLst>
                  <a:path extrusionOk="0" h="20745" w="11949">
                    <a:moveTo>
                      <a:pt x="121" y="3317"/>
                    </a:moveTo>
                    <a:cubicBezTo>
                      <a:pt x="1550" y="8556"/>
                      <a:pt x="2122" y="13890"/>
                      <a:pt x="4503" y="18842"/>
                    </a:cubicBezTo>
                    <a:cubicBezTo>
                      <a:pt x="6217" y="22462"/>
                      <a:pt x="12313" y="20462"/>
                      <a:pt x="11932" y="16652"/>
                    </a:cubicBezTo>
                    <a:cubicBezTo>
                      <a:pt x="11266" y="10651"/>
                      <a:pt x="8694" y="5793"/>
                      <a:pt x="4979" y="1126"/>
                    </a:cubicBezTo>
                    <a:cubicBezTo>
                      <a:pt x="3169" y="-1160"/>
                      <a:pt x="-736" y="269"/>
                      <a:pt x="121" y="331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24"/>
              <p:cNvSpPr/>
              <p:nvPr/>
            </p:nvSpPr>
            <p:spPr>
              <a:xfrm>
                <a:off x="4758113" y="4293420"/>
                <a:ext cx="10622" cy="22048"/>
              </a:xfrm>
              <a:custGeom>
                <a:rect b="b" l="l" r="r" t="t"/>
                <a:pathLst>
                  <a:path extrusionOk="0" h="22048" w="10622">
                    <a:moveTo>
                      <a:pt x="3910" y="258"/>
                    </a:moveTo>
                    <a:cubicBezTo>
                      <a:pt x="2577" y="-409"/>
                      <a:pt x="767" y="258"/>
                      <a:pt x="386" y="1782"/>
                    </a:cubicBezTo>
                    <a:cubicBezTo>
                      <a:pt x="-186" y="4639"/>
                      <a:pt x="386" y="7497"/>
                      <a:pt x="100" y="10450"/>
                    </a:cubicBezTo>
                    <a:cubicBezTo>
                      <a:pt x="-281" y="13784"/>
                      <a:pt x="481" y="15974"/>
                      <a:pt x="1434" y="19118"/>
                    </a:cubicBezTo>
                    <a:cubicBezTo>
                      <a:pt x="2767" y="23118"/>
                      <a:pt x="8577" y="23023"/>
                      <a:pt x="9720" y="18832"/>
                    </a:cubicBezTo>
                    <a:cubicBezTo>
                      <a:pt x="10673" y="15022"/>
                      <a:pt x="11149" y="12450"/>
                      <a:pt x="9720" y="8640"/>
                    </a:cubicBezTo>
                    <a:cubicBezTo>
                      <a:pt x="8482" y="5402"/>
                      <a:pt x="7053" y="1972"/>
                      <a:pt x="3815" y="25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4"/>
              <p:cNvSpPr/>
              <p:nvPr/>
            </p:nvSpPr>
            <p:spPr>
              <a:xfrm>
                <a:off x="4761449" y="4332178"/>
                <a:ext cx="12158" cy="24509"/>
              </a:xfrm>
              <a:custGeom>
                <a:rect b="b" l="l" r="r" t="t"/>
                <a:pathLst>
                  <a:path extrusionOk="0" h="24509" w="12158">
                    <a:moveTo>
                      <a:pt x="2" y="3030"/>
                    </a:moveTo>
                    <a:cubicBezTo>
                      <a:pt x="193" y="6459"/>
                      <a:pt x="383" y="9697"/>
                      <a:pt x="669" y="13126"/>
                    </a:cubicBezTo>
                    <a:cubicBezTo>
                      <a:pt x="764" y="14650"/>
                      <a:pt x="669" y="16365"/>
                      <a:pt x="1050" y="17889"/>
                    </a:cubicBezTo>
                    <a:cubicBezTo>
                      <a:pt x="1621" y="19699"/>
                      <a:pt x="2955" y="21222"/>
                      <a:pt x="3812" y="22746"/>
                    </a:cubicBezTo>
                    <a:cubicBezTo>
                      <a:pt x="5146" y="25128"/>
                      <a:pt x="9051" y="25128"/>
                      <a:pt x="10289" y="22556"/>
                    </a:cubicBezTo>
                    <a:cubicBezTo>
                      <a:pt x="12194" y="18365"/>
                      <a:pt x="12766" y="15793"/>
                      <a:pt x="11432" y="11316"/>
                    </a:cubicBezTo>
                    <a:cubicBezTo>
                      <a:pt x="10099" y="6935"/>
                      <a:pt x="8384" y="3696"/>
                      <a:pt x="4955" y="744"/>
                    </a:cubicBezTo>
                    <a:cubicBezTo>
                      <a:pt x="3050" y="-876"/>
                      <a:pt x="-93" y="267"/>
                      <a:pt x="2" y="303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4"/>
              <p:cNvSpPr/>
              <p:nvPr/>
            </p:nvSpPr>
            <p:spPr>
              <a:xfrm>
                <a:off x="4762813" y="4373886"/>
                <a:ext cx="9539" cy="29881"/>
              </a:xfrm>
              <a:custGeom>
                <a:rect b="b" l="l" r="r" t="t"/>
                <a:pathLst>
                  <a:path extrusionOk="0" h="29881" w="9539">
                    <a:moveTo>
                      <a:pt x="639" y="26949"/>
                    </a:moveTo>
                    <a:cubicBezTo>
                      <a:pt x="1877" y="31045"/>
                      <a:pt x="7782" y="30759"/>
                      <a:pt x="8925" y="26663"/>
                    </a:cubicBezTo>
                    <a:cubicBezTo>
                      <a:pt x="10259" y="21520"/>
                      <a:pt x="9116" y="16281"/>
                      <a:pt x="8354" y="11138"/>
                    </a:cubicBezTo>
                    <a:cubicBezTo>
                      <a:pt x="7782" y="7709"/>
                      <a:pt x="7401" y="1803"/>
                      <a:pt x="3782" y="184"/>
                    </a:cubicBezTo>
                    <a:cubicBezTo>
                      <a:pt x="2925" y="-197"/>
                      <a:pt x="1686" y="-6"/>
                      <a:pt x="1210" y="946"/>
                    </a:cubicBezTo>
                    <a:cubicBezTo>
                      <a:pt x="-123" y="3994"/>
                      <a:pt x="1020" y="8090"/>
                      <a:pt x="924" y="11423"/>
                    </a:cubicBezTo>
                    <a:cubicBezTo>
                      <a:pt x="639" y="16757"/>
                      <a:pt x="-885" y="21711"/>
                      <a:pt x="734" y="2694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4"/>
              <p:cNvSpPr/>
              <p:nvPr/>
            </p:nvSpPr>
            <p:spPr>
              <a:xfrm>
                <a:off x="4763793" y="4419501"/>
                <a:ext cx="9486" cy="24568"/>
              </a:xfrm>
              <a:custGeom>
                <a:rect b="b" l="l" r="r" t="t"/>
                <a:pathLst>
                  <a:path extrusionOk="0" h="24568" w="9486">
                    <a:moveTo>
                      <a:pt x="420" y="4004"/>
                    </a:moveTo>
                    <a:cubicBezTo>
                      <a:pt x="230" y="9814"/>
                      <a:pt x="-723" y="16196"/>
                      <a:pt x="1087" y="21815"/>
                    </a:cubicBezTo>
                    <a:cubicBezTo>
                      <a:pt x="2325" y="25625"/>
                      <a:pt x="7755" y="25435"/>
                      <a:pt x="8802" y="21529"/>
                    </a:cubicBezTo>
                    <a:cubicBezTo>
                      <a:pt x="10326" y="15814"/>
                      <a:pt x="8898" y="9623"/>
                      <a:pt x="8421" y="3718"/>
                    </a:cubicBezTo>
                    <a:cubicBezTo>
                      <a:pt x="7945" y="-1426"/>
                      <a:pt x="516" y="-1140"/>
                      <a:pt x="420" y="400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24"/>
              <p:cNvSpPr/>
              <p:nvPr/>
            </p:nvSpPr>
            <p:spPr>
              <a:xfrm>
                <a:off x="4762195" y="4461151"/>
                <a:ext cx="7733" cy="17398"/>
              </a:xfrm>
              <a:custGeom>
                <a:rect b="b" l="l" r="r" t="t"/>
                <a:pathLst>
                  <a:path extrusionOk="0" h="17398" w="7733">
                    <a:moveTo>
                      <a:pt x="7733" y="13598"/>
                    </a:moveTo>
                    <a:cubicBezTo>
                      <a:pt x="7257" y="9597"/>
                      <a:pt x="7257" y="3025"/>
                      <a:pt x="3733" y="453"/>
                    </a:cubicBezTo>
                    <a:cubicBezTo>
                      <a:pt x="2590" y="-404"/>
                      <a:pt x="1161" y="-23"/>
                      <a:pt x="589" y="1406"/>
                    </a:cubicBezTo>
                    <a:cubicBezTo>
                      <a:pt x="-649" y="5025"/>
                      <a:pt x="494" y="9978"/>
                      <a:pt x="208" y="13884"/>
                    </a:cubicBezTo>
                    <a:cubicBezTo>
                      <a:pt x="-77" y="18741"/>
                      <a:pt x="8305" y="18455"/>
                      <a:pt x="7638" y="1369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24"/>
              <p:cNvSpPr/>
              <p:nvPr/>
            </p:nvSpPr>
            <p:spPr>
              <a:xfrm>
                <a:off x="4762935" y="4493517"/>
                <a:ext cx="14128" cy="22680"/>
              </a:xfrm>
              <a:custGeom>
                <a:rect b="b" l="l" r="r" t="t"/>
                <a:pathLst>
                  <a:path extrusionOk="0" h="22680" w="14128">
                    <a:moveTo>
                      <a:pt x="3088" y="19999"/>
                    </a:moveTo>
                    <a:cubicBezTo>
                      <a:pt x="5374" y="24856"/>
                      <a:pt x="11947" y="22380"/>
                      <a:pt x="13280" y="18380"/>
                    </a:cubicBezTo>
                    <a:cubicBezTo>
                      <a:pt x="14423" y="14760"/>
                      <a:pt x="14518" y="12188"/>
                      <a:pt x="12899" y="8664"/>
                    </a:cubicBezTo>
                    <a:cubicBezTo>
                      <a:pt x="11375" y="5425"/>
                      <a:pt x="10232" y="2187"/>
                      <a:pt x="6898" y="473"/>
                    </a:cubicBezTo>
                    <a:cubicBezTo>
                      <a:pt x="4898" y="-575"/>
                      <a:pt x="2612" y="187"/>
                      <a:pt x="1469" y="2092"/>
                    </a:cubicBezTo>
                    <a:cubicBezTo>
                      <a:pt x="-1579" y="7331"/>
                      <a:pt x="707" y="15046"/>
                      <a:pt x="2993" y="2009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24"/>
              <p:cNvSpPr/>
              <p:nvPr/>
            </p:nvSpPr>
            <p:spPr>
              <a:xfrm>
                <a:off x="4766708" y="4524113"/>
                <a:ext cx="12640" cy="28005"/>
              </a:xfrm>
              <a:custGeom>
                <a:rect b="b" l="l" r="r" t="t"/>
                <a:pathLst>
                  <a:path extrusionOk="0" h="28005" w="12640">
                    <a:moveTo>
                      <a:pt x="7602" y="1214"/>
                    </a:moveTo>
                    <a:cubicBezTo>
                      <a:pt x="5316" y="-1358"/>
                      <a:pt x="1411" y="547"/>
                      <a:pt x="553" y="3309"/>
                    </a:cubicBezTo>
                    <a:cubicBezTo>
                      <a:pt x="-494" y="6548"/>
                      <a:pt x="268" y="9977"/>
                      <a:pt x="268" y="13406"/>
                    </a:cubicBezTo>
                    <a:cubicBezTo>
                      <a:pt x="268" y="17025"/>
                      <a:pt x="-304" y="20454"/>
                      <a:pt x="839" y="23978"/>
                    </a:cubicBezTo>
                    <a:cubicBezTo>
                      <a:pt x="2649" y="29503"/>
                      <a:pt x="10650" y="29312"/>
                      <a:pt x="12174" y="23597"/>
                    </a:cubicBezTo>
                    <a:cubicBezTo>
                      <a:pt x="13222" y="19597"/>
                      <a:pt x="12269" y="15501"/>
                      <a:pt x="11602" y="11501"/>
                    </a:cubicBezTo>
                    <a:cubicBezTo>
                      <a:pt x="10936" y="7500"/>
                      <a:pt x="10364" y="4262"/>
                      <a:pt x="7697" y="121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24"/>
              <p:cNvSpPr/>
              <p:nvPr/>
            </p:nvSpPr>
            <p:spPr>
              <a:xfrm>
                <a:off x="4768134" y="4566437"/>
                <a:ext cx="11002" cy="19649"/>
              </a:xfrm>
              <a:custGeom>
                <a:rect b="b" l="l" r="r" t="t"/>
                <a:pathLst>
                  <a:path extrusionOk="0" h="19649" w="11002">
                    <a:moveTo>
                      <a:pt x="175" y="6039"/>
                    </a:moveTo>
                    <a:cubicBezTo>
                      <a:pt x="1223" y="10039"/>
                      <a:pt x="80" y="14230"/>
                      <a:pt x="2557" y="17850"/>
                    </a:cubicBezTo>
                    <a:cubicBezTo>
                      <a:pt x="4366" y="20326"/>
                      <a:pt x="7795" y="20231"/>
                      <a:pt x="9510" y="17659"/>
                    </a:cubicBezTo>
                    <a:cubicBezTo>
                      <a:pt x="12082" y="13563"/>
                      <a:pt x="10843" y="7563"/>
                      <a:pt x="9415" y="3277"/>
                    </a:cubicBezTo>
                    <a:cubicBezTo>
                      <a:pt x="7510" y="-2629"/>
                      <a:pt x="-1349" y="133"/>
                      <a:pt x="175" y="613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24"/>
              <p:cNvSpPr/>
              <p:nvPr/>
            </p:nvSpPr>
            <p:spPr>
              <a:xfrm>
                <a:off x="4768659" y="4603822"/>
                <a:ext cx="10318" cy="14053"/>
              </a:xfrm>
              <a:custGeom>
                <a:rect b="b" l="l" r="r" t="t"/>
                <a:pathLst>
                  <a:path extrusionOk="0" h="14053" w="10318">
                    <a:moveTo>
                      <a:pt x="2508" y="1039"/>
                    </a:moveTo>
                    <a:cubicBezTo>
                      <a:pt x="507" y="3515"/>
                      <a:pt x="-159" y="5801"/>
                      <a:pt x="31" y="8944"/>
                    </a:cubicBezTo>
                    <a:cubicBezTo>
                      <a:pt x="222" y="11421"/>
                      <a:pt x="1746" y="13040"/>
                      <a:pt x="3936" y="13802"/>
                    </a:cubicBezTo>
                    <a:cubicBezTo>
                      <a:pt x="4889" y="14183"/>
                      <a:pt x="5746" y="14088"/>
                      <a:pt x="6699" y="13802"/>
                    </a:cubicBezTo>
                    <a:cubicBezTo>
                      <a:pt x="8889" y="12850"/>
                      <a:pt x="10318" y="11135"/>
                      <a:pt x="10318" y="8659"/>
                    </a:cubicBezTo>
                    <a:cubicBezTo>
                      <a:pt x="10318" y="5420"/>
                      <a:pt x="9461" y="3229"/>
                      <a:pt x="7365" y="943"/>
                    </a:cubicBezTo>
                    <a:cubicBezTo>
                      <a:pt x="6222" y="-390"/>
                      <a:pt x="3555" y="-295"/>
                      <a:pt x="2508" y="113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4"/>
              <p:cNvSpPr/>
              <p:nvPr/>
            </p:nvSpPr>
            <p:spPr>
              <a:xfrm>
                <a:off x="4767980" y="4631996"/>
                <a:ext cx="8371" cy="20478"/>
              </a:xfrm>
              <a:custGeom>
                <a:rect b="b" l="l" r="r" t="t"/>
                <a:pathLst>
                  <a:path extrusionOk="0" h="20478" w="8371">
                    <a:moveTo>
                      <a:pt x="43" y="2868"/>
                    </a:moveTo>
                    <a:cubicBezTo>
                      <a:pt x="805" y="7916"/>
                      <a:pt x="-242" y="13346"/>
                      <a:pt x="1282" y="18108"/>
                    </a:cubicBezTo>
                    <a:cubicBezTo>
                      <a:pt x="2329" y="21347"/>
                      <a:pt x="7187" y="21251"/>
                      <a:pt x="7949" y="17918"/>
                    </a:cubicBezTo>
                    <a:cubicBezTo>
                      <a:pt x="9187" y="12869"/>
                      <a:pt x="7473" y="6773"/>
                      <a:pt x="5758" y="1916"/>
                    </a:cubicBezTo>
                    <a:cubicBezTo>
                      <a:pt x="4711" y="-1037"/>
                      <a:pt x="-528" y="-466"/>
                      <a:pt x="43" y="286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24"/>
              <p:cNvSpPr/>
              <p:nvPr/>
            </p:nvSpPr>
            <p:spPr>
              <a:xfrm>
                <a:off x="4765134" y="4665711"/>
                <a:ext cx="11794" cy="23006"/>
              </a:xfrm>
              <a:custGeom>
                <a:rect b="b" l="l" r="r" t="t"/>
                <a:pathLst>
                  <a:path extrusionOk="0" h="23006" w="11794">
                    <a:moveTo>
                      <a:pt x="1175" y="19540"/>
                    </a:moveTo>
                    <a:cubicBezTo>
                      <a:pt x="3271" y="24302"/>
                      <a:pt x="9176" y="24112"/>
                      <a:pt x="10986" y="19254"/>
                    </a:cubicBezTo>
                    <a:cubicBezTo>
                      <a:pt x="12700" y="14682"/>
                      <a:pt x="11557" y="5919"/>
                      <a:pt x="8795" y="1728"/>
                    </a:cubicBezTo>
                    <a:cubicBezTo>
                      <a:pt x="7271" y="-653"/>
                      <a:pt x="3747" y="-558"/>
                      <a:pt x="2318" y="1919"/>
                    </a:cubicBezTo>
                    <a:cubicBezTo>
                      <a:pt x="-159" y="6205"/>
                      <a:pt x="-825" y="14968"/>
                      <a:pt x="1175" y="1954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4"/>
              <p:cNvSpPr/>
              <p:nvPr/>
            </p:nvSpPr>
            <p:spPr>
              <a:xfrm>
                <a:off x="4766124" y="4702419"/>
                <a:ext cx="12224" cy="23315"/>
              </a:xfrm>
              <a:custGeom>
                <a:rect b="b" l="l" r="r" t="t"/>
                <a:pathLst>
                  <a:path extrusionOk="0" h="23315" w="12224">
                    <a:moveTo>
                      <a:pt x="8186" y="1310"/>
                    </a:moveTo>
                    <a:cubicBezTo>
                      <a:pt x="6757" y="-499"/>
                      <a:pt x="4471" y="-404"/>
                      <a:pt x="3138" y="1406"/>
                    </a:cubicBezTo>
                    <a:cubicBezTo>
                      <a:pt x="1233" y="4168"/>
                      <a:pt x="1138" y="7883"/>
                      <a:pt x="471" y="11217"/>
                    </a:cubicBezTo>
                    <a:cubicBezTo>
                      <a:pt x="-196" y="14931"/>
                      <a:pt x="-482" y="17884"/>
                      <a:pt x="1900" y="21027"/>
                    </a:cubicBezTo>
                    <a:cubicBezTo>
                      <a:pt x="4281" y="24171"/>
                      <a:pt x="8472" y="24075"/>
                      <a:pt x="10663" y="20742"/>
                    </a:cubicBezTo>
                    <a:cubicBezTo>
                      <a:pt x="12853" y="17503"/>
                      <a:pt x="12377" y="14455"/>
                      <a:pt x="11425" y="10835"/>
                    </a:cubicBezTo>
                    <a:cubicBezTo>
                      <a:pt x="10663" y="7597"/>
                      <a:pt x="10282" y="3882"/>
                      <a:pt x="8186" y="121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4"/>
              <p:cNvSpPr/>
              <p:nvPr/>
            </p:nvSpPr>
            <p:spPr>
              <a:xfrm>
                <a:off x="4763578" y="4735719"/>
                <a:ext cx="12134" cy="28723"/>
              </a:xfrm>
              <a:custGeom>
                <a:rect b="b" l="l" r="r" t="t"/>
                <a:pathLst>
                  <a:path extrusionOk="0" h="28723" w="12134">
                    <a:moveTo>
                      <a:pt x="9779" y="2967"/>
                    </a:moveTo>
                    <a:cubicBezTo>
                      <a:pt x="9113" y="-1128"/>
                      <a:pt x="1969" y="-938"/>
                      <a:pt x="1493" y="3253"/>
                    </a:cubicBezTo>
                    <a:cubicBezTo>
                      <a:pt x="1112" y="7063"/>
                      <a:pt x="635" y="10873"/>
                      <a:pt x="159" y="14683"/>
                    </a:cubicBezTo>
                    <a:cubicBezTo>
                      <a:pt x="-317" y="19160"/>
                      <a:pt x="254" y="21731"/>
                      <a:pt x="2159" y="25827"/>
                    </a:cubicBezTo>
                    <a:cubicBezTo>
                      <a:pt x="3969" y="29828"/>
                      <a:pt x="8827" y="29637"/>
                      <a:pt x="10446" y="25541"/>
                    </a:cubicBezTo>
                    <a:cubicBezTo>
                      <a:pt x="12065" y="21350"/>
                      <a:pt x="12542" y="18779"/>
                      <a:pt x="11780" y="14302"/>
                    </a:cubicBezTo>
                    <a:cubicBezTo>
                      <a:pt x="11113" y="10587"/>
                      <a:pt x="10446" y="6777"/>
                      <a:pt x="9779" y="306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4"/>
              <p:cNvSpPr/>
              <p:nvPr/>
            </p:nvSpPr>
            <p:spPr>
              <a:xfrm>
                <a:off x="4724278" y="4028227"/>
                <a:ext cx="10704" cy="18218"/>
              </a:xfrm>
              <a:custGeom>
                <a:rect b="b" l="l" r="r" t="t"/>
                <a:pathLst>
                  <a:path extrusionOk="0" h="18218" w="10704">
                    <a:moveTo>
                      <a:pt x="10503" y="15040"/>
                    </a:moveTo>
                    <a:cubicBezTo>
                      <a:pt x="11075" y="10563"/>
                      <a:pt x="10694" y="2371"/>
                      <a:pt x="5836" y="371"/>
                    </a:cubicBezTo>
                    <a:cubicBezTo>
                      <a:pt x="3931" y="-391"/>
                      <a:pt x="2121" y="-10"/>
                      <a:pt x="978" y="1800"/>
                    </a:cubicBezTo>
                    <a:cubicBezTo>
                      <a:pt x="-1403" y="5515"/>
                      <a:pt x="1169" y="11325"/>
                      <a:pt x="2312" y="15325"/>
                    </a:cubicBezTo>
                    <a:cubicBezTo>
                      <a:pt x="3359" y="19135"/>
                      <a:pt x="9932" y="19326"/>
                      <a:pt x="10503" y="1504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24"/>
              <p:cNvSpPr/>
              <p:nvPr/>
            </p:nvSpPr>
            <p:spPr>
              <a:xfrm>
                <a:off x="4729630" y="4052875"/>
                <a:ext cx="9049" cy="13644"/>
              </a:xfrm>
              <a:custGeom>
                <a:rect b="b" l="l" r="r" t="t"/>
                <a:pathLst>
                  <a:path extrusionOk="0" h="13644" w="9049">
                    <a:moveTo>
                      <a:pt x="7342" y="12775"/>
                    </a:moveTo>
                    <a:cubicBezTo>
                      <a:pt x="11437" y="7823"/>
                      <a:pt x="7627" y="679"/>
                      <a:pt x="1627" y="12"/>
                    </a:cubicBezTo>
                    <a:cubicBezTo>
                      <a:pt x="769" y="-83"/>
                      <a:pt x="-88" y="393"/>
                      <a:pt x="7" y="1345"/>
                    </a:cubicBezTo>
                    <a:cubicBezTo>
                      <a:pt x="103" y="5346"/>
                      <a:pt x="7" y="10013"/>
                      <a:pt x="3151" y="12871"/>
                    </a:cubicBezTo>
                    <a:cubicBezTo>
                      <a:pt x="4294" y="13823"/>
                      <a:pt x="6294" y="14014"/>
                      <a:pt x="7342" y="1277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4" name="Google Shape;324;p24"/>
            <p:cNvSpPr/>
            <p:nvPr/>
          </p:nvSpPr>
          <p:spPr>
            <a:xfrm>
              <a:off x="6302219" y="3236028"/>
              <a:ext cx="18921" cy="155408"/>
            </a:xfrm>
            <a:custGeom>
              <a:rect b="b" l="l" r="r" t="t"/>
              <a:pathLst>
                <a:path extrusionOk="0" h="143260" w="17442">
                  <a:moveTo>
                    <a:pt x="4542" y="142402"/>
                  </a:moveTo>
                  <a:cubicBezTo>
                    <a:pt x="18829" y="124971"/>
                    <a:pt x="18067" y="108207"/>
                    <a:pt x="16829" y="86490"/>
                  </a:cubicBezTo>
                  <a:cubicBezTo>
                    <a:pt x="15781" y="68868"/>
                    <a:pt x="14829" y="51152"/>
                    <a:pt x="13876" y="33531"/>
                  </a:cubicBezTo>
                  <a:cubicBezTo>
                    <a:pt x="13305" y="22196"/>
                    <a:pt x="14924" y="12957"/>
                    <a:pt x="10543" y="2479"/>
                  </a:cubicBezTo>
                  <a:cubicBezTo>
                    <a:pt x="9019" y="-1140"/>
                    <a:pt x="2827" y="-854"/>
                    <a:pt x="3208" y="3718"/>
                  </a:cubicBezTo>
                  <a:cubicBezTo>
                    <a:pt x="7590" y="48390"/>
                    <a:pt x="10162" y="96491"/>
                    <a:pt x="65" y="139925"/>
                  </a:cubicBezTo>
                  <a:cubicBezTo>
                    <a:pt x="-506" y="142402"/>
                    <a:pt x="2827" y="144497"/>
                    <a:pt x="4637" y="142402"/>
                  </a:cubicBezTo>
                  <a:lnTo>
                    <a:pt x="4637" y="14240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4"/>
            <p:cNvSpPr/>
            <p:nvPr/>
          </p:nvSpPr>
          <p:spPr>
            <a:xfrm>
              <a:off x="6261565" y="3240559"/>
              <a:ext cx="23893" cy="99070"/>
            </a:xfrm>
            <a:custGeom>
              <a:rect b="b" l="l" r="r" t="t"/>
              <a:pathLst>
                <a:path extrusionOk="0" h="91326" w="22025">
                  <a:moveTo>
                    <a:pt x="13" y="303"/>
                  </a:moveTo>
                  <a:cubicBezTo>
                    <a:pt x="4965" y="29830"/>
                    <a:pt x="11443" y="58977"/>
                    <a:pt x="16110" y="88600"/>
                  </a:cubicBezTo>
                  <a:cubicBezTo>
                    <a:pt x="16681" y="92219"/>
                    <a:pt x="22301" y="92314"/>
                    <a:pt x="22015" y="88409"/>
                  </a:cubicBezTo>
                  <a:cubicBezTo>
                    <a:pt x="19634" y="58024"/>
                    <a:pt x="10776" y="28687"/>
                    <a:pt x="489" y="208"/>
                  </a:cubicBezTo>
                  <a:cubicBezTo>
                    <a:pt x="394" y="-173"/>
                    <a:pt x="-83" y="17"/>
                    <a:pt x="13" y="398"/>
                  </a:cubicBezTo>
                  <a:lnTo>
                    <a:pt x="13" y="39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6" name="Google Shape;326;p24"/>
            <p:cNvGrpSpPr/>
            <p:nvPr/>
          </p:nvGrpSpPr>
          <p:grpSpPr>
            <a:xfrm>
              <a:off x="6308970" y="4438674"/>
              <a:ext cx="482852" cy="359624"/>
              <a:chOff x="5042024" y="4850907"/>
              <a:chExt cx="445107" cy="331512"/>
            </a:xfrm>
          </p:grpSpPr>
          <p:sp>
            <p:nvSpPr>
              <p:cNvPr id="327" name="Google Shape;327;p24"/>
              <p:cNvSpPr/>
              <p:nvPr/>
            </p:nvSpPr>
            <p:spPr>
              <a:xfrm>
                <a:off x="5044191" y="5034455"/>
                <a:ext cx="442746" cy="147964"/>
              </a:xfrm>
              <a:custGeom>
                <a:rect b="b" l="l" r="r" t="t"/>
                <a:pathLst>
                  <a:path extrusionOk="0" h="147964" w="442746">
                    <a:moveTo>
                      <a:pt x="438112" y="74372"/>
                    </a:moveTo>
                    <a:cubicBezTo>
                      <a:pt x="443256" y="77611"/>
                      <a:pt x="449828" y="108377"/>
                      <a:pt x="422682" y="127427"/>
                    </a:cubicBezTo>
                    <a:cubicBezTo>
                      <a:pt x="398488" y="144477"/>
                      <a:pt x="316097" y="154763"/>
                      <a:pt x="228562" y="142762"/>
                    </a:cubicBezTo>
                    <a:cubicBezTo>
                      <a:pt x="152934" y="132380"/>
                      <a:pt x="-25660" y="102471"/>
                      <a:pt x="3105" y="25700"/>
                    </a:cubicBezTo>
                    <a:cubicBezTo>
                      <a:pt x="62065" y="-53072"/>
                      <a:pt x="438112" y="74372"/>
                      <a:pt x="438112" y="7437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24"/>
              <p:cNvSpPr/>
              <p:nvPr/>
            </p:nvSpPr>
            <p:spPr>
              <a:xfrm>
                <a:off x="5042024" y="4850907"/>
                <a:ext cx="420004" cy="296749"/>
              </a:xfrm>
              <a:custGeom>
                <a:rect b="b" l="l" r="r" t="t"/>
                <a:pathLst>
                  <a:path extrusionOk="0" h="296749" w="420004">
                    <a:moveTo>
                      <a:pt x="399036" y="180293"/>
                    </a:moveTo>
                    <a:lnTo>
                      <a:pt x="200154" y="98092"/>
                    </a:lnTo>
                    <a:cubicBezTo>
                      <a:pt x="200154" y="98092"/>
                      <a:pt x="266067" y="10462"/>
                      <a:pt x="203964" y="2556"/>
                    </a:cubicBezTo>
                    <a:cubicBezTo>
                      <a:pt x="96808" y="-11065"/>
                      <a:pt x="52326" y="30655"/>
                      <a:pt x="81854" y="106093"/>
                    </a:cubicBezTo>
                    <a:cubicBezTo>
                      <a:pt x="81854" y="106093"/>
                      <a:pt x="29657" y="99235"/>
                      <a:pt x="18132" y="89996"/>
                    </a:cubicBezTo>
                    <a:cubicBezTo>
                      <a:pt x="6606" y="80757"/>
                      <a:pt x="-13491" y="191913"/>
                      <a:pt x="13274" y="222012"/>
                    </a:cubicBezTo>
                    <a:cubicBezTo>
                      <a:pt x="40039" y="252111"/>
                      <a:pt x="247398" y="305070"/>
                      <a:pt x="357412" y="295641"/>
                    </a:cubicBezTo>
                    <a:cubicBezTo>
                      <a:pt x="467331" y="286211"/>
                      <a:pt x="399036" y="180388"/>
                      <a:pt x="399036" y="18038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24"/>
              <p:cNvSpPr/>
              <p:nvPr/>
            </p:nvSpPr>
            <p:spPr>
              <a:xfrm>
                <a:off x="5300672" y="5001346"/>
                <a:ext cx="186459" cy="151715"/>
              </a:xfrm>
              <a:custGeom>
                <a:rect b="b" l="l" r="r" t="t"/>
                <a:pathLst>
                  <a:path extrusionOk="0" h="151715" w="186459">
                    <a:moveTo>
                      <a:pt x="19325" y="143772"/>
                    </a:moveTo>
                    <a:cubicBezTo>
                      <a:pt x="19325" y="143772"/>
                      <a:pt x="-16775" y="96242"/>
                      <a:pt x="9705" y="42045"/>
                    </a:cubicBezTo>
                    <a:cubicBezTo>
                      <a:pt x="36184" y="-12152"/>
                      <a:pt x="115147" y="-8342"/>
                      <a:pt x="158200" y="21852"/>
                    </a:cubicBezTo>
                    <a:cubicBezTo>
                      <a:pt x="201253" y="52047"/>
                      <a:pt x="221255" y="185492"/>
                      <a:pt x="19325" y="14367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4"/>
              <p:cNvSpPr/>
              <p:nvPr/>
            </p:nvSpPr>
            <p:spPr>
              <a:xfrm>
                <a:off x="5238550" y="4969119"/>
                <a:ext cx="118008" cy="91460"/>
              </a:xfrm>
              <a:custGeom>
                <a:rect b="b" l="l" r="r" t="t"/>
                <a:pathLst>
                  <a:path extrusionOk="0" h="91460" w="118008">
                    <a:moveTo>
                      <a:pt x="112975" y="21314"/>
                    </a:moveTo>
                    <a:cubicBezTo>
                      <a:pt x="82018" y="31220"/>
                      <a:pt x="51729" y="51603"/>
                      <a:pt x="37346" y="81321"/>
                    </a:cubicBezTo>
                    <a:cubicBezTo>
                      <a:pt x="28869" y="98942"/>
                      <a:pt x="-563" y="92084"/>
                      <a:pt x="8" y="72368"/>
                    </a:cubicBezTo>
                    <a:cubicBezTo>
                      <a:pt x="770" y="42364"/>
                      <a:pt x="18677" y="19885"/>
                      <a:pt x="45061" y="7217"/>
                    </a:cubicBezTo>
                    <a:cubicBezTo>
                      <a:pt x="63921" y="-1832"/>
                      <a:pt x="96211" y="-3261"/>
                      <a:pt x="114403" y="8074"/>
                    </a:cubicBezTo>
                    <a:cubicBezTo>
                      <a:pt x="119547" y="11312"/>
                      <a:pt x="119261" y="19313"/>
                      <a:pt x="113070" y="21219"/>
                    </a:cubicBezTo>
                    <a:lnTo>
                      <a:pt x="113070" y="21219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24"/>
              <p:cNvSpPr/>
              <p:nvPr/>
            </p:nvSpPr>
            <p:spPr>
              <a:xfrm>
                <a:off x="5167884" y="4943570"/>
                <a:ext cx="122979" cy="94289"/>
              </a:xfrm>
              <a:custGeom>
                <a:rect b="b" l="l" r="r" t="t"/>
                <a:pathLst>
                  <a:path extrusionOk="0" h="94289" w="122979">
                    <a:moveTo>
                      <a:pt x="71150" y="46386"/>
                    </a:moveTo>
                    <a:cubicBezTo>
                      <a:pt x="52481" y="60102"/>
                      <a:pt x="44671" y="73056"/>
                      <a:pt x="33908" y="86772"/>
                    </a:cubicBezTo>
                    <a:cubicBezTo>
                      <a:pt x="20001" y="104584"/>
                      <a:pt x="-6193" y="87915"/>
                      <a:pt x="1332" y="66198"/>
                    </a:cubicBezTo>
                    <a:cubicBezTo>
                      <a:pt x="9333" y="43052"/>
                      <a:pt x="30288" y="24860"/>
                      <a:pt x="51053" y="11620"/>
                    </a:cubicBezTo>
                    <a:cubicBezTo>
                      <a:pt x="68864" y="285"/>
                      <a:pt x="97154" y="-5906"/>
                      <a:pt x="119156" y="8001"/>
                    </a:cubicBezTo>
                    <a:cubicBezTo>
                      <a:pt x="135635" y="18383"/>
                      <a:pt x="94963" y="28860"/>
                      <a:pt x="71150" y="4638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32" name="Google Shape;332;p24"/>
              <p:cNvGrpSpPr/>
              <p:nvPr/>
            </p:nvGrpSpPr>
            <p:grpSpPr>
              <a:xfrm>
                <a:off x="5119414" y="4857175"/>
                <a:ext cx="143603" cy="97590"/>
                <a:chOff x="5119414" y="4857175"/>
                <a:chExt cx="143603" cy="97590"/>
              </a:xfrm>
            </p:grpSpPr>
            <p:sp>
              <p:nvSpPr>
                <p:cNvPr id="333" name="Google Shape;333;p24"/>
                <p:cNvSpPr/>
                <p:nvPr/>
              </p:nvSpPr>
              <p:spPr>
                <a:xfrm>
                  <a:off x="5122603" y="4938492"/>
                  <a:ext cx="13085" cy="16273"/>
                </a:xfrm>
                <a:custGeom>
                  <a:rect b="b" l="l" r="r" t="t"/>
                  <a:pathLst>
                    <a:path extrusionOk="0" h="16273" w="13085">
                      <a:moveTo>
                        <a:pt x="989" y="8697"/>
                      </a:moveTo>
                      <a:cubicBezTo>
                        <a:pt x="2513" y="11459"/>
                        <a:pt x="4323" y="14507"/>
                        <a:pt x="7180" y="15841"/>
                      </a:cubicBezTo>
                      <a:cubicBezTo>
                        <a:pt x="9943" y="17174"/>
                        <a:pt x="13086" y="15269"/>
                        <a:pt x="13086" y="12221"/>
                      </a:cubicBezTo>
                      <a:cubicBezTo>
                        <a:pt x="13086" y="9840"/>
                        <a:pt x="12038" y="7745"/>
                        <a:pt x="11657" y="5363"/>
                      </a:cubicBezTo>
                      <a:cubicBezTo>
                        <a:pt x="10133" y="-4352"/>
                        <a:pt x="-3583" y="601"/>
                        <a:pt x="894" y="860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" name="Google Shape;334;p24"/>
                <p:cNvSpPr/>
                <p:nvPr/>
              </p:nvSpPr>
              <p:spPr>
                <a:xfrm>
                  <a:off x="5119414" y="4919766"/>
                  <a:ext cx="8977" cy="12028"/>
                </a:xfrm>
                <a:custGeom>
                  <a:rect b="b" l="l" r="r" t="t"/>
                  <a:pathLst>
                    <a:path extrusionOk="0" h="12028" w="8977">
                      <a:moveTo>
                        <a:pt x="8083" y="10944"/>
                      </a:moveTo>
                      <a:cubicBezTo>
                        <a:pt x="9226" y="7230"/>
                        <a:pt x="9702" y="4182"/>
                        <a:pt x="6845" y="1038"/>
                      </a:cubicBezTo>
                      <a:cubicBezTo>
                        <a:pt x="5130" y="-867"/>
                        <a:pt x="2177" y="86"/>
                        <a:pt x="1034" y="1991"/>
                      </a:cubicBezTo>
                      <a:cubicBezTo>
                        <a:pt x="-1823" y="6277"/>
                        <a:pt x="1606" y="12563"/>
                        <a:pt x="6845" y="11992"/>
                      </a:cubicBezTo>
                      <a:cubicBezTo>
                        <a:pt x="7511" y="11992"/>
                        <a:pt x="7892" y="11611"/>
                        <a:pt x="8083" y="1094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" name="Google Shape;335;p24"/>
                <p:cNvSpPr/>
                <p:nvPr/>
              </p:nvSpPr>
              <p:spPr>
                <a:xfrm>
                  <a:off x="5123612" y="4897427"/>
                  <a:ext cx="6979" cy="12685"/>
                </a:xfrm>
                <a:custGeom>
                  <a:rect b="b" l="l" r="r" t="t"/>
                  <a:pathLst>
                    <a:path extrusionOk="0" h="12685" w="6979">
                      <a:moveTo>
                        <a:pt x="3885" y="12043"/>
                      </a:moveTo>
                      <a:cubicBezTo>
                        <a:pt x="5123" y="9186"/>
                        <a:pt x="5885" y="6519"/>
                        <a:pt x="6838" y="3566"/>
                      </a:cubicBezTo>
                      <a:cubicBezTo>
                        <a:pt x="7885" y="422"/>
                        <a:pt x="2837" y="-1482"/>
                        <a:pt x="1408" y="1470"/>
                      </a:cubicBezTo>
                      <a:cubicBezTo>
                        <a:pt x="-592" y="5661"/>
                        <a:pt x="-401" y="8043"/>
                        <a:pt x="1599" y="12043"/>
                      </a:cubicBezTo>
                      <a:cubicBezTo>
                        <a:pt x="1980" y="12900"/>
                        <a:pt x="3504" y="12900"/>
                        <a:pt x="3885" y="1204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" name="Google Shape;336;p24"/>
                <p:cNvSpPr/>
                <p:nvPr/>
              </p:nvSpPr>
              <p:spPr>
                <a:xfrm>
                  <a:off x="5130634" y="4880037"/>
                  <a:ext cx="9178" cy="10478"/>
                </a:xfrm>
                <a:custGeom>
                  <a:rect b="b" l="l" r="r" t="t"/>
                  <a:pathLst>
                    <a:path extrusionOk="0" h="10478" w="9178">
                      <a:moveTo>
                        <a:pt x="5055" y="95"/>
                      </a:moveTo>
                      <a:cubicBezTo>
                        <a:pt x="3721" y="0"/>
                        <a:pt x="2293" y="1048"/>
                        <a:pt x="1626" y="2191"/>
                      </a:cubicBezTo>
                      <a:cubicBezTo>
                        <a:pt x="388" y="4381"/>
                        <a:pt x="-565" y="5905"/>
                        <a:pt x="388" y="8382"/>
                      </a:cubicBezTo>
                      <a:cubicBezTo>
                        <a:pt x="1054" y="10001"/>
                        <a:pt x="2483" y="10763"/>
                        <a:pt x="4198" y="10382"/>
                      </a:cubicBezTo>
                      <a:cubicBezTo>
                        <a:pt x="6769" y="9811"/>
                        <a:pt x="7531" y="8192"/>
                        <a:pt x="8674" y="6001"/>
                      </a:cubicBezTo>
                      <a:cubicBezTo>
                        <a:pt x="9627" y="4286"/>
                        <a:pt x="9151" y="2477"/>
                        <a:pt x="7912" y="1143"/>
                      </a:cubicBezTo>
                      <a:cubicBezTo>
                        <a:pt x="7055" y="286"/>
                        <a:pt x="6198" y="95"/>
                        <a:pt x="505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" name="Google Shape;337;p24"/>
                <p:cNvSpPr/>
                <p:nvPr/>
              </p:nvSpPr>
              <p:spPr>
                <a:xfrm>
                  <a:off x="5143125" y="4866353"/>
                  <a:ext cx="13514" cy="10845"/>
                </a:xfrm>
                <a:custGeom>
                  <a:rect b="b" l="l" r="r" t="t"/>
                  <a:pathLst>
                    <a:path extrusionOk="0" h="10845" w="13514">
                      <a:moveTo>
                        <a:pt x="7708" y="254"/>
                      </a:moveTo>
                      <a:cubicBezTo>
                        <a:pt x="4469" y="1683"/>
                        <a:pt x="1898" y="2826"/>
                        <a:pt x="374" y="6064"/>
                      </a:cubicBezTo>
                      <a:cubicBezTo>
                        <a:pt x="-769" y="8446"/>
                        <a:pt x="850" y="10541"/>
                        <a:pt x="3326" y="10827"/>
                      </a:cubicBezTo>
                      <a:cubicBezTo>
                        <a:pt x="7327" y="11208"/>
                        <a:pt x="17423" y="5779"/>
                        <a:pt x="11899" y="1206"/>
                      </a:cubicBezTo>
                      <a:cubicBezTo>
                        <a:pt x="10851" y="349"/>
                        <a:pt x="9137" y="-413"/>
                        <a:pt x="7708" y="25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" name="Google Shape;338;p24"/>
                <p:cNvSpPr/>
                <p:nvPr/>
              </p:nvSpPr>
              <p:spPr>
                <a:xfrm>
                  <a:off x="5163239" y="4862868"/>
                  <a:ext cx="12361" cy="6033"/>
                </a:xfrm>
                <a:custGeom>
                  <a:rect b="b" l="l" r="r" t="t"/>
                  <a:pathLst>
                    <a:path extrusionOk="0" h="6033" w="12361">
                      <a:moveTo>
                        <a:pt x="9502" y="25"/>
                      </a:moveTo>
                      <a:cubicBezTo>
                        <a:pt x="6740" y="-166"/>
                        <a:pt x="3978" y="787"/>
                        <a:pt x="1311" y="1453"/>
                      </a:cubicBezTo>
                      <a:cubicBezTo>
                        <a:pt x="-499" y="1835"/>
                        <a:pt x="-404" y="4787"/>
                        <a:pt x="1406" y="5073"/>
                      </a:cubicBezTo>
                      <a:cubicBezTo>
                        <a:pt x="4168" y="5549"/>
                        <a:pt x="6835" y="6311"/>
                        <a:pt x="9597" y="5930"/>
                      </a:cubicBezTo>
                      <a:cubicBezTo>
                        <a:pt x="13407" y="5454"/>
                        <a:pt x="13217" y="406"/>
                        <a:pt x="9407" y="2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9" name="Google Shape;339;p24"/>
                <p:cNvSpPr/>
                <p:nvPr/>
              </p:nvSpPr>
              <p:spPr>
                <a:xfrm>
                  <a:off x="5182658" y="4860035"/>
                  <a:ext cx="13599" cy="7525"/>
                </a:xfrm>
                <a:custGeom>
                  <a:rect b="b" l="l" r="r" t="t"/>
                  <a:pathLst>
                    <a:path extrusionOk="0" h="7525" w="13599">
                      <a:moveTo>
                        <a:pt x="9990" y="0"/>
                      </a:moveTo>
                      <a:cubicBezTo>
                        <a:pt x="6275" y="286"/>
                        <a:pt x="3894" y="571"/>
                        <a:pt x="751" y="2667"/>
                      </a:cubicBezTo>
                      <a:cubicBezTo>
                        <a:pt x="-297" y="3334"/>
                        <a:pt x="-202" y="4858"/>
                        <a:pt x="751" y="5429"/>
                      </a:cubicBezTo>
                      <a:cubicBezTo>
                        <a:pt x="3989" y="7239"/>
                        <a:pt x="6275" y="7429"/>
                        <a:pt x="10085" y="7525"/>
                      </a:cubicBezTo>
                      <a:cubicBezTo>
                        <a:pt x="14943" y="7620"/>
                        <a:pt x="14657" y="-381"/>
                        <a:pt x="9895" y="9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0" name="Google Shape;340;p24"/>
                <p:cNvSpPr/>
                <p:nvPr/>
              </p:nvSpPr>
              <p:spPr>
                <a:xfrm>
                  <a:off x="5203185" y="4857941"/>
                  <a:ext cx="18623" cy="8734"/>
                </a:xfrm>
                <a:custGeom>
                  <a:rect b="b" l="l" r="r" t="t"/>
                  <a:pathLst>
                    <a:path extrusionOk="0" h="8734" w="18623">
                      <a:moveTo>
                        <a:pt x="16705" y="951"/>
                      </a:moveTo>
                      <a:cubicBezTo>
                        <a:pt x="11656" y="-1239"/>
                        <a:pt x="6132" y="761"/>
                        <a:pt x="1274" y="2856"/>
                      </a:cubicBezTo>
                      <a:cubicBezTo>
                        <a:pt x="-440" y="3618"/>
                        <a:pt x="-440" y="5809"/>
                        <a:pt x="1369" y="6476"/>
                      </a:cubicBezTo>
                      <a:cubicBezTo>
                        <a:pt x="6322" y="8286"/>
                        <a:pt x="11942" y="10000"/>
                        <a:pt x="16895" y="7428"/>
                      </a:cubicBezTo>
                      <a:cubicBezTo>
                        <a:pt x="19276" y="6190"/>
                        <a:pt x="19181" y="1999"/>
                        <a:pt x="16705" y="95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1" name="Google Shape;341;p24"/>
                <p:cNvSpPr/>
                <p:nvPr/>
              </p:nvSpPr>
              <p:spPr>
                <a:xfrm>
                  <a:off x="5228504" y="4857175"/>
                  <a:ext cx="12838" cy="8401"/>
                </a:xfrm>
                <a:custGeom>
                  <a:rect b="b" l="l" r="r" t="t"/>
                  <a:pathLst>
                    <a:path extrusionOk="0" h="8401" w="12838">
                      <a:moveTo>
                        <a:pt x="3292" y="98"/>
                      </a:moveTo>
                      <a:cubicBezTo>
                        <a:pt x="-137" y="288"/>
                        <a:pt x="-1280" y="4861"/>
                        <a:pt x="1768" y="6575"/>
                      </a:cubicBezTo>
                      <a:cubicBezTo>
                        <a:pt x="5197" y="8480"/>
                        <a:pt x="7769" y="9242"/>
                        <a:pt x="11388" y="7146"/>
                      </a:cubicBezTo>
                      <a:cubicBezTo>
                        <a:pt x="13579" y="5813"/>
                        <a:pt x="13103" y="2860"/>
                        <a:pt x="11198" y="1622"/>
                      </a:cubicBezTo>
                      <a:cubicBezTo>
                        <a:pt x="8435" y="-188"/>
                        <a:pt x="6435" y="-93"/>
                        <a:pt x="3292" y="9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2" name="Google Shape;342;p24"/>
                <p:cNvSpPr/>
                <p:nvPr/>
              </p:nvSpPr>
              <p:spPr>
                <a:xfrm>
                  <a:off x="5246917" y="4861354"/>
                  <a:ext cx="16100" cy="7700"/>
                </a:xfrm>
                <a:custGeom>
                  <a:rect b="b" l="l" r="r" t="t"/>
                  <a:pathLst>
                    <a:path extrusionOk="0" h="7700" w="16100">
                      <a:moveTo>
                        <a:pt x="15740" y="3729"/>
                      </a:moveTo>
                      <a:cubicBezTo>
                        <a:pt x="12787" y="-1128"/>
                        <a:pt x="4596" y="-652"/>
                        <a:pt x="214" y="1824"/>
                      </a:cubicBezTo>
                      <a:cubicBezTo>
                        <a:pt x="-71" y="2015"/>
                        <a:pt x="-71" y="2396"/>
                        <a:pt x="214" y="2682"/>
                      </a:cubicBezTo>
                      <a:cubicBezTo>
                        <a:pt x="2405" y="4872"/>
                        <a:pt x="3643" y="5634"/>
                        <a:pt x="6691" y="6396"/>
                      </a:cubicBezTo>
                      <a:cubicBezTo>
                        <a:pt x="9549" y="7063"/>
                        <a:pt x="11644" y="8397"/>
                        <a:pt x="14407" y="7254"/>
                      </a:cubicBezTo>
                      <a:cubicBezTo>
                        <a:pt x="15835" y="6682"/>
                        <a:pt x="16597" y="5063"/>
                        <a:pt x="15740" y="363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43" name="Google Shape;343;p24"/>
              <p:cNvSpPr/>
              <p:nvPr/>
            </p:nvSpPr>
            <p:spPr>
              <a:xfrm>
                <a:off x="5345189" y="5008224"/>
                <a:ext cx="105418" cy="56928"/>
              </a:xfrm>
              <a:custGeom>
                <a:rect b="b" l="l" r="r" t="t"/>
                <a:pathLst>
                  <a:path extrusionOk="0" h="56928" w="105418">
                    <a:moveTo>
                      <a:pt x="3097" y="24880"/>
                    </a:moveTo>
                    <a:cubicBezTo>
                      <a:pt x="14432" y="30690"/>
                      <a:pt x="30815" y="29547"/>
                      <a:pt x="43388" y="32786"/>
                    </a:cubicBezTo>
                    <a:cubicBezTo>
                      <a:pt x="60438" y="37167"/>
                      <a:pt x="72249" y="52502"/>
                      <a:pt x="88632" y="56598"/>
                    </a:cubicBezTo>
                    <a:cubicBezTo>
                      <a:pt x="96347" y="58503"/>
                      <a:pt x="106634" y="51931"/>
                      <a:pt x="105301" y="43073"/>
                    </a:cubicBezTo>
                    <a:cubicBezTo>
                      <a:pt x="101776" y="20117"/>
                      <a:pt x="75106" y="9449"/>
                      <a:pt x="55390" y="3258"/>
                    </a:cubicBezTo>
                    <a:cubicBezTo>
                      <a:pt x="39578" y="-1695"/>
                      <a:pt x="5002" y="-3790"/>
                      <a:pt x="145" y="18022"/>
                    </a:cubicBezTo>
                    <a:cubicBezTo>
                      <a:pt x="-427" y="20689"/>
                      <a:pt x="716" y="23642"/>
                      <a:pt x="3193" y="24880"/>
                    </a:cubicBezTo>
                    <a:lnTo>
                      <a:pt x="3193" y="2488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24"/>
              <p:cNvSpPr/>
              <p:nvPr/>
            </p:nvSpPr>
            <p:spPr>
              <a:xfrm>
                <a:off x="5450075" y="5060856"/>
                <a:ext cx="26089" cy="27020"/>
              </a:xfrm>
              <a:custGeom>
                <a:rect b="b" l="l" r="r" t="t"/>
                <a:pathLst>
                  <a:path extrusionOk="0" h="27020" w="26089">
                    <a:moveTo>
                      <a:pt x="4987" y="2919"/>
                    </a:moveTo>
                    <a:cubicBezTo>
                      <a:pt x="7273" y="1014"/>
                      <a:pt x="6797" y="1490"/>
                      <a:pt x="6035" y="1966"/>
                    </a:cubicBezTo>
                    <a:cubicBezTo>
                      <a:pt x="891" y="4729"/>
                      <a:pt x="-1014" y="11396"/>
                      <a:pt x="510" y="16730"/>
                    </a:cubicBezTo>
                    <a:cubicBezTo>
                      <a:pt x="605" y="17111"/>
                      <a:pt x="701" y="17492"/>
                      <a:pt x="891" y="17873"/>
                    </a:cubicBezTo>
                    <a:cubicBezTo>
                      <a:pt x="2891" y="24731"/>
                      <a:pt x="10511" y="28541"/>
                      <a:pt x="17179" y="26446"/>
                    </a:cubicBezTo>
                    <a:cubicBezTo>
                      <a:pt x="25847" y="23779"/>
                      <a:pt x="28037" y="14539"/>
                      <a:pt x="24418" y="7110"/>
                    </a:cubicBezTo>
                    <a:cubicBezTo>
                      <a:pt x="24227" y="6824"/>
                      <a:pt x="24037" y="6348"/>
                      <a:pt x="23846" y="6062"/>
                    </a:cubicBezTo>
                    <a:cubicBezTo>
                      <a:pt x="21370" y="1014"/>
                      <a:pt x="14131" y="-1082"/>
                      <a:pt x="9083" y="538"/>
                    </a:cubicBezTo>
                    <a:cubicBezTo>
                      <a:pt x="7463" y="1014"/>
                      <a:pt x="6225" y="1871"/>
                      <a:pt x="4987" y="2919"/>
                    </a:cubicBezTo>
                    <a:lnTo>
                      <a:pt x="4987" y="29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24"/>
              <p:cNvSpPr/>
              <p:nvPr/>
            </p:nvSpPr>
            <p:spPr>
              <a:xfrm>
                <a:off x="5324448" y="5123166"/>
                <a:ext cx="150734" cy="31570"/>
              </a:xfrm>
              <a:custGeom>
                <a:rect b="b" l="l" r="r" t="t"/>
                <a:pathLst>
                  <a:path extrusionOk="0" h="31570" w="150734">
                    <a:moveTo>
                      <a:pt x="502" y="20714"/>
                    </a:moveTo>
                    <a:cubicBezTo>
                      <a:pt x="33935" y="43003"/>
                      <a:pt x="116040" y="27191"/>
                      <a:pt x="148902" y="7189"/>
                    </a:cubicBezTo>
                    <a:cubicBezTo>
                      <a:pt x="152521" y="4998"/>
                      <a:pt x="150330" y="-1288"/>
                      <a:pt x="146235" y="236"/>
                    </a:cubicBezTo>
                    <a:cubicBezTo>
                      <a:pt x="124994" y="8427"/>
                      <a:pt x="102039" y="14618"/>
                      <a:pt x="78607" y="18428"/>
                    </a:cubicBezTo>
                    <a:cubicBezTo>
                      <a:pt x="52699" y="22619"/>
                      <a:pt x="26791" y="21571"/>
                      <a:pt x="788" y="18714"/>
                    </a:cubicBezTo>
                    <a:cubicBezTo>
                      <a:pt x="-260" y="18619"/>
                      <a:pt x="-165" y="20143"/>
                      <a:pt x="502" y="20619"/>
                    </a:cubicBezTo>
                    <a:lnTo>
                      <a:pt x="502" y="206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6" name="Google Shape;346;p24"/>
            <p:cNvGrpSpPr/>
            <p:nvPr/>
          </p:nvGrpSpPr>
          <p:grpSpPr>
            <a:xfrm>
              <a:off x="5948150" y="4449523"/>
              <a:ext cx="482543" cy="359521"/>
              <a:chOff x="4709410" y="4860908"/>
              <a:chExt cx="444822" cy="331417"/>
            </a:xfrm>
          </p:grpSpPr>
          <p:sp>
            <p:nvSpPr>
              <p:cNvPr id="347" name="Google Shape;347;p24"/>
              <p:cNvSpPr/>
              <p:nvPr/>
            </p:nvSpPr>
            <p:spPr>
              <a:xfrm>
                <a:off x="4711292" y="5044361"/>
                <a:ext cx="442746" cy="147964"/>
              </a:xfrm>
              <a:custGeom>
                <a:rect b="b" l="l" r="r" t="t"/>
                <a:pathLst>
                  <a:path extrusionOk="0" h="147964" w="442746">
                    <a:moveTo>
                      <a:pt x="438112" y="74373"/>
                    </a:moveTo>
                    <a:cubicBezTo>
                      <a:pt x="443256" y="77611"/>
                      <a:pt x="449828" y="108377"/>
                      <a:pt x="422682" y="127427"/>
                    </a:cubicBezTo>
                    <a:cubicBezTo>
                      <a:pt x="398393" y="144477"/>
                      <a:pt x="316097" y="154764"/>
                      <a:pt x="228562" y="142762"/>
                    </a:cubicBezTo>
                    <a:cubicBezTo>
                      <a:pt x="152934" y="132380"/>
                      <a:pt x="-25660" y="102566"/>
                      <a:pt x="3105" y="25700"/>
                    </a:cubicBezTo>
                    <a:cubicBezTo>
                      <a:pt x="62065" y="-53072"/>
                      <a:pt x="438112" y="74373"/>
                      <a:pt x="438112" y="7437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348;p24"/>
              <p:cNvSpPr/>
              <p:nvPr/>
            </p:nvSpPr>
            <p:spPr>
              <a:xfrm>
                <a:off x="4709410" y="4860908"/>
                <a:ext cx="419719" cy="296560"/>
              </a:xfrm>
              <a:custGeom>
                <a:rect b="b" l="l" r="r" t="t"/>
                <a:pathLst>
                  <a:path extrusionOk="0" h="296560" w="419719">
                    <a:moveTo>
                      <a:pt x="398751" y="180198"/>
                    </a:moveTo>
                    <a:lnTo>
                      <a:pt x="199869" y="97997"/>
                    </a:lnTo>
                    <a:cubicBezTo>
                      <a:pt x="199869" y="97997"/>
                      <a:pt x="265782" y="10367"/>
                      <a:pt x="203679" y="2556"/>
                    </a:cubicBezTo>
                    <a:cubicBezTo>
                      <a:pt x="96523" y="-11064"/>
                      <a:pt x="52041" y="30655"/>
                      <a:pt x="81569" y="105998"/>
                    </a:cubicBezTo>
                    <a:cubicBezTo>
                      <a:pt x="81569" y="105998"/>
                      <a:pt x="29372" y="99140"/>
                      <a:pt x="17847" y="89900"/>
                    </a:cubicBezTo>
                    <a:cubicBezTo>
                      <a:pt x="7464" y="105712"/>
                      <a:pt x="-13776" y="191818"/>
                      <a:pt x="12989" y="221917"/>
                    </a:cubicBezTo>
                    <a:cubicBezTo>
                      <a:pt x="39754" y="252016"/>
                      <a:pt x="247113" y="304880"/>
                      <a:pt x="357127" y="295450"/>
                    </a:cubicBezTo>
                    <a:cubicBezTo>
                      <a:pt x="467046" y="286020"/>
                      <a:pt x="398751" y="180198"/>
                      <a:pt x="398751" y="18019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24"/>
              <p:cNvSpPr/>
              <p:nvPr/>
            </p:nvSpPr>
            <p:spPr>
              <a:xfrm>
                <a:off x="4967773" y="5011252"/>
                <a:ext cx="186459" cy="151715"/>
              </a:xfrm>
              <a:custGeom>
                <a:rect b="b" l="l" r="r" t="t"/>
                <a:pathLst>
                  <a:path extrusionOk="0" h="151715" w="186459">
                    <a:moveTo>
                      <a:pt x="19325" y="143772"/>
                    </a:moveTo>
                    <a:cubicBezTo>
                      <a:pt x="19325" y="143772"/>
                      <a:pt x="-16775" y="96243"/>
                      <a:pt x="9705" y="42045"/>
                    </a:cubicBezTo>
                    <a:cubicBezTo>
                      <a:pt x="36184" y="-12152"/>
                      <a:pt x="115147" y="-8342"/>
                      <a:pt x="158200" y="21852"/>
                    </a:cubicBezTo>
                    <a:cubicBezTo>
                      <a:pt x="201253" y="52046"/>
                      <a:pt x="221255" y="185492"/>
                      <a:pt x="19325" y="14367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350;p24"/>
              <p:cNvSpPr/>
              <p:nvPr/>
            </p:nvSpPr>
            <p:spPr>
              <a:xfrm>
                <a:off x="4905559" y="4979025"/>
                <a:ext cx="117911" cy="91460"/>
              </a:xfrm>
              <a:custGeom>
                <a:rect b="b" l="l" r="r" t="t"/>
                <a:pathLst>
                  <a:path extrusionOk="0" h="91460" w="117911">
                    <a:moveTo>
                      <a:pt x="113067" y="21314"/>
                    </a:moveTo>
                    <a:cubicBezTo>
                      <a:pt x="82111" y="31220"/>
                      <a:pt x="51822" y="51603"/>
                      <a:pt x="37439" y="81321"/>
                    </a:cubicBezTo>
                    <a:cubicBezTo>
                      <a:pt x="28962" y="98942"/>
                      <a:pt x="-471" y="92084"/>
                      <a:pt x="6" y="72368"/>
                    </a:cubicBezTo>
                    <a:cubicBezTo>
                      <a:pt x="768" y="42364"/>
                      <a:pt x="18675" y="19885"/>
                      <a:pt x="45059" y="7217"/>
                    </a:cubicBezTo>
                    <a:cubicBezTo>
                      <a:pt x="63918" y="-1832"/>
                      <a:pt x="96208" y="-3261"/>
                      <a:pt x="114306" y="8074"/>
                    </a:cubicBezTo>
                    <a:cubicBezTo>
                      <a:pt x="119449" y="11313"/>
                      <a:pt x="119163" y="19313"/>
                      <a:pt x="112972" y="21218"/>
                    </a:cubicBezTo>
                    <a:lnTo>
                      <a:pt x="112972" y="21218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24"/>
              <p:cNvSpPr/>
              <p:nvPr/>
            </p:nvSpPr>
            <p:spPr>
              <a:xfrm>
                <a:off x="4834986" y="4953476"/>
                <a:ext cx="122979" cy="94307"/>
              </a:xfrm>
              <a:custGeom>
                <a:rect b="b" l="l" r="r" t="t"/>
                <a:pathLst>
                  <a:path extrusionOk="0" h="94307" w="122979">
                    <a:moveTo>
                      <a:pt x="71150" y="46482"/>
                    </a:moveTo>
                    <a:cubicBezTo>
                      <a:pt x="52481" y="60198"/>
                      <a:pt x="44671" y="73056"/>
                      <a:pt x="33907" y="86772"/>
                    </a:cubicBezTo>
                    <a:cubicBezTo>
                      <a:pt x="20001" y="104584"/>
                      <a:pt x="-6193" y="88011"/>
                      <a:pt x="1332" y="66198"/>
                    </a:cubicBezTo>
                    <a:cubicBezTo>
                      <a:pt x="9333" y="43053"/>
                      <a:pt x="30288" y="24955"/>
                      <a:pt x="51053" y="11620"/>
                    </a:cubicBezTo>
                    <a:cubicBezTo>
                      <a:pt x="68864" y="285"/>
                      <a:pt x="97154" y="-5906"/>
                      <a:pt x="119156" y="8001"/>
                    </a:cubicBezTo>
                    <a:cubicBezTo>
                      <a:pt x="135635" y="18383"/>
                      <a:pt x="94963" y="28860"/>
                      <a:pt x="71150" y="4648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52" name="Google Shape;352;p24"/>
              <p:cNvGrpSpPr/>
              <p:nvPr/>
            </p:nvGrpSpPr>
            <p:grpSpPr>
              <a:xfrm>
                <a:off x="4787646" y="4867001"/>
                <a:ext cx="145420" cy="96992"/>
                <a:chOff x="4787646" y="4867001"/>
                <a:chExt cx="145420" cy="96992"/>
              </a:xfrm>
            </p:grpSpPr>
            <p:sp>
              <p:nvSpPr>
                <p:cNvPr id="353" name="Google Shape;353;p24"/>
                <p:cNvSpPr/>
                <p:nvPr/>
              </p:nvSpPr>
              <p:spPr>
                <a:xfrm>
                  <a:off x="4792713" y="4951188"/>
                  <a:ext cx="10855" cy="12805"/>
                </a:xfrm>
                <a:custGeom>
                  <a:rect b="b" l="l" r="r" t="t"/>
                  <a:pathLst>
                    <a:path extrusionOk="0" h="12805" w="10855">
                      <a:moveTo>
                        <a:pt x="10648" y="7716"/>
                      </a:moveTo>
                      <a:cubicBezTo>
                        <a:pt x="10553" y="6097"/>
                        <a:pt x="9505" y="4668"/>
                        <a:pt x="9029" y="3049"/>
                      </a:cubicBezTo>
                      <a:cubicBezTo>
                        <a:pt x="7315" y="-2666"/>
                        <a:pt x="-1925" y="477"/>
                        <a:pt x="361" y="5716"/>
                      </a:cubicBezTo>
                      <a:cubicBezTo>
                        <a:pt x="1885" y="9336"/>
                        <a:pt x="5124" y="14288"/>
                        <a:pt x="9886" y="12383"/>
                      </a:cubicBezTo>
                      <a:cubicBezTo>
                        <a:pt x="10458" y="12098"/>
                        <a:pt x="11125" y="11431"/>
                        <a:pt x="10744" y="10764"/>
                      </a:cubicBezTo>
                      <a:cubicBezTo>
                        <a:pt x="10363" y="9907"/>
                        <a:pt x="10744" y="8573"/>
                        <a:pt x="10648" y="771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4" name="Google Shape;354;p24"/>
                <p:cNvSpPr/>
                <p:nvPr/>
              </p:nvSpPr>
              <p:spPr>
                <a:xfrm>
                  <a:off x="4788923" y="4932996"/>
                  <a:ext cx="8442" cy="11821"/>
                </a:xfrm>
                <a:custGeom>
                  <a:rect b="b" l="l" r="r" t="t"/>
                  <a:pathLst>
                    <a:path extrusionOk="0" h="11821" w="8442">
                      <a:moveTo>
                        <a:pt x="8152" y="10287"/>
                      </a:moveTo>
                      <a:cubicBezTo>
                        <a:pt x="8152" y="6572"/>
                        <a:pt x="9485" y="4001"/>
                        <a:pt x="6437" y="953"/>
                      </a:cubicBezTo>
                      <a:cubicBezTo>
                        <a:pt x="5199" y="-286"/>
                        <a:pt x="2627" y="-381"/>
                        <a:pt x="1484" y="1048"/>
                      </a:cubicBezTo>
                      <a:cubicBezTo>
                        <a:pt x="-1754" y="5525"/>
                        <a:pt x="532" y="11144"/>
                        <a:pt x="6152" y="11811"/>
                      </a:cubicBezTo>
                      <a:cubicBezTo>
                        <a:pt x="7199" y="11906"/>
                        <a:pt x="8152" y="11335"/>
                        <a:pt x="8152" y="101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5" name="Google Shape;355;p24"/>
                <p:cNvSpPr/>
                <p:nvPr/>
              </p:nvSpPr>
              <p:spPr>
                <a:xfrm>
                  <a:off x="4787646" y="4914708"/>
                  <a:ext cx="8190" cy="11412"/>
                </a:xfrm>
                <a:custGeom>
                  <a:rect b="b" l="l" r="r" t="t"/>
                  <a:pathLst>
                    <a:path extrusionOk="0" h="11412" w="8190">
                      <a:moveTo>
                        <a:pt x="3809" y="11335"/>
                      </a:moveTo>
                      <a:cubicBezTo>
                        <a:pt x="4667" y="11430"/>
                        <a:pt x="5333" y="11525"/>
                        <a:pt x="6191" y="11049"/>
                      </a:cubicBezTo>
                      <a:cubicBezTo>
                        <a:pt x="6286" y="11049"/>
                        <a:pt x="6381" y="10954"/>
                        <a:pt x="6572" y="10858"/>
                      </a:cubicBezTo>
                      <a:cubicBezTo>
                        <a:pt x="7619" y="10287"/>
                        <a:pt x="8191" y="8954"/>
                        <a:pt x="8191" y="7715"/>
                      </a:cubicBezTo>
                      <a:cubicBezTo>
                        <a:pt x="8191" y="6477"/>
                        <a:pt x="8191" y="5429"/>
                        <a:pt x="8191" y="4191"/>
                      </a:cubicBezTo>
                      <a:cubicBezTo>
                        <a:pt x="8191" y="2762"/>
                        <a:pt x="7238" y="1333"/>
                        <a:pt x="6000" y="667"/>
                      </a:cubicBezTo>
                      <a:cubicBezTo>
                        <a:pt x="5810" y="572"/>
                        <a:pt x="5619" y="476"/>
                        <a:pt x="5524" y="381"/>
                      </a:cubicBezTo>
                      <a:cubicBezTo>
                        <a:pt x="4571" y="-95"/>
                        <a:pt x="3238" y="-191"/>
                        <a:pt x="2285" y="476"/>
                      </a:cubicBezTo>
                      <a:cubicBezTo>
                        <a:pt x="2190" y="476"/>
                        <a:pt x="1999" y="667"/>
                        <a:pt x="1904" y="762"/>
                      </a:cubicBezTo>
                      <a:cubicBezTo>
                        <a:pt x="380" y="1810"/>
                        <a:pt x="-382" y="3619"/>
                        <a:pt x="190" y="5525"/>
                      </a:cubicBezTo>
                      <a:cubicBezTo>
                        <a:pt x="571" y="6667"/>
                        <a:pt x="856" y="7715"/>
                        <a:pt x="1333" y="8858"/>
                      </a:cubicBezTo>
                      <a:cubicBezTo>
                        <a:pt x="1714" y="9906"/>
                        <a:pt x="2666" y="11144"/>
                        <a:pt x="3904" y="1124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6" name="Google Shape;356;p24"/>
                <p:cNvSpPr/>
                <p:nvPr/>
              </p:nvSpPr>
              <p:spPr>
                <a:xfrm>
                  <a:off x="4791966" y="4897200"/>
                  <a:ext cx="7606" cy="11293"/>
                </a:xfrm>
                <a:custGeom>
                  <a:rect b="b" l="l" r="r" t="t"/>
                  <a:pathLst>
                    <a:path extrusionOk="0" h="11293" w="7606">
                      <a:moveTo>
                        <a:pt x="3203" y="11127"/>
                      </a:moveTo>
                      <a:cubicBezTo>
                        <a:pt x="5870" y="9603"/>
                        <a:pt x="6537" y="6460"/>
                        <a:pt x="7490" y="3698"/>
                      </a:cubicBezTo>
                      <a:cubicBezTo>
                        <a:pt x="8347" y="935"/>
                        <a:pt x="4251" y="-1351"/>
                        <a:pt x="2537" y="935"/>
                      </a:cubicBezTo>
                      <a:cubicBezTo>
                        <a:pt x="536" y="3507"/>
                        <a:pt x="-1559" y="8460"/>
                        <a:pt x="1679" y="10937"/>
                      </a:cubicBezTo>
                      <a:cubicBezTo>
                        <a:pt x="2156" y="11317"/>
                        <a:pt x="2727" y="11413"/>
                        <a:pt x="3299" y="1112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7" name="Google Shape;357;p24"/>
                <p:cNvSpPr/>
                <p:nvPr/>
              </p:nvSpPr>
              <p:spPr>
                <a:xfrm>
                  <a:off x="4801431" y="4882785"/>
                  <a:ext cx="11533" cy="10296"/>
                </a:xfrm>
                <a:custGeom>
                  <a:rect b="b" l="l" r="r" t="t"/>
                  <a:pathLst>
                    <a:path extrusionOk="0" h="10296" w="11533">
                      <a:moveTo>
                        <a:pt x="9265" y="301"/>
                      </a:moveTo>
                      <a:cubicBezTo>
                        <a:pt x="5359" y="-842"/>
                        <a:pt x="3264" y="1444"/>
                        <a:pt x="883" y="4301"/>
                      </a:cubicBezTo>
                      <a:cubicBezTo>
                        <a:pt x="-1689" y="7254"/>
                        <a:pt x="1835" y="11921"/>
                        <a:pt x="5359" y="9730"/>
                      </a:cubicBezTo>
                      <a:cubicBezTo>
                        <a:pt x="8312" y="7825"/>
                        <a:pt x="10598" y="7444"/>
                        <a:pt x="11455" y="3825"/>
                      </a:cubicBezTo>
                      <a:cubicBezTo>
                        <a:pt x="11836" y="2205"/>
                        <a:pt x="10789" y="682"/>
                        <a:pt x="9265" y="30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8" name="Google Shape;358;p24"/>
                <p:cNvSpPr/>
                <p:nvPr/>
              </p:nvSpPr>
              <p:spPr>
                <a:xfrm>
                  <a:off x="4818043" y="4875182"/>
                  <a:ext cx="12395" cy="10097"/>
                </a:xfrm>
                <a:custGeom>
                  <a:rect b="b" l="l" r="r" t="t"/>
                  <a:pathLst>
                    <a:path extrusionOk="0" h="10097" w="12395">
                      <a:moveTo>
                        <a:pt x="6845" y="189"/>
                      </a:moveTo>
                      <a:cubicBezTo>
                        <a:pt x="4369" y="951"/>
                        <a:pt x="2464" y="2189"/>
                        <a:pt x="844" y="4189"/>
                      </a:cubicBezTo>
                      <a:cubicBezTo>
                        <a:pt x="-1632" y="7142"/>
                        <a:pt x="1797" y="11714"/>
                        <a:pt x="5226" y="9523"/>
                      </a:cubicBezTo>
                      <a:cubicBezTo>
                        <a:pt x="7417" y="8190"/>
                        <a:pt x="10369" y="8761"/>
                        <a:pt x="11798" y="6189"/>
                      </a:cubicBezTo>
                      <a:cubicBezTo>
                        <a:pt x="12655" y="4665"/>
                        <a:pt x="12560" y="3427"/>
                        <a:pt x="11703" y="1998"/>
                      </a:cubicBezTo>
                      <a:cubicBezTo>
                        <a:pt x="10750" y="379"/>
                        <a:pt x="8655" y="-383"/>
                        <a:pt x="6940" y="18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59" name="Google Shape;359;p24"/>
                <p:cNvSpPr/>
                <p:nvPr/>
              </p:nvSpPr>
              <p:spPr>
                <a:xfrm>
                  <a:off x="4837647" y="4868767"/>
                  <a:ext cx="14851" cy="10608"/>
                </a:xfrm>
                <a:custGeom>
                  <a:rect b="b" l="l" r="r" t="t"/>
                  <a:pathLst>
                    <a:path extrusionOk="0" h="10608" w="14851">
                      <a:moveTo>
                        <a:pt x="8005" y="222"/>
                      </a:moveTo>
                      <a:cubicBezTo>
                        <a:pt x="6291" y="698"/>
                        <a:pt x="4672" y="1270"/>
                        <a:pt x="2957" y="1841"/>
                      </a:cubicBezTo>
                      <a:cubicBezTo>
                        <a:pt x="-1710" y="3460"/>
                        <a:pt x="-567" y="10128"/>
                        <a:pt x="4386" y="10318"/>
                      </a:cubicBezTo>
                      <a:cubicBezTo>
                        <a:pt x="6196" y="10318"/>
                        <a:pt x="7910" y="10414"/>
                        <a:pt x="9720" y="10604"/>
                      </a:cubicBezTo>
                      <a:cubicBezTo>
                        <a:pt x="11434" y="10699"/>
                        <a:pt x="13530" y="9366"/>
                        <a:pt x="14197" y="7842"/>
                      </a:cubicBezTo>
                      <a:cubicBezTo>
                        <a:pt x="15054" y="5937"/>
                        <a:pt x="15149" y="4318"/>
                        <a:pt x="14006" y="2508"/>
                      </a:cubicBezTo>
                      <a:cubicBezTo>
                        <a:pt x="12768" y="413"/>
                        <a:pt x="10196" y="-445"/>
                        <a:pt x="7910" y="22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0" name="Google Shape;360;p24"/>
                <p:cNvSpPr/>
                <p:nvPr/>
              </p:nvSpPr>
              <p:spPr>
                <a:xfrm>
                  <a:off x="4858309" y="4867630"/>
                  <a:ext cx="14861" cy="8520"/>
                </a:xfrm>
                <a:custGeom>
                  <a:rect b="b" l="l" r="r" t="t"/>
                  <a:pathLst>
                    <a:path extrusionOk="0" h="8520" w="14861">
                      <a:moveTo>
                        <a:pt x="3060" y="692"/>
                      </a:moveTo>
                      <a:cubicBezTo>
                        <a:pt x="-750" y="787"/>
                        <a:pt x="-1036" y="5931"/>
                        <a:pt x="2393" y="7074"/>
                      </a:cubicBezTo>
                      <a:cubicBezTo>
                        <a:pt x="6298" y="8312"/>
                        <a:pt x="10775" y="9836"/>
                        <a:pt x="13918" y="6502"/>
                      </a:cubicBezTo>
                      <a:cubicBezTo>
                        <a:pt x="15252" y="5169"/>
                        <a:pt x="15157" y="2883"/>
                        <a:pt x="13728" y="1645"/>
                      </a:cubicBezTo>
                      <a:cubicBezTo>
                        <a:pt x="10489" y="-1308"/>
                        <a:pt x="6965" y="597"/>
                        <a:pt x="3060" y="6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1" name="Google Shape;361;p24"/>
                <p:cNvSpPr/>
                <p:nvPr/>
              </p:nvSpPr>
              <p:spPr>
                <a:xfrm>
                  <a:off x="4879744" y="4867001"/>
                  <a:ext cx="13834" cy="8503"/>
                </a:xfrm>
                <a:custGeom>
                  <a:rect b="b" l="l" r="r" t="t"/>
                  <a:pathLst>
                    <a:path extrusionOk="0" h="8503" w="13834">
                      <a:moveTo>
                        <a:pt x="1532" y="1606"/>
                      </a:moveTo>
                      <a:cubicBezTo>
                        <a:pt x="8" y="1987"/>
                        <a:pt x="-564" y="4178"/>
                        <a:pt x="675" y="5225"/>
                      </a:cubicBezTo>
                      <a:cubicBezTo>
                        <a:pt x="4580" y="8464"/>
                        <a:pt x="8771" y="10083"/>
                        <a:pt x="12962" y="6369"/>
                      </a:cubicBezTo>
                      <a:cubicBezTo>
                        <a:pt x="14200" y="5225"/>
                        <a:pt x="14105" y="2844"/>
                        <a:pt x="12772" y="1797"/>
                      </a:cubicBezTo>
                      <a:cubicBezTo>
                        <a:pt x="8771" y="-1442"/>
                        <a:pt x="5913" y="463"/>
                        <a:pt x="1437" y="1606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2" name="Google Shape;362;p24"/>
                <p:cNvSpPr/>
                <p:nvPr/>
              </p:nvSpPr>
              <p:spPr>
                <a:xfrm>
                  <a:off x="4898312" y="4868521"/>
                  <a:ext cx="15887" cy="9363"/>
                </a:xfrm>
                <a:custGeom>
                  <a:rect b="b" l="l" r="r" t="t"/>
                  <a:pathLst>
                    <a:path extrusionOk="0" h="9363" w="15887">
                      <a:moveTo>
                        <a:pt x="2014" y="1801"/>
                      </a:moveTo>
                      <a:cubicBezTo>
                        <a:pt x="-749" y="2753"/>
                        <a:pt x="-653" y="6658"/>
                        <a:pt x="2204" y="7421"/>
                      </a:cubicBezTo>
                      <a:cubicBezTo>
                        <a:pt x="6014" y="8564"/>
                        <a:pt x="9443" y="10373"/>
                        <a:pt x="13253" y="8659"/>
                      </a:cubicBezTo>
                      <a:cubicBezTo>
                        <a:pt x="15730" y="7516"/>
                        <a:pt x="16968" y="4468"/>
                        <a:pt x="14682" y="2372"/>
                      </a:cubicBezTo>
                      <a:cubicBezTo>
                        <a:pt x="10777" y="-1438"/>
                        <a:pt x="6586" y="86"/>
                        <a:pt x="2014" y="180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63" name="Google Shape;363;p24"/>
                <p:cNvSpPr/>
                <p:nvPr/>
              </p:nvSpPr>
              <p:spPr>
                <a:xfrm>
                  <a:off x="4919663" y="4870927"/>
                  <a:ext cx="13403" cy="10461"/>
                </a:xfrm>
                <a:custGeom>
                  <a:rect b="b" l="l" r="r" t="t"/>
                  <a:pathLst>
                    <a:path extrusionOk="0" h="10461" w="13403">
                      <a:moveTo>
                        <a:pt x="665" y="2252"/>
                      </a:moveTo>
                      <a:cubicBezTo>
                        <a:pt x="-2" y="3014"/>
                        <a:pt x="-287" y="4252"/>
                        <a:pt x="379" y="5205"/>
                      </a:cubicBezTo>
                      <a:cubicBezTo>
                        <a:pt x="2094" y="7586"/>
                        <a:pt x="3713" y="8824"/>
                        <a:pt x="6475" y="10063"/>
                      </a:cubicBezTo>
                      <a:cubicBezTo>
                        <a:pt x="10857" y="12063"/>
                        <a:pt x="16096" y="6062"/>
                        <a:pt x="11810" y="2728"/>
                      </a:cubicBezTo>
                      <a:cubicBezTo>
                        <a:pt x="8285" y="62"/>
                        <a:pt x="4094" y="-1558"/>
                        <a:pt x="761" y="225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64" name="Google Shape;364;p24"/>
              <p:cNvSpPr/>
              <p:nvPr/>
            </p:nvSpPr>
            <p:spPr>
              <a:xfrm>
                <a:off x="5035108" y="5021738"/>
                <a:ext cx="94469" cy="47551"/>
              </a:xfrm>
              <a:custGeom>
                <a:rect b="b" l="l" r="r" t="t"/>
                <a:pathLst>
                  <a:path extrusionOk="0" h="47551" w="94469">
                    <a:moveTo>
                      <a:pt x="2092" y="14034"/>
                    </a:moveTo>
                    <a:cubicBezTo>
                      <a:pt x="12094" y="18129"/>
                      <a:pt x="22095" y="17843"/>
                      <a:pt x="32572" y="20225"/>
                    </a:cubicBezTo>
                    <a:cubicBezTo>
                      <a:pt x="45812" y="23273"/>
                      <a:pt x="60100" y="35369"/>
                      <a:pt x="70387" y="43751"/>
                    </a:cubicBezTo>
                    <a:cubicBezTo>
                      <a:pt x="86770" y="56991"/>
                      <a:pt x="104772" y="32321"/>
                      <a:pt x="87341" y="20320"/>
                    </a:cubicBezTo>
                    <a:cubicBezTo>
                      <a:pt x="60862" y="2032"/>
                      <a:pt x="33715" y="-7112"/>
                      <a:pt x="2854" y="6604"/>
                    </a:cubicBezTo>
                    <a:cubicBezTo>
                      <a:pt x="92" y="7842"/>
                      <a:pt x="-1527" y="12509"/>
                      <a:pt x="2092" y="14034"/>
                    </a:cubicBezTo>
                    <a:lnTo>
                      <a:pt x="2092" y="14034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24"/>
              <p:cNvSpPr/>
              <p:nvPr/>
            </p:nvSpPr>
            <p:spPr>
              <a:xfrm>
                <a:off x="5118395" y="5067801"/>
                <a:ext cx="28444" cy="28825"/>
              </a:xfrm>
              <a:custGeom>
                <a:rect b="b" l="l" r="r" t="t"/>
                <a:pathLst>
                  <a:path extrusionOk="0" h="28825" w="28444">
                    <a:moveTo>
                      <a:pt x="6816" y="2165"/>
                    </a:moveTo>
                    <a:cubicBezTo>
                      <a:pt x="5007" y="3880"/>
                      <a:pt x="3483" y="5880"/>
                      <a:pt x="2054" y="8071"/>
                    </a:cubicBezTo>
                    <a:cubicBezTo>
                      <a:pt x="-4995" y="18739"/>
                      <a:pt x="7483" y="31693"/>
                      <a:pt x="18532" y="28264"/>
                    </a:cubicBezTo>
                    <a:cubicBezTo>
                      <a:pt x="24533" y="26454"/>
                      <a:pt x="28629" y="20644"/>
                      <a:pt x="28438" y="14357"/>
                    </a:cubicBezTo>
                    <a:cubicBezTo>
                      <a:pt x="28248" y="7595"/>
                      <a:pt x="23676" y="3308"/>
                      <a:pt x="17675" y="1022"/>
                    </a:cubicBezTo>
                    <a:cubicBezTo>
                      <a:pt x="14055" y="-311"/>
                      <a:pt x="9674" y="-692"/>
                      <a:pt x="6721" y="2070"/>
                    </a:cubicBezTo>
                    <a:lnTo>
                      <a:pt x="6721" y="2070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24"/>
              <p:cNvSpPr/>
              <p:nvPr/>
            </p:nvSpPr>
            <p:spPr>
              <a:xfrm>
                <a:off x="4991898" y="5144615"/>
                <a:ext cx="143287" cy="21845"/>
              </a:xfrm>
              <a:custGeom>
                <a:rect b="b" l="l" r="r" t="t"/>
                <a:pathLst>
                  <a:path extrusionOk="0" h="21845" w="143287">
                    <a:moveTo>
                      <a:pt x="1677" y="14791"/>
                    </a:moveTo>
                    <a:cubicBezTo>
                      <a:pt x="49874" y="27935"/>
                      <a:pt x="100070" y="21744"/>
                      <a:pt x="141885" y="4218"/>
                    </a:cubicBezTo>
                    <a:cubicBezTo>
                      <a:pt x="144362" y="3170"/>
                      <a:pt x="143314" y="-735"/>
                      <a:pt x="140647" y="122"/>
                    </a:cubicBezTo>
                    <a:cubicBezTo>
                      <a:pt x="118358" y="7266"/>
                      <a:pt x="47111" y="17838"/>
                      <a:pt x="2249" y="10028"/>
                    </a:cubicBezTo>
                    <a:cubicBezTo>
                      <a:pt x="-514" y="9552"/>
                      <a:pt x="-799" y="13838"/>
                      <a:pt x="1772" y="14791"/>
                    </a:cubicBezTo>
                    <a:lnTo>
                      <a:pt x="1772" y="14791"/>
                    </a:ln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7" name="Google Shape;367;p24"/>
            <p:cNvGrpSpPr/>
            <p:nvPr/>
          </p:nvGrpSpPr>
          <p:grpSpPr>
            <a:xfrm>
              <a:off x="5768995" y="2227884"/>
              <a:ext cx="1203647" cy="1132802"/>
              <a:chOff x="4544260" y="2812937"/>
              <a:chExt cx="1109557" cy="1044250"/>
            </a:xfrm>
          </p:grpSpPr>
          <p:grpSp>
            <p:nvGrpSpPr>
              <p:cNvPr id="368" name="Google Shape;368;p24"/>
              <p:cNvGrpSpPr/>
              <p:nvPr/>
            </p:nvGrpSpPr>
            <p:grpSpPr>
              <a:xfrm>
                <a:off x="4544260" y="2812937"/>
                <a:ext cx="675153" cy="922300"/>
                <a:chOff x="4544260" y="2812937"/>
                <a:chExt cx="675153" cy="922300"/>
              </a:xfrm>
            </p:grpSpPr>
            <p:sp>
              <p:nvSpPr>
                <p:cNvPr id="369" name="Google Shape;369;p24"/>
                <p:cNvSpPr/>
                <p:nvPr/>
              </p:nvSpPr>
              <p:spPr>
                <a:xfrm>
                  <a:off x="4544260" y="2812937"/>
                  <a:ext cx="675153" cy="922300"/>
                </a:xfrm>
                <a:custGeom>
                  <a:rect b="b" l="l" r="r" t="t"/>
                  <a:pathLst>
                    <a:path extrusionOk="0" h="922300" w="675153">
                      <a:moveTo>
                        <a:pt x="675153" y="872285"/>
                      </a:moveTo>
                      <a:cubicBezTo>
                        <a:pt x="675153" y="872285"/>
                        <a:pt x="608573" y="576534"/>
                        <a:pt x="602382" y="60850"/>
                      </a:cubicBezTo>
                      <a:cubicBezTo>
                        <a:pt x="547042" y="-14683"/>
                        <a:pt x="302249" y="-17731"/>
                        <a:pt x="233860" y="39704"/>
                      </a:cubicBezTo>
                      <a:cubicBezTo>
                        <a:pt x="165470" y="97140"/>
                        <a:pt x="-10552" y="478807"/>
                        <a:pt x="497" y="851615"/>
                      </a:cubicBezTo>
                      <a:cubicBezTo>
                        <a:pt x="497" y="851615"/>
                        <a:pt x="393689" y="995824"/>
                        <a:pt x="675153" y="872285"/>
                      </a:cubicBezTo>
                      <a:close/>
                    </a:path>
                  </a:pathLst>
                </a:custGeom>
                <a:solidFill>
                  <a:srgbClr val="DEE8E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70" name="Google Shape;370;p24"/>
                <p:cNvGrpSpPr/>
                <p:nvPr/>
              </p:nvGrpSpPr>
              <p:grpSpPr>
                <a:xfrm>
                  <a:off x="4544948" y="2834353"/>
                  <a:ext cx="660653" cy="824742"/>
                  <a:chOff x="4544948" y="2834353"/>
                  <a:chExt cx="660653" cy="824742"/>
                </a:xfrm>
              </p:grpSpPr>
              <p:sp>
                <p:nvSpPr>
                  <p:cNvPr id="371" name="Google Shape;371;p24"/>
                  <p:cNvSpPr/>
                  <p:nvPr/>
                </p:nvSpPr>
                <p:spPr>
                  <a:xfrm>
                    <a:off x="4544948" y="3564921"/>
                    <a:ext cx="660653" cy="94174"/>
                  </a:xfrm>
                  <a:custGeom>
                    <a:rect b="b" l="l" r="r" t="t"/>
                    <a:pathLst>
                      <a:path extrusionOk="0" h="94174" w="660653">
                        <a:moveTo>
                          <a:pt x="1238" y="0"/>
                        </a:moveTo>
                        <a:cubicBezTo>
                          <a:pt x="26860" y="9144"/>
                          <a:pt x="52959" y="17240"/>
                          <a:pt x="80296" y="23527"/>
                        </a:cubicBezTo>
                        <a:cubicBezTo>
                          <a:pt x="152876" y="40196"/>
                          <a:pt x="227362" y="48387"/>
                          <a:pt x="301752" y="52006"/>
                        </a:cubicBezTo>
                        <a:cubicBezTo>
                          <a:pt x="418814" y="57721"/>
                          <a:pt x="542925" y="56674"/>
                          <a:pt x="656558" y="22193"/>
                        </a:cubicBezTo>
                        <a:cubicBezTo>
                          <a:pt x="657987" y="30956"/>
                          <a:pt x="659321" y="39148"/>
                          <a:pt x="660654" y="46768"/>
                        </a:cubicBezTo>
                        <a:cubicBezTo>
                          <a:pt x="553688" y="95917"/>
                          <a:pt x="433769" y="101346"/>
                          <a:pt x="314039" y="87725"/>
                        </a:cubicBezTo>
                        <a:cubicBezTo>
                          <a:pt x="233744" y="78581"/>
                          <a:pt x="152781" y="67723"/>
                          <a:pt x="73914" y="49816"/>
                        </a:cubicBezTo>
                        <a:cubicBezTo>
                          <a:pt x="50006" y="44386"/>
                          <a:pt x="24956" y="38195"/>
                          <a:pt x="0" y="30766"/>
                        </a:cubicBezTo>
                        <a:cubicBezTo>
                          <a:pt x="286" y="20479"/>
                          <a:pt x="762" y="10192"/>
                          <a:pt x="1333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2" name="Google Shape;372;p24"/>
                  <p:cNvSpPr/>
                  <p:nvPr/>
                </p:nvSpPr>
                <p:spPr>
                  <a:xfrm>
                    <a:off x="4558759" y="3407377"/>
                    <a:ext cx="629888" cy="113579"/>
                  </a:xfrm>
                  <a:custGeom>
                    <a:rect b="b" l="l" r="r" t="t"/>
                    <a:pathLst>
                      <a:path extrusionOk="0" h="113579" w="629888">
                        <a:moveTo>
                          <a:pt x="340995" y="107347"/>
                        </a:moveTo>
                        <a:cubicBezTo>
                          <a:pt x="256794" y="97631"/>
                          <a:pt x="173069" y="83725"/>
                          <a:pt x="91154" y="61627"/>
                        </a:cubicBezTo>
                        <a:cubicBezTo>
                          <a:pt x="61913" y="53721"/>
                          <a:pt x="30480" y="44482"/>
                          <a:pt x="0" y="32671"/>
                        </a:cubicBezTo>
                        <a:cubicBezTo>
                          <a:pt x="1619" y="21717"/>
                          <a:pt x="3239" y="10858"/>
                          <a:pt x="5048" y="0"/>
                        </a:cubicBezTo>
                        <a:cubicBezTo>
                          <a:pt x="98107" y="34385"/>
                          <a:pt x="195548" y="54864"/>
                          <a:pt x="294418" y="70009"/>
                        </a:cubicBezTo>
                        <a:cubicBezTo>
                          <a:pt x="367856" y="81344"/>
                          <a:pt x="442436" y="86868"/>
                          <a:pt x="516731" y="81820"/>
                        </a:cubicBezTo>
                        <a:cubicBezTo>
                          <a:pt x="552069" y="79439"/>
                          <a:pt x="591122" y="79439"/>
                          <a:pt x="627126" y="71342"/>
                        </a:cubicBezTo>
                        <a:cubicBezTo>
                          <a:pt x="628079" y="78581"/>
                          <a:pt x="628936" y="85725"/>
                          <a:pt x="629888" y="92678"/>
                        </a:cubicBezTo>
                        <a:cubicBezTo>
                          <a:pt x="610076" y="98870"/>
                          <a:pt x="588931" y="102299"/>
                          <a:pt x="567690" y="105346"/>
                        </a:cubicBezTo>
                        <a:cubicBezTo>
                          <a:pt x="493205" y="116015"/>
                          <a:pt x="415671" y="115919"/>
                          <a:pt x="341090" y="107347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3" name="Google Shape;373;p24"/>
                  <p:cNvSpPr/>
                  <p:nvPr/>
                </p:nvSpPr>
                <p:spPr>
                  <a:xfrm>
                    <a:off x="4586668" y="3259645"/>
                    <a:ext cx="586739" cy="132528"/>
                  </a:xfrm>
                  <a:custGeom>
                    <a:rect b="b" l="l" r="r" t="t"/>
                    <a:pathLst>
                      <a:path extrusionOk="0" h="132528" w="586739">
                        <a:moveTo>
                          <a:pt x="267081" y="119825"/>
                        </a:moveTo>
                        <a:cubicBezTo>
                          <a:pt x="202406" y="109061"/>
                          <a:pt x="138970" y="91059"/>
                          <a:pt x="78105" y="66675"/>
                        </a:cubicBezTo>
                        <a:cubicBezTo>
                          <a:pt x="54769" y="57341"/>
                          <a:pt x="26289" y="47911"/>
                          <a:pt x="0" y="35624"/>
                        </a:cubicBezTo>
                        <a:cubicBezTo>
                          <a:pt x="2857" y="23622"/>
                          <a:pt x="5810" y="11716"/>
                          <a:pt x="8953" y="0"/>
                        </a:cubicBezTo>
                        <a:cubicBezTo>
                          <a:pt x="184499" y="86773"/>
                          <a:pt x="391001" y="116300"/>
                          <a:pt x="584645" y="89059"/>
                        </a:cubicBezTo>
                        <a:cubicBezTo>
                          <a:pt x="585311" y="96012"/>
                          <a:pt x="585978" y="102965"/>
                          <a:pt x="586740" y="109728"/>
                        </a:cubicBezTo>
                        <a:cubicBezTo>
                          <a:pt x="483108" y="138875"/>
                          <a:pt x="374047" y="137636"/>
                          <a:pt x="267176" y="119729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4" name="Google Shape;374;p24"/>
                  <p:cNvSpPr/>
                  <p:nvPr/>
                </p:nvSpPr>
                <p:spPr>
                  <a:xfrm>
                    <a:off x="4619148" y="3143535"/>
                    <a:ext cx="544067" cy="127456"/>
                  </a:xfrm>
                  <a:custGeom>
                    <a:rect b="b" l="l" r="r" t="t"/>
                    <a:pathLst>
                      <a:path extrusionOk="0" h="127456" w="544067">
                        <a:moveTo>
                          <a:pt x="232600" y="109252"/>
                        </a:moveTo>
                        <a:cubicBezTo>
                          <a:pt x="150686" y="98298"/>
                          <a:pt x="73819" y="70295"/>
                          <a:pt x="0" y="35242"/>
                        </a:cubicBezTo>
                        <a:cubicBezTo>
                          <a:pt x="3810" y="23336"/>
                          <a:pt x="7620" y="11525"/>
                          <a:pt x="11525" y="0"/>
                        </a:cubicBezTo>
                        <a:cubicBezTo>
                          <a:pt x="73628" y="27337"/>
                          <a:pt x="137255" y="50673"/>
                          <a:pt x="204121" y="65532"/>
                        </a:cubicBezTo>
                        <a:cubicBezTo>
                          <a:pt x="275939" y="81439"/>
                          <a:pt x="351854" y="83344"/>
                          <a:pt x="425006" y="88868"/>
                        </a:cubicBezTo>
                        <a:cubicBezTo>
                          <a:pt x="464534" y="91821"/>
                          <a:pt x="503587" y="92678"/>
                          <a:pt x="542163" y="88297"/>
                        </a:cubicBezTo>
                        <a:cubicBezTo>
                          <a:pt x="542735" y="96869"/>
                          <a:pt x="543401" y="105442"/>
                          <a:pt x="544068" y="113729"/>
                        </a:cubicBezTo>
                        <a:cubicBezTo>
                          <a:pt x="444818" y="140303"/>
                          <a:pt x="330898" y="122396"/>
                          <a:pt x="232600" y="109252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5" name="Google Shape;375;p24"/>
                  <p:cNvSpPr/>
                  <p:nvPr/>
                </p:nvSpPr>
                <p:spPr>
                  <a:xfrm>
                    <a:off x="4682965" y="2971608"/>
                    <a:ext cx="470630" cy="140888"/>
                  </a:xfrm>
                  <a:custGeom>
                    <a:rect b="b" l="l" r="r" t="t"/>
                    <a:pathLst>
                      <a:path extrusionOk="0" h="140888" w="470630">
                        <a:moveTo>
                          <a:pt x="178594" y="106108"/>
                        </a:moveTo>
                        <a:cubicBezTo>
                          <a:pt x="126492" y="94107"/>
                          <a:pt x="77819" y="76391"/>
                          <a:pt x="29813" y="52864"/>
                        </a:cubicBezTo>
                        <a:cubicBezTo>
                          <a:pt x="20288" y="48196"/>
                          <a:pt x="10192" y="43339"/>
                          <a:pt x="0" y="38291"/>
                        </a:cubicBezTo>
                        <a:cubicBezTo>
                          <a:pt x="6001" y="24860"/>
                          <a:pt x="12097" y="12002"/>
                          <a:pt x="18002" y="0"/>
                        </a:cubicBezTo>
                        <a:cubicBezTo>
                          <a:pt x="23717" y="2858"/>
                          <a:pt x="29242" y="5715"/>
                          <a:pt x="34671" y="8668"/>
                        </a:cubicBezTo>
                        <a:cubicBezTo>
                          <a:pt x="83534" y="34957"/>
                          <a:pt x="134779" y="52388"/>
                          <a:pt x="188404" y="66104"/>
                        </a:cubicBezTo>
                        <a:cubicBezTo>
                          <a:pt x="278225" y="89154"/>
                          <a:pt x="375380" y="108299"/>
                          <a:pt x="469487" y="110871"/>
                        </a:cubicBezTo>
                        <a:cubicBezTo>
                          <a:pt x="469868" y="118872"/>
                          <a:pt x="470249" y="126968"/>
                          <a:pt x="470630" y="134874"/>
                        </a:cubicBezTo>
                        <a:cubicBezTo>
                          <a:pt x="375952" y="152876"/>
                          <a:pt x="268700" y="126683"/>
                          <a:pt x="178594" y="10601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376" name="Google Shape;376;p24"/>
                  <p:cNvSpPr/>
                  <p:nvPr/>
                </p:nvSpPr>
                <p:spPr>
                  <a:xfrm>
                    <a:off x="4773643" y="2834353"/>
                    <a:ext cx="374522" cy="129602"/>
                  </a:xfrm>
                  <a:custGeom>
                    <a:rect b="b" l="l" r="r" t="t"/>
                    <a:pathLst>
                      <a:path extrusionOk="0" h="129602" w="374522">
                        <a:moveTo>
                          <a:pt x="163163" y="92678"/>
                        </a:moveTo>
                        <a:cubicBezTo>
                          <a:pt x="119444" y="77438"/>
                          <a:pt x="77153" y="58960"/>
                          <a:pt x="35528" y="38767"/>
                        </a:cubicBezTo>
                        <a:cubicBezTo>
                          <a:pt x="24003" y="33147"/>
                          <a:pt x="12097" y="27813"/>
                          <a:pt x="0" y="22479"/>
                        </a:cubicBezTo>
                        <a:cubicBezTo>
                          <a:pt x="1524" y="21050"/>
                          <a:pt x="3048" y="19431"/>
                          <a:pt x="4477" y="18288"/>
                        </a:cubicBezTo>
                        <a:cubicBezTo>
                          <a:pt x="12954" y="11240"/>
                          <a:pt x="24003" y="5144"/>
                          <a:pt x="37148" y="0"/>
                        </a:cubicBezTo>
                        <a:cubicBezTo>
                          <a:pt x="37148" y="0"/>
                          <a:pt x="37338" y="0"/>
                          <a:pt x="37433" y="95"/>
                        </a:cubicBezTo>
                        <a:cubicBezTo>
                          <a:pt x="81058" y="23050"/>
                          <a:pt x="124778" y="42481"/>
                          <a:pt x="171545" y="58388"/>
                        </a:cubicBezTo>
                        <a:cubicBezTo>
                          <a:pt x="237935" y="80963"/>
                          <a:pt x="305086" y="96774"/>
                          <a:pt x="373856" y="100965"/>
                        </a:cubicBezTo>
                        <a:cubicBezTo>
                          <a:pt x="374047" y="110204"/>
                          <a:pt x="374237" y="119444"/>
                          <a:pt x="374523" y="128492"/>
                        </a:cubicBezTo>
                        <a:cubicBezTo>
                          <a:pt x="303371" y="134398"/>
                          <a:pt x="230219" y="115919"/>
                          <a:pt x="163163" y="92583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377" name="Google Shape;377;p24"/>
              <p:cNvGrpSpPr/>
              <p:nvPr/>
            </p:nvGrpSpPr>
            <p:grpSpPr>
              <a:xfrm>
                <a:off x="4668688" y="2862406"/>
                <a:ext cx="985129" cy="994781"/>
                <a:chOff x="4668688" y="2862406"/>
                <a:chExt cx="985129" cy="994781"/>
              </a:xfrm>
            </p:grpSpPr>
            <p:grpSp>
              <p:nvGrpSpPr>
                <p:cNvPr id="378" name="Google Shape;378;p24"/>
                <p:cNvGrpSpPr/>
                <p:nvPr/>
              </p:nvGrpSpPr>
              <p:grpSpPr>
                <a:xfrm>
                  <a:off x="5149786" y="3518344"/>
                  <a:ext cx="504031" cy="338843"/>
                  <a:chOff x="5149786" y="3518344"/>
                  <a:chExt cx="504031" cy="338843"/>
                </a:xfrm>
              </p:grpSpPr>
              <p:sp>
                <p:nvSpPr>
                  <p:cNvPr id="379" name="Google Shape;379;p24"/>
                  <p:cNvSpPr/>
                  <p:nvPr/>
                </p:nvSpPr>
                <p:spPr>
                  <a:xfrm>
                    <a:off x="5149786" y="3518344"/>
                    <a:ext cx="504031" cy="338843"/>
                  </a:xfrm>
                  <a:custGeom>
                    <a:rect b="b" l="l" r="r" t="t"/>
                    <a:pathLst>
                      <a:path extrusionOk="0" h="338843" w="504031">
                        <a:moveTo>
                          <a:pt x="82105" y="190"/>
                        </a:moveTo>
                        <a:cubicBezTo>
                          <a:pt x="82105" y="190"/>
                          <a:pt x="219932" y="114490"/>
                          <a:pt x="230314" y="122872"/>
                        </a:cubicBezTo>
                        <a:cubicBezTo>
                          <a:pt x="230314" y="122872"/>
                          <a:pt x="264890" y="78962"/>
                          <a:pt x="323469" y="100393"/>
                        </a:cubicBezTo>
                        <a:cubicBezTo>
                          <a:pt x="370046" y="117443"/>
                          <a:pt x="453866" y="181927"/>
                          <a:pt x="445770" y="198025"/>
                        </a:cubicBezTo>
                        <a:cubicBezTo>
                          <a:pt x="437578" y="214122"/>
                          <a:pt x="339280" y="169450"/>
                          <a:pt x="339280" y="169450"/>
                        </a:cubicBezTo>
                        <a:cubicBezTo>
                          <a:pt x="339280" y="169450"/>
                          <a:pt x="497014" y="267367"/>
                          <a:pt x="503492" y="296323"/>
                        </a:cubicBezTo>
                        <a:cubicBezTo>
                          <a:pt x="508063" y="316706"/>
                          <a:pt x="482727" y="317849"/>
                          <a:pt x="459962" y="311277"/>
                        </a:cubicBezTo>
                        <a:cubicBezTo>
                          <a:pt x="459962" y="311277"/>
                          <a:pt x="468821" y="347758"/>
                          <a:pt x="410623" y="334709"/>
                        </a:cubicBezTo>
                        <a:cubicBezTo>
                          <a:pt x="410623" y="334709"/>
                          <a:pt x="385477" y="352806"/>
                          <a:pt x="302800" y="313277"/>
                        </a:cubicBezTo>
                        <a:cubicBezTo>
                          <a:pt x="220218" y="273653"/>
                          <a:pt x="202501" y="192119"/>
                          <a:pt x="202501" y="192119"/>
                        </a:cubicBezTo>
                        <a:lnTo>
                          <a:pt x="0" y="93821"/>
                        </a:lnTo>
                        <a:lnTo>
                          <a:pt x="82105" y="0"/>
                        </a:lnTo>
                        <a:close/>
                      </a:path>
                    </a:pathLst>
                  </a:custGeom>
                  <a:solidFill>
                    <a:srgbClr val="F6D4C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380" name="Google Shape;380;p24"/>
                  <p:cNvGrpSpPr/>
                  <p:nvPr/>
                </p:nvGrpSpPr>
                <p:grpSpPr>
                  <a:xfrm>
                    <a:off x="5479870" y="3758004"/>
                    <a:ext cx="143022" cy="97914"/>
                    <a:chOff x="5479870" y="3758004"/>
                    <a:chExt cx="143022" cy="97914"/>
                  </a:xfrm>
                </p:grpSpPr>
                <p:sp>
                  <p:nvSpPr>
                    <p:cNvPr id="381" name="Google Shape;381;p24"/>
                    <p:cNvSpPr/>
                    <p:nvPr/>
                  </p:nvSpPr>
                  <p:spPr>
                    <a:xfrm>
                      <a:off x="5523783" y="3758004"/>
                      <a:ext cx="99109" cy="79426"/>
                    </a:xfrm>
                    <a:custGeom>
                      <a:rect b="b" l="l" r="r" t="t"/>
                      <a:pathLst>
                        <a:path extrusionOk="0" h="79426" w="99109">
                          <a:moveTo>
                            <a:pt x="145" y="1607"/>
                          </a:moveTo>
                          <a:cubicBezTo>
                            <a:pt x="-427" y="464"/>
                            <a:pt x="812" y="-488"/>
                            <a:pt x="1764" y="274"/>
                          </a:cubicBezTo>
                          <a:cubicBezTo>
                            <a:pt x="33959" y="26468"/>
                            <a:pt x="65391" y="51518"/>
                            <a:pt x="99110" y="74664"/>
                          </a:cubicBezTo>
                          <a:cubicBezTo>
                            <a:pt x="94728" y="74093"/>
                            <a:pt x="90251" y="73045"/>
                            <a:pt x="85870" y="71807"/>
                          </a:cubicBezTo>
                          <a:cubicBezTo>
                            <a:pt x="85870" y="71807"/>
                            <a:pt x="86632" y="75140"/>
                            <a:pt x="86156" y="79427"/>
                          </a:cubicBezTo>
                          <a:cubicBezTo>
                            <a:pt x="78536" y="73902"/>
                            <a:pt x="71106" y="68092"/>
                            <a:pt x="63867" y="62472"/>
                          </a:cubicBezTo>
                          <a:cubicBezTo>
                            <a:pt x="41198" y="45137"/>
                            <a:pt x="14337" y="26849"/>
                            <a:pt x="50" y="1607"/>
                          </a:cubicBezTo>
                          <a:close/>
                        </a:path>
                      </a:pathLst>
                    </a:custGeom>
                    <a:solidFill>
                      <a:srgbClr val="F7B89C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82" name="Google Shape;382;p24"/>
                    <p:cNvSpPr/>
                    <p:nvPr/>
                  </p:nvSpPr>
                  <p:spPr>
                    <a:xfrm>
                      <a:off x="5479870" y="3782899"/>
                      <a:ext cx="103874" cy="73019"/>
                    </a:xfrm>
                    <a:custGeom>
                      <a:rect b="b" l="l" r="r" t="t"/>
                      <a:pathLst>
                        <a:path extrusionOk="0" h="73019" w="103874">
                          <a:moveTo>
                            <a:pt x="1385" y="144"/>
                          </a:moveTo>
                          <a:cubicBezTo>
                            <a:pt x="29675" y="30720"/>
                            <a:pt x="66441" y="53675"/>
                            <a:pt x="103874" y="73011"/>
                          </a:cubicBezTo>
                          <a:cubicBezTo>
                            <a:pt x="97588" y="73106"/>
                            <a:pt x="89968" y="72439"/>
                            <a:pt x="80443" y="70344"/>
                          </a:cubicBezTo>
                          <a:cubicBezTo>
                            <a:pt x="80443" y="70344"/>
                            <a:pt x="79967" y="70629"/>
                            <a:pt x="78919" y="71201"/>
                          </a:cubicBezTo>
                          <a:cubicBezTo>
                            <a:pt x="75490" y="68820"/>
                            <a:pt x="72156" y="66438"/>
                            <a:pt x="68822" y="63867"/>
                          </a:cubicBezTo>
                          <a:cubicBezTo>
                            <a:pt x="44343" y="45388"/>
                            <a:pt x="18340" y="26052"/>
                            <a:pt x="147" y="1192"/>
                          </a:cubicBezTo>
                          <a:cubicBezTo>
                            <a:pt x="-424" y="430"/>
                            <a:pt x="814" y="-427"/>
                            <a:pt x="1385" y="240"/>
                          </a:cubicBezTo>
                          <a:close/>
                        </a:path>
                      </a:pathLst>
                    </a:custGeom>
                    <a:solidFill>
                      <a:srgbClr val="F7B89C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  <p:grpSp>
              <p:nvGrpSpPr>
                <p:cNvPr id="383" name="Google Shape;383;p24"/>
                <p:cNvGrpSpPr/>
                <p:nvPr/>
              </p:nvGrpSpPr>
              <p:grpSpPr>
                <a:xfrm>
                  <a:off x="4668688" y="2862406"/>
                  <a:ext cx="655500" cy="829197"/>
                  <a:chOff x="4668688" y="2862406"/>
                  <a:chExt cx="655500" cy="829197"/>
                </a:xfrm>
              </p:grpSpPr>
              <p:sp>
                <p:nvSpPr>
                  <p:cNvPr id="384" name="Google Shape;384;p24"/>
                  <p:cNvSpPr/>
                  <p:nvPr/>
                </p:nvSpPr>
                <p:spPr>
                  <a:xfrm>
                    <a:off x="4668688" y="2862406"/>
                    <a:ext cx="655500" cy="829197"/>
                  </a:xfrm>
                  <a:custGeom>
                    <a:rect b="b" l="l" r="r" t="t"/>
                    <a:pathLst>
                      <a:path extrusionOk="0" h="829197" w="655500">
                        <a:moveTo>
                          <a:pt x="655500" y="711373"/>
                        </a:moveTo>
                        <a:cubicBezTo>
                          <a:pt x="655500" y="711373"/>
                          <a:pt x="645880" y="789192"/>
                          <a:pt x="596445" y="829197"/>
                        </a:cubicBezTo>
                        <a:cubicBezTo>
                          <a:pt x="596445" y="829197"/>
                          <a:pt x="320601" y="751759"/>
                          <a:pt x="131054" y="506299"/>
                        </a:cubicBezTo>
                        <a:cubicBezTo>
                          <a:pt x="-58494" y="260840"/>
                          <a:pt x="-17346" y="-35483"/>
                          <a:pt x="96573" y="3475"/>
                        </a:cubicBezTo>
                        <a:cubicBezTo>
                          <a:pt x="210492" y="42432"/>
                          <a:pt x="343461" y="492203"/>
                          <a:pt x="655500" y="711373"/>
                        </a:cubicBezTo>
                        <a:close/>
                      </a:path>
                    </a:pathLst>
                  </a:custGeom>
                  <a:solidFill>
                    <a:srgbClr val="DEE8E8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385" name="Google Shape;385;p24"/>
                  <p:cNvGrpSpPr/>
                  <p:nvPr/>
                </p:nvGrpSpPr>
                <p:grpSpPr>
                  <a:xfrm>
                    <a:off x="4668706" y="2969037"/>
                    <a:ext cx="620906" cy="707802"/>
                    <a:chOff x="4668706" y="2969037"/>
                    <a:chExt cx="620906" cy="707802"/>
                  </a:xfrm>
                </p:grpSpPr>
                <p:sp>
                  <p:nvSpPr>
                    <p:cNvPr id="386" name="Google Shape;386;p24"/>
                    <p:cNvSpPr/>
                    <p:nvPr/>
                  </p:nvSpPr>
                  <p:spPr>
                    <a:xfrm>
                      <a:off x="5176932" y="3532060"/>
                      <a:ext cx="112680" cy="144779"/>
                    </a:xfrm>
                    <a:custGeom>
                      <a:rect b="b" l="l" r="r" t="t"/>
                      <a:pathLst>
                        <a:path extrusionOk="0" h="144779" w="112680">
                          <a:moveTo>
                            <a:pt x="93059" y="0"/>
                          </a:moveTo>
                          <a:cubicBezTo>
                            <a:pt x="99536" y="5429"/>
                            <a:pt x="106108" y="10763"/>
                            <a:pt x="112681" y="15907"/>
                          </a:cubicBezTo>
                          <a:cubicBezTo>
                            <a:pt x="97250" y="62103"/>
                            <a:pt x="73914" y="104680"/>
                            <a:pt x="45339" y="144780"/>
                          </a:cubicBezTo>
                          <a:cubicBezTo>
                            <a:pt x="32575" y="139922"/>
                            <a:pt x="17240" y="133731"/>
                            <a:pt x="0" y="126111"/>
                          </a:cubicBezTo>
                          <a:cubicBezTo>
                            <a:pt x="2572" y="123444"/>
                            <a:pt x="5239" y="120872"/>
                            <a:pt x="7715" y="118110"/>
                          </a:cubicBezTo>
                          <a:cubicBezTo>
                            <a:pt x="41434" y="80867"/>
                            <a:pt x="66770" y="40862"/>
                            <a:pt x="93059" y="0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87" name="Google Shape;387;p24"/>
                    <p:cNvSpPr/>
                    <p:nvPr/>
                  </p:nvSpPr>
                  <p:spPr>
                    <a:xfrm>
                      <a:off x="4993195" y="3453574"/>
                      <a:ext cx="210312" cy="132968"/>
                    </a:xfrm>
                    <a:custGeom>
                      <a:rect b="b" l="l" r="r" t="t"/>
                      <a:pathLst>
                        <a:path extrusionOk="0" h="132968" w="210312">
                          <a:moveTo>
                            <a:pt x="194405" y="0"/>
                          </a:moveTo>
                          <a:cubicBezTo>
                            <a:pt x="199644" y="5620"/>
                            <a:pt x="204883" y="11144"/>
                            <a:pt x="210312" y="16574"/>
                          </a:cubicBezTo>
                          <a:cubicBezTo>
                            <a:pt x="161925" y="59531"/>
                            <a:pt x="107823" y="101537"/>
                            <a:pt x="49435" y="132969"/>
                          </a:cubicBezTo>
                          <a:cubicBezTo>
                            <a:pt x="33242" y="122777"/>
                            <a:pt x="16764" y="111824"/>
                            <a:pt x="0" y="99822"/>
                          </a:cubicBezTo>
                          <a:cubicBezTo>
                            <a:pt x="10001" y="96679"/>
                            <a:pt x="20002" y="93440"/>
                            <a:pt x="29813" y="89821"/>
                          </a:cubicBezTo>
                          <a:cubicBezTo>
                            <a:pt x="88106" y="68104"/>
                            <a:pt x="142018" y="34480"/>
                            <a:pt x="194310" y="0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88" name="Google Shape;388;p24"/>
                    <p:cNvSpPr/>
                    <p:nvPr/>
                  </p:nvSpPr>
                  <p:spPr>
                    <a:xfrm>
                      <a:off x="4854606" y="3359466"/>
                      <a:ext cx="267652" cy="108870"/>
                    </a:xfrm>
                    <a:custGeom>
                      <a:rect b="b" l="l" r="r" t="t"/>
                      <a:pathLst>
                        <a:path extrusionOk="0" h="108870" w="267652">
                          <a:moveTo>
                            <a:pt x="131064" y="38291"/>
                          </a:moveTo>
                          <a:cubicBezTo>
                            <a:pt x="166592" y="25813"/>
                            <a:pt x="213170" y="16288"/>
                            <a:pt x="253651" y="0"/>
                          </a:cubicBezTo>
                          <a:cubicBezTo>
                            <a:pt x="258318" y="6001"/>
                            <a:pt x="262985" y="12097"/>
                            <a:pt x="267653" y="18002"/>
                          </a:cubicBezTo>
                          <a:cubicBezTo>
                            <a:pt x="233744" y="36957"/>
                            <a:pt x="194405" y="50197"/>
                            <a:pt x="162877" y="63817"/>
                          </a:cubicBezTo>
                          <a:cubicBezTo>
                            <a:pt x="121158" y="81820"/>
                            <a:pt x="79058" y="96965"/>
                            <a:pt x="35433" y="108871"/>
                          </a:cubicBezTo>
                          <a:cubicBezTo>
                            <a:pt x="23527" y="97536"/>
                            <a:pt x="11716" y="85725"/>
                            <a:pt x="0" y="73438"/>
                          </a:cubicBezTo>
                          <a:cubicBezTo>
                            <a:pt x="2381" y="73057"/>
                            <a:pt x="4763" y="72771"/>
                            <a:pt x="7049" y="72390"/>
                          </a:cubicBezTo>
                          <a:cubicBezTo>
                            <a:pt x="49340" y="64579"/>
                            <a:pt x="90583" y="52483"/>
                            <a:pt x="131064" y="38291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89" name="Google Shape;389;p24"/>
                    <p:cNvSpPr/>
                    <p:nvPr/>
                  </p:nvSpPr>
                  <p:spPr>
                    <a:xfrm>
                      <a:off x="4745068" y="3256978"/>
                      <a:ext cx="312420" cy="82486"/>
                    </a:xfrm>
                    <a:custGeom>
                      <a:rect b="b" l="l" r="r" t="t"/>
                      <a:pathLst>
                        <a:path extrusionOk="0" h="82486" w="312420">
                          <a:moveTo>
                            <a:pt x="161830" y="20098"/>
                          </a:moveTo>
                          <a:cubicBezTo>
                            <a:pt x="207169" y="16383"/>
                            <a:pt x="249174" y="10573"/>
                            <a:pt x="290703" y="0"/>
                          </a:cubicBezTo>
                          <a:cubicBezTo>
                            <a:pt x="297752" y="10763"/>
                            <a:pt x="304991" y="21526"/>
                            <a:pt x="312420" y="32290"/>
                          </a:cubicBezTo>
                          <a:cubicBezTo>
                            <a:pt x="272510" y="48768"/>
                            <a:pt x="226219" y="56197"/>
                            <a:pt x="188881" y="62293"/>
                          </a:cubicBezTo>
                          <a:cubicBezTo>
                            <a:pt x="142113" y="70009"/>
                            <a:pt x="87154" y="80486"/>
                            <a:pt x="33433" y="82487"/>
                          </a:cubicBezTo>
                          <a:cubicBezTo>
                            <a:pt x="21146" y="64675"/>
                            <a:pt x="10097" y="46672"/>
                            <a:pt x="0" y="28670"/>
                          </a:cubicBezTo>
                          <a:cubicBezTo>
                            <a:pt x="12859" y="28861"/>
                            <a:pt x="25718" y="28956"/>
                            <a:pt x="38386" y="28480"/>
                          </a:cubicBezTo>
                          <a:cubicBezTo>
                            <a:pt x="79629" y="26956"/>
                            <a:pt x="120587" y="23431"/>
                            <a:pt x="161735" y="20002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90" name="Google Shape;390;p24"/>
                    <p:cNvSpPr/>
                    <p:nvPr/>
                  </p:nvSpPr>
                  <p:spPr>
                    <a:xfrm>
                      <a:off x="4688395" y="3131914"/>
                      <a:ext cx="286416" cy="73342"/>
                    </a:xfrm>
                    <a:custGeom>
                      <a:rect b="b" l="l" r="r" t="t"/>
                      <a:pathLst>
                        <a:path extrusionOk="0" h="73342" w="286416">
                          <a:moveTo>
                            <a:pt x="87154" y="14573"/>
                          </a:moveTo>
                          <a:cubicBezTo>
                            <a:pt x="147638" y="12097"/>
                            <a:pt x="209074" y="7144"/>
                            <a:pt x="269843" y="0"/>
                          </a:cubicBezTo>
                          <a:cubicBezTo>
                            <a:pt x="275272" y="9144"/>
                            <a:pt x="280797" y="18479"/>
                            <a:pt x="286417" y="27813"/>
                          </a:cubicBezTo>
                          <a:cubicBezTo>
                            <a:pt x="216694" y="47816"/>
                            <a:pt x="144780" y="60293"/>
                            <a:pt x="72866" y="68485"/>
                          </a:cubicBezTo>
                          <a:cubicBezTo>
                            <a:pt x="57341" y="70295"/>
                            <a:pt x="38767" y="72104"/>
                            <a:pt x="18764" y="73342"/>
                          </a:cubicBezTo>
                          <a:cubicBezTo>
                            <a:pt x="11335" y="54197"/>
                            <a:pt x="5143" y="35242"/>
                            <a:pt x="0" y="16574"/>
                          </a:cubicBezTo>
                          <a:cubicBezTo>
                            <a:pt x="29051" y="16954"/>
                            <a:pt x="58198" y="15716"/>
                            <a:pt x="87154" y="14573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391" name="Google Shape;391;p24"/>
                    <p:cNvSpPr/>
                    <p:nvPr/>
                  </p:nvSpPr>
                  <p:spPr>
                    <a:xfrm>
                      <a:off x="4668706" y="2969037"/>
                      <a:ext cx="225333" cy="56782"/>
                    </a:xfrm>
                    <a:custGeom>
                      <a:rect b="b" l="l" r="r" t="t"/>
                      <a:pathLst>
                        <a:path extrusionOk="0" h="56782" w="225333">
                          <a:moveTo>
                            <a:pt x="91888" y="55817"/>
                          </a:moveTo>
                          <a:cubicBezTo>
                            <a:pt x="65027" y="55817"/>
                            <a:pt x="32547" y="57626"/>
                            <a:pt x="162" y="56293"/>
                          </a:cubicBezTo>
                          <a:cubicBezTo>
                            <a:pt x="-409" y="36100"/>
                            <a:pt x="543" y="17240"/>
                            <a:pt x="2829" y="0"/>
                          </a:cubicBezTo>
                          <a:cubicBezTo>
                            <a:pt x="31975" y="2857"/>
                            <a:pt x="61027" y="5334"/>
                            <a:pt x="90459" y="6763"/>
                          </a:cubicBezTo>
                          <a:cubicBezTo>
                            <a:pt x="126559" y="8572"/>
                            <a:pt x="162754" y="9334"/>
                            <a:pt x="198949" y="10096"/>
                          </a:cubicBezTo>
                          <a:cubicBezTo>
                            <a:pt x="207426" y="23622"/>
                            <a:pt x="216284" y="38100"/>
                            <a:pt x="225333" y="53340"/>
                          </a:cubicBezTo>
                          <a:cubicBezTo>
                            <a:pt x="180661" y="59150"/>
                            <a:pt x="132560" y="55626"/>
                            <a:pt x="91983" y="55817"/>
                          </a:cubicBezTo>
                          <a:close/>
                        </a:path>
                      </a:pathLst>
                    </a:custGeom>
                    <a:solidFill>
                      <a:schemeClr val="dk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</p:grpSp>
        <p:grpSp>
          <p:nvGrpSpPr>
            <p:cNvPr id="392" name="Google Shape;392;p24"/>
            <p:cNvGrpSpPr/>
            <p:nvPr/>
          </p:nvGrpSpPr>
          <p:grpSpPr>
            <a:xfrm>
              <a:off x="5587250" y="979464"/>
              <a:ext cx="1279986" cy="1365231"/>
              <a:chOff x="4376722" y="1662107"/>
              <a:chExt cx="1179928" cy="1258509"/>
            </a:xfrm>
          </p:grpSpPr>
          <p:grpSp>
            <p:nvGrpSpPr>
              <p:cNvPr id="393" name="Google Shape;393;p24"/>
              <p:cNvGrpSpPr/>
              <p:nvPr/>
            </p:nvGrpSpPr>
            <p:grpSpPr>
              <a:xfrm>
                <a:off x="4405026" y="1969388"/>
                <a:ext cx="1136840" cy="884682"/>
                <a:chOff x="4405026" y="1969388"/>
                <a:chExt cx="1136840" cy="884682"/>
              </a:xfrm>
            </p:grpSpPr>
            <p:sp>
              <p:nvSpPr>
                <p:cNvPr id="394" name="Google Shape;394;p24"/>
                <p:cNvSpPr/>
                <p:nvPr/>
              </p:nvSpPr>
              <p:spPr>
                <a:xfrm>
                  <a:off x="4405026" y="1969388"/>
                  <a:ext cx="1136840" cy="884682"/>
                </a:xfrm>
                <a:custGeom>
                  <a:rect b="b" l="l" r="r" t="t"/>
                  <a:pathLst>
                    <a:path extrusionOk="0" h="884682" w="1136840">
                      <a:moveTo>
                        <a:pt x="1136809" y="227362"/>
                      </a:moveTo>
                      <a:cubicBezTo>
                        <a:pt x="1136809" y="227362"/>
                        <a:pt x="1139952" y="728758"/>
                        <a:pt x="1083278" y="884682"/>
                      </a:cubicBezTo>
                      <a:lnTo>
                        <a:pt x="0" y="775335"/>
                      </a:lnTo>
                      <a:lnTo>
                        <a:pt x="178118" y="0"/>
                      </a:lnTo>
                      <a:lnTo>
                        <a:pt x="1136809" y="227362"/>
                      </a:lnTo>
                      <a:close/>
                    </a:path>
                  </a:pathLst>
                </a:custGeom>
                <a:solidFill>
                  <a:srgbClr val="F1411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5" name="Google Shape;395;p24"/>
                <p:cNvSpPr/>
                <p:nvPr/>
              </p:nvSpPr>
              <p:spPr>
                <a:xfrm>
                  <a:off x="4551234" y="2171508"/>
                  <a:ext cx="963231" cy="643699"/>
                </a:xfrm>
                <a:custGeom>
                  <a:rect b="b" l="l" r="r" t="t"/>
                  <a:pathLst>
                    <a:path extrusionOk="0" h="643699" w="963231">
                      <a:moveTo>
                        <a:pt x="904208" y="643700"/>
                      </a:moveTo>
                      <a:cubicBezTo>
                        <a:pt x="983171" y="428244"/>
                        <a:pt x="964025" y="131826"/>
                        <a:pt x="952500" y="16193"/>
                      </a:cubicBezTo>
                      <a:lnTo>
                        <a:pt x="884111" y="0"/>
                      </a:lnTo>
                      <a:lnTo>
                        <a:pt x="0" y="463487"/>
                      </a:lnTo>
                      <a:cubicBezTo>
                        <a:pt x="199073" y="589979"/>
                        <a:pt x="904304" y="643700"/>
                        <a:pt x="904304" y="643700"/>
                      </a:cubicBezTo>
                      <a:close/>
                    </a:path>
                  </a:pathLst>
                </a:custGeom>
                <a:solidFill>
                  <a:srgbClr val="CC341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96" name="Google Shape;396;p24"/>
              <p:cNvSpPr/>
              <p:nvPr/>
            </p:nvSpPr>
            <p:spPr>
              <a:xfrm>
                <a:off x="4898274" y="2684239"/>
                <a:ext cx="165881" cy="236377"/>
              </a:xfrm>
              <a:custGeom>
                <a:rect b="b" l="l" r="r" t="t"/>
                <a:pathLst>
                  <a:path extrusionOk="0" h="236377" w="165881">
                    <a:moveTo>
                      <a:pt x="165786" y="83249"/>
                    </a:moveTo>
                    <a:cubicBezTo>
                      <a:pt x="165786" y="83249"/>
                      <a:pt x="140926" y="211550"/>
                      <a:pt x="129020" y="232505"/>
                    </a:cubicBezTo>
                    <a:cubicBezTo>
                      <a:pt x="117018" y="253365"/>
                      <a:pt x="4433" y="185642"/>
                      <a:pt x="718" y="132112"/>
                    </a:cubicBezTo>
                    <a:cubicBezTo>
                      <a:pt x="-2997" y="78581"/>
                      <a:pt x="8910" y="0"/>
                      <a:pt x="8910" y="0"/>
                    </a:cubicBezTo>
                    <a:lnTo>
                      <a:pt x="165882" y="83344"/>
                    </a:lnTo>
                    <a:close/>
                  </a:path>
                </a:pathLst>
              </a:custGeom>
              <a:solidFill>
                <a:srgbClr val="F6D4C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97" name="Google Shape;397;p24"/>
              <p:cNvGrpSpPr/>
              <p:nvPr/>
            </p:nvGrpSpPr>
            <p:grpSpPr>
              <a:xfrm>
                <a:off x="4652962" y="1984662"/>
                <a:ext cx="852922" cy="808101"/>
                <a:chOff x="4652962" y="1984662"/>
                <a:chExt cx="852922" cy="808101"/>
              </a:xfrm>
            </p:grpSpPr>
            <p:sp>
              <p:nvSpPr>
                <p:cNvPr id="398" name="Google Shape;398;p24"/>
                <p:cNvSpPr/>
                <p:nvPr/>
              </p:nvSpPr>
              <p:spPr>
                <a:xfrm>
                  <a:off x="4652962" y="1984662"/>
                  <a:ext cx="852922" cy="808101"/>
                </a:xfrm>
                <a:custGeom>
                  <a:rect b="b" l="l" r="r" t="t"/>
                  <a:pathLst>
                    <a:path extrusionOk="0" h="808101" w="852922">
                      <a:moveTo>
                        <a:pt x="830199" y="195991"/>
                      </a:moveTo>
                      <a:cubicBezTo>
                        <a:pt x="830199" y="195991"/>
                        <a:pt x="916019" y="616329"/>
                        <a:pt x="754094" y="743297"/>
                      </a:cubicBezTo>
                      <a:cubicBezTo>
                        <a:pt x="592169" y="870361"/>
                        <a:pt x="124682" y="820640"/>
                        <a:pt x="0" y="504124"/>
                      </a:cubicBezTo>
                      <a:lnTo>
                        <a:pt x="54293" y="23398"/>
                      </a:lnTo>
                      <a:cubicBezTo>
                        <a:pt x="54293" y="23398"/>
                        <a:pt x="622649" y="-93665"/>
                        <a:pt x="830294" y="195895"/>
                      </a:cubicBezTo>
                      <a:close/>
                    </a:path>
                  </a:pathLst>
                </a:custGeom>
                <a:solidFill>
                  <a:srgbClr val="F6D4C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399" name="Google Shape;399;p24"/>
                <p:cNvGrpSpPr/>
                <p:nvPr/>
              </p:nvGrpSpPr>
              <p:grpSpPr>
                <a:xfrm>
                  <a:off x="4786915" y="2305091"/>
                  <a:ext cx="718819" cy="428566"/>
                  <a:chOff x="4786915" y="2305091"/>
                  <a:chExt cx="718819" cy="428566"/>
                </a:xfrm>
              </p:grpSpPr>
              <p:sp>
                <p:nvSpPr>
                  <p:cNvPr id="400" name="Google Shape;400;p24"/>
                  <p:cNvSpPr/>
                  <p:nvPr/>
                </p:nvSpPr>
                <p:spPr>
                  <a:xfrm>
                    <a:off x="5299437" y="2371295"/>
                    <a:ext cx="144527" cy="135847"/>
                  </a:xfrm>
                  <a:custGeom>
                    <a:rect b="b" l="l" r="r" t="t"/>
                    <a:pathLst>
                      <a:path extrusionOk="0" h="135847" w="144527">
                        <a:moveTo>
                          <a:pt x="463" y="15383"/>
                        </a:moveTo>
                        <a:cubicBezTo>
                          <a:pt x="-3538" y="429"/>
                          <a:pt x="19608" y="-6715"/>
                          <a:pt x="23418" y="8335"/>
                        </a:cubicBezTo>
                        <a:cubicBezTo>
                          <a:pt x="33134" y="45958"/>
                          <a:pt x="46373" y="102061"/>
                          <a:pt x="89522" y="113872"/>
                        </a:cubicBezTo>
                        <a:cubicBezTo>
                          <a:pt x="124288" y="123397"/>
                          <a:pt x="134575" y="52721"/>
                          <a:pt x="137813" y="31290"/>
                        </a:cubicBezTo>
                        <a:cubicBezTo>
                          <a:pt x="138099" y="29480"/>
                          <a:pt x="140957" y="29480"/>
                          <a:pt x="141433" y="31195"/>
                        </a:cubicBezTo>
                        <a:cubicBezTo>
                          <a:pt x="150577" y="65866"/>
                          <a:pt x="140290" y="125111"/>
                          <a:pt x="99428" y="134446"/>
                        </a:cubicBezTo>
                        <a:cubicBezTo>
                          <a:pt x="39230" y="148257"/>
                          <a:pt x="11417" y="56436"/>
                          <a:pt x="463" y="15383"/>
                        </a:cubicBezTo>
                        <a:close/>
                      </a:path>
                    </a:pathLst>
                  </a:custGeom>
                  <a:solidFill>
                    <a:srgbClr val="231716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01" name="Google Shape;401;p24"/>
                  <p:cNvSpPr/>
                  <p:nvPr/>
                </p:nvSpPr>
                <p:spPr>
                  <a:xfrm>
                    <a:off x="4932827" y="2305091"/>
                    <a:ext cx="186671" cy="146099"/>
                  </a:xfrm>
                  <a:custGeom>
                    <a:rect b="b" l="l" r="r" t="t"/>
                    <a:pathLst>
                      <a:path extrusionOk="0" h="146099" w="186671">
                        <a:moveTo>
                          <a:pt x="1217" y="7102"/>
                        </a:moveTo>
                        <a:cubicBezTo>
                          <a:pt x="3217" y="625"/>
                          <a:pt x="9218" y="-1375"/>
                          <a:pt x="15219" y="911"/>
                        </a:cubicBezTo>
                        <a:cubicBezTo>
                          <a:pt x="30935" y="7102"/>
                          <a:pt x="35888" y="26247"/>
                          <a:pt x="44080" y="40059"/>
                        </a:cubicBezTo>
                        <a:cubicBezTo>
                          <a:pt x="58272" y="64157"/>
                          <a:pt x="75417" y="86350"/>
                          <a:pt x="96562" y="104829"/>
                        </a:cubicBezTo>
                        <a:cubicBezTo>
                          <a:pt x="145711" y="147596"/>
                          <a:pt x="175144" y="76063"/>
                          <a:pt x="179430" y="35772"/>
                        </a:cubicBezTo>
                        <a:cubicBezTo>
                          <a:pt x="179811" y="31962"/>
                          <a:pt x="185335" y="33105"/>
                          <a:pt x="185716" y="36439"/>
                        </a:cubicBezTo>
                        <a:cubicBezTo>
                          <a:pt x="190670" y="81016"/>
                          <a:pt x="177334" y="144262"/>
                          <a:pt x="122470" y="146072"/>
                        </a:cubicBezTo>
                        <a:cubicBezTo>
                          <a:pt x="92181" y="147120"/>
                          <a:pt x="64844" y="117687"/>
                          <a:pt x="47699" y="96447"/>
                        </a:cubicBezTo>
                        <a:cubicBezTo>
                          <a:pt x="31602" y="76444"/>
                          <a:pt x="-7355" y="34915"/>
                          <a:pt x="1217" y="7197"/>
                        </a:cubicBezTo>
                        <a:close/>
                      </a:path>
                    </a:pathLst>
                  </a:custGeom>
                  <a:solidFill>
                    <a:srgbClr val="231716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02" name="Google Shape;402;p24"/>
                  <p:cNvSpPr/>
                  <p:nvPr/>
                </p:nvSpPr>
                <p:spPr>
                  <a:xfrm>
                    <a:off x="4993219" y="2478368"/>
                    <a:ext cx="258698" cy="255289"/>
                  </a:xfrm>
                  <a:custGeom>
                    <a:rect b="b" l="l" r="r" t="t"/>
                    <a:pathLst>
                      <a:path extrusionOk="0" h="255289" w="258698">
                        <a:moveTo>
                          <a:pt x="16739" y="5275"/>
                        </a:moveTo>
                        <a:cubicBezTo>
                          <a:pt x="5500" y="103859"/>
                          <a:pt x="19406" y="164152"/>
                          <a:pt x="63316" y="211968"/>
                        </a:cubicBezTo>
                        <a:cubicBezTo>
                          <a:pt x="118466" y="272071"/>
                          <a:pt x="187903" y="238447"/>
                          <a:pt x="255340" y="207396"/>
                        </a:cubicBezTo>
                        <a:cubicBezTo>
                          <a:pt x="258198" y="206062"/>
                          <a:pt x="260008" y="210634"/>
                          <a:pt x="257531" y="212254"/>
                        </a:cubicBezTo>
                        <a:cubicBezTo>
                          <a:pt x="197809" y="249592"/>
                          <a:pt x="127039" y="272928"/>
                          <a:pt x="76080" y="238447"/>
                        </a:cubicBezTo>
                        <a:cubicBezTo>
                          <a:pt x="3214" y="189108"/>
                          <a:pt x="-9550" y="91953"/>
                          <a:pt x="5690" y="4132"/>
                        </a:cubicBezTo>
                        <a:cubicBezTo>
                          <a:pt x="6738" y="-1869"/>
                          <a:pt x="17501" y="-1202"/>
                          <a:pt x="16739" y="5275"/>
                        </a:cubicBezTo>
                        <a:close/>
                      </a:path>
                    </a:pathLst>
                  </a:custGeom>
                  <a:solidFill>
                    <a:srgbClr val="D65F7E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03" name="Google Shape;403;p24"/>
                  <p:cNvSpPr/>
                  <p:nvPr/>
                </p:nvSpPr>
                <p:spPr>
                  <a:xfrm>
                    <a:off x="4786915" y="2340717"/>
                    <a:ext cx="184612" cy="188226"/>
                  </a:xfrm>
                  <a:custGeom>
                    <a:rect b="b" l="l" r="r" t="t"/>
                    <a:pathLst>
                      <a:path extrusionOk="0" h="188226" w="184612">
                        <a:moveTo>
                          <a:pt x="16923" y="20529"/>
                        </a:moveTo>
                        <a:cubicBezTo>
                          <a:pt x="44069" y="-11570"/>
                          <a:pt x="92075" y="-1378"/>
                          <a:pt x="122555" y="19481"/>
                        </a:cubicBezTo>
                        <a:cubicBezTo>
                          <a:pt x="150558" y="38627"/>
                          <a:pt x="176181" y="69869"/>
                          <a:pt x="181800" y="103301"/>
                        </a:cubicBezTo>
                        <a:cubicBezTo>
                          <a:pt x="182086" y="104159"/>
                          <a:pt x="182467" y="105111"/>
                          <a:pt x="182658" y="105968"/>
                        </a:cubicBezTo>
                        <a:cubicBezTo>
                          <a:pt x="190373" y="140639"/>
                          <a:pt x="174561" y="167024"/>
                          <a:pt x="147415" y="179882"/>
                        </a:cubicBezTo>
                        <a:cubicBezTo>
                          <a:pt x="136461" y="186169"/>
                          <a:pt x="124269" y="188645"/>
                          <a:pt x="111696" y="188169"/>
                        </a:cubicBezTo>
                        <a:cubicBezTo>
                          <a:pt x="71215" y="189312"/>
                          <a:pt x="32925" y="161118"/>
                          <a:pt x="14446" y="126447"/>
                        </a:cubicBezTo>
                        <a:cubicBezTo>
                          <a:pt x="-2604" y="94634"/>
                          <a:pt x="-7842" y="49866"/>
                          <a:pt x="17018" y="20434"/>
                        </a:cubicBezTo>
                        <a:close/>
                      </a:path>
                    </a:pathLst>
                  </a:custGeom>
                  <a:solidFill>
                    <a:srgbClr val="F594A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04" name="Google Shape;404;p24"/>
                  <p:cNvSpPr/>
                  <p:nvPr/>
                </p:nvSpPr>
                <p:spPr>
                  <a:xfrm>
                    <a:off x="5447946" y="2422016"/>
                    <a:ext cx="57788" cy="143341"/>
                  </a:xfrm>
                  <a:custGeom>
                    <a:rect b="b" l="l" r="r" t="t"/>
                    <a:pathLst>
                      <a:path extrusionOk="0" h="143341" w="57788">
                        <a:moveTo>
                          <a:pt x="30071" y="141923"/>
                        </a:moveTo>
                        <a:cubicBezTo>
                          <a:pt x="1686" y="133255"/>
                          <a:pt x="-4505" y="101727"/>
                          <a:pt x="2829" y="76105"/>
                        </a:cubicBezTo>
                        <a:cubicBezTo>
                          <a:pt x="10735" y="48768"/>
                          <a:pt x="27975" y="22098"/>
                          <a:pt x="50359" y="4667"/>
                        </a:cubicBezTo>
                        <a:cubicBezTo>
                          <a:pt x="52740" y="2762"/>
                          <a:pt x="55312" y="1238"/>
                          <a:pt x="57789" y="0"/>
                        </a:cubicBezTo>
                        <a:cubicBezTo>
                          <a:pt x="57598" y="47625"/>
                          <a:pt x="53978" y="97060"/>
                          <a:pt x="44644" y="143066"/>
                        </a:cubicBezTo>
                        <a:cubicBezTo>
                          <a:pt x="39786" y="143637"/>
                          <a:pt x="34928" y="143351"/>
                          <a:pt x="29976" y="141923"/>
                        </a:cubicBezTo>
                        <a:close/>
                      </a:path>
                    </a:pathLst>
                  </a:custGeom>
                  <a:solidFill>
                    <a:srgbClr val="F594A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405" name="Google Shape;405;p24"/>
                  <p:cNvGrpSpPr/>
                  <p:nvPr/>
                </p:nvGrpSpPr>
                <p:grpSpPr>
                  <a:xfrm>
                    <a:off x="5189101" y="2388884"/>
                    <a:ext cx="130233" cy="224403"/>
                    <a:chOff x="5189101" y="2388884"/>
                    <a:chExt cx="130233" cy="224403"/>
                  </a:xfrm>
                </p:grpSpPr>
                <p:sp>
                  <p:nvSpPr>
                    <p:cNvPr id="406" name="Google Shape;406;p24"/>
                    <p:cNvSpPr/>
                    <p:nvPr/>
                  </p:nvSpPr>
                  <p:spPr>
                    <a:xfrm>
                      <a:off x="5189101" y="2388884"/>
                      <a:ext cx="130233" cy="224403"/>
                    </a:xfrm>
                    <a:custGeom>
                      <a:rect b="b" l="l" r="r" t="t"/>
                      <a:pathLst>
                        <a:path extrusionOk="0" h="224403" w="130233">
                          <a:moveTo>
                            <a:pt x="18977" y="4843"/>
                          </a:moveTo>
                          <a:cubicBezTo>
                            <a:pt x="21930" y="-2110"/>
                            <a:pt x="29645" y="-1158"/>
                            <a:pt x="30407" y="5034"/>
                          </a:cubicBezTo>
                          <a:cubicBezTo>
                            <a:pt x="33931" y="35990"/>
                            <a:pt x="37551" y="69232"/>
                            <a:pt x="51362" y="97331"/>
                          </a:cubicBezTo>
                          <a:cubicBezTo>
                            <a:pt x="65269" y="125715"/>
                            <a:pt x="82128" y="133431"/>
                            <a:pt x="108607" y="145718"/>
                          </a:cubicBezTo>
                          <a:cubicBezTo>
                            <a:pt x="147088" y="163530"/>
                            <a:pt x="130134" y="223918"/>
                            <a:pt x="89748" y="224394"/>
                          </a:cubicBezTo>
                          <a:cubicBezTo>
                            <a:pt x="-14837" y="225728"/>
                            <a:pt x="-12360" y="77328"/>
                            <a:pt x="18977" y="4843"/>
                          </a:cubicBezTo>
                          <a:close/>
                        </a:path>
                      </a:pathLst>
                    </a:custGeom>
                    <a:solidFill>
                      <a:srgbClr val="F594A3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07" name="Google Shape;407;p24"/>
                    <p:cNvSpPr/>
                    <p:nvPr/>
                  </p:nvSpPr>
                  <p:spPr>
                    <a:xfrm>
                      <a:off x="5219610" y="2480606"/>
                      <a:ext cx="48542" cy="64496"/>
                    </a:xfrm>
                    <a:custGeom>
                      <a:rect b="b" l="l" r="r" t="t"/>
                      <a:pathLst>
                        <a:path extrusionOk="0" h="64496" w="48542">
                          <a:moveTo>
                            <a:pt x="2565" y="1989"/>
                          </a:moveTo>
                          <a:cubicBezTo>
                            <a:pt x="-1340" y="17324"/>
                            <a:pt x="-1340" y="31040"/>
                            <a:pt x="6470" y="45042"/>
                          </a:cubicBezTo>
                          <a:cubicBezTo>
                            <a:pt x="13614" y="57900"/>
                            <a:pt x="31331" y="70568"/>
                            <a:pt x="45713" y="61329"/>
                          </a:cubicBezTo>
                          <a:cubicBezTo>
                            <a:pt x="48285" y="59615"/>
                            <a:pt x="49523" y="55710"/>
                            <a:pt x="47618" y="53043"/>
                          </a:cubicBezTo>
                          <a:cubicBezTo>
                            <a:pt x="41808" y="44946"/>
                            <a:pt x="33236" y="39898"/>
                            <a:pt x="27044" y="32088"/>
                          </a:cubicBezTo>
                          <a:cubicBezTo>
                            <a:pt x="19805" y="23039"/>
                            <a:pt x="12281" y="12466"/>
                            <a:pt x="7709" y="1798"/>
                          </a:cubicBezTo>
                          <a:cubicBezTo>
                            <a:pt x="6756" y="-488"/>
                            <a:pt x="3327" y="-774"/>
                            <a:pt x="2660" y="1989"/>
                          </a:cubicBezTo>
                          <a:lnTo>
                            <a:pt x="2660" y="1989"/>
                          </a:lnTo>
                          <a:close/>
                        </a:path>
                      </a:pathLst>
                    </a:custGeom>
                    <a:solidFill>
                      <a:srgbClr val="FFB6C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408" name="Google Shape;408;p24"/>
                    <p:cNvSpPr/>
                    <p:nvPr/>
                  </p:nvSpPr>
                  <p:spPr>
                    <a:xfrm>
                      <a:off x="5273900" y="2540886"/>
                      <a:ext cx="18103" cy="14832"/>
                    </a:xfrm>
                    <a:custGeom>
                      <a:rect b="b" l="l" r="r" t="t"/>
                      <a:pathLst>
                        <a:path extrusionOk="0" h="14832" w="18103">
                          <a:moveTo>
                            <a:pt x="759" y="9432"/>
                          </a:moveTo>
                          <a:cubicBezTo>
                            <a:pt x="2759" y="13146"/>
                            <a:pt x="7236" y="15242"/>
                            <a:pt x="11331" y="14766"/>
                          </a:cubicBezTo>
                          <a:cubicBezTo>
                            <a:pt x="19428" y="13813"/>
                            <a:pt x="20666" y="3240"/>
                            <a:pt x="12856" y="669"/>
                          </a:cubicBezTo>
                          <a:cubicBezTo>
                            <a:pt x="9998" y="-284"/>
                            <a:pt x="6760" y="-189"/>
                            <a:pt x="3997" y="764"/>
                          </a:cubicBezTo>
                          <a:cubicBezTo>
                            <a:pt x="283" y="2002"/>
                            <a:pt x="-956" y="6003"/>
                            <a:pt x="759" y="9336"/>
                          </a:cubicBezTo>
                          <a:lnTo>
                            <a:pt x="759" y="9336"/>
                          </a:lnTo>
                          <a:close/>
                        </a:path>
                      </a:pathLst>
                    </a:custGeom>
                    <a:solidFill>
                      <a:srgbClr val="FFB6C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409" name="Google Shape;409;p24"/>
              <p:cNvGrpSpPr/>
              <p:nvPr/>
            </p:nvGrpSpPr>
            <p:grpSpPr>
              <a:xfrm>
                <a:off x="4376722" y="1662107"/>
                <a:ext cx="1179928" cy="1171417"/>
                <a:chOff x="4376722" y="1662107"/>
                <a:chExt cx="1179928" cy="1171417"/>
              </a:xfrm>
            </p:grpSpPr>
            <p:sp>
              <p:nvSpPr>
                <p:cNvPr id="410" name="Google Shape;410;p24"/>
                <p:cNvSpPr/>
                <p:nvPr/>
              </p:nvSpPr>
              <p:spPr>
                <a:xfrm>
                  <a:off x="4376722" y="1662107"/>
                  <a:ext cx="1179928" cy="1171417"/>
                </a:xfrm>
                <a:custGeom>
                  <a:rect b="b" l="l" r="r" t="t"/>
                  <a:pathLst>
                    <a:path extrusionOk="0" h="1171417" w="1179928">
                      <a:moveTo>
                        <a:pt x="1176352" y="628083"/>
                      </a:moveTo>
                      <a:cubicBezTo>
                        <a:pt x="1176352" y="628083"/>
                        <a:pt x="1219976" y="280230"/>
                        <a:pt x="1002521" y="131355"/>
                      </a:cubicBezTo>
                      <a:cubicBezTo>
                        <a:pt x="756109" y="-37333"/>
                        <a:pt x="307577" y="-64003"/>
                        <a:pt x="115838" y="173074"/>
                      </a:cubicBezTo>
                      <a:cubicBezTo>
                        <a:pt x="-75995" y="410151"/>
                        <a:pt x="28304" y="1082616"/>
                        <a:pt x="28304" y="1082616"/>
                      </a:cubicBezTo>
                      <a:cubicBezTo>
                        <a:pt x="28304" y="1082616"/>
                        <a:pt x="199658" y="1179200"/>
                        <a:pt x="477979" y="1170913"/>
                      </a:cubicBezTo>
                      <a:cubicBezTo>
                        <a:pt x="477979" y="1170913"/>
                        <a:pt x="426830" y="856302"/>
                        <a:pt x="443117" y="601318"/>
                      </a:cubicBezTo>
                      <a:cubicBezTo>
                        <a:pt x="443117" y="601318"/>
                        <a:pt x="681623" y="649324"/>
                        <a:pt x="1176352" y="628083"/>
                      </a:cubicBezTo>
                      <a:close/>
                    </a:path>
                  </a:pathLst>
                </a:custGeom>
                <a:solidFill>
                  <a:srgbClr val="F1411E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" name="Google Shape;411;p24"/>
                <p:cNvSpPr/>
                <p:nvPr/>
              </p:nvSpPr>
              <p:spPr>
                <a:xfrm>
                  <a:off x="4418378" y="2379617"/>
                  <a:ext cx="290688" cy="229682"/>
                </a:xfrm>
                <a:custGeom>
                  <a:rect b="b" l="l" r="r" t="t"/>
                  <a:pathLst>
                    <a:path extrusionOk="0" h="229682" w="290688">
                      <a:moveTo>
                        <a:pt x="29606" y="13"/>
                      </a:moveTo>
                      <a:cubicBezTo>
                        <a:pt x="-29354" y="49067"/>
                        <a:pt x="10746" y="151365"/>
                        <a:pt x="54657" y="188608"/>
                      </a:cubicBezTo>
                      <a:cubicBezTo>
                        <a:pt x="112378" y="237567"/>
                        <a:pt x="217439" y="239091"/>
                        <a:pt x="281542" y="212421"/>
                      </a:cubicBezTo>
                      <a:cubicBezTo>
                        <a:pt x="301450" y="204134"/>
                        <a:pt x="285543" y="164224"/>
                        <a:pt x="265445" y="173082"/>
                      </a:cubicBezTo>
                      <a:cubicBezTo>
                        <a:pt x="219630" y="193275"/>
                        <a:pt x="155336" y="197181"/>
                        <a:pt x="109330" y="176797"/>
                      </a:cubicBezTo>
                      <a:cubicBezTo>
                        <a:pt x="61038" y="155366"/>
                        <a:pt x="26082" y="56306"/>
                        <a:pt x="35035" y="2966"/>
                      </a:cubicBezTo>
                      <a:cubicBezTo>
                        <a:pt x="35607" y="-368"/>
                        <a:pt x="29606" y="13"/>
                        <a:pt x="29606" y="13"/>
                      </a:cubicBezTo>
                      <a:close/>
                    </a:path>
                  </a:pathLst>
                </a:custGeom>
                <a:solidFill>
                  <a:srgbClr val="CC341B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12" name="Google Shape;412;p24"/>
                <p:cNvGrpSpPr/>
                <p:nvPr/>
              </p:nvGrpSpPr>
              <p:grpSpPr>
                <a:xfrm>
                  <a:off x="4431866" y="1883016"/>
                  <a:ext cx="1057232" cy="266912"/>
                  <a:chOff x="4431866" y="1883016"/>
                  <a:chExt cx="1057232" cy="266912"/>
                </a:xfrm>
              </p:grpSpPr>
              <p:sp>
                <p:nvSpPr>
                  <p:cNvPr id="413" name="Google Shape;413;p24"/>
                  <p:cNvSpPr/>
                  <p:nvPr/>
                </p:nvSpPr>
                <p:spPr>
                  <a:xfrm>
                    <a:off x="4893931" y="1883016"/>
                    <a:ext cx="595167" cy="204000"/>
                  </a:xfrm>
                  <a:custGeom>
                    <a:rect b="b" l="l" r="r" t="t"/>
                    <a:pathLst>
                      <a:path extrusionOk="0" h="204000" w="595167">
                        <a:moveTo>
                          <a:pt x="591706" y="92468"/>
                        </a:moveTo>
                        <a:cubicBezTo>
                          <a:pt x="583419" y="80753"/>
                          <a:pt x="576085" y="70085"/>
                          <a:pt x="565893" y="60179"/>
                        </a:cubicBezTo>
                        <a:cubicBezTo>
                          <a:pt x="552844" y="47606"/>
                          <a:pt x="534651" y="55988"/>
                          <a:pt x="529127" y="71037"/>
                        </a:cubicBezTo>
                        <a:cubicBezTo>
                          <a:pt x="528651" y="72371"/>
                          <a:pt x="528174" y="73704"/>
                          <a:pt x="527698" y="75133"/>
                        </a:cubicBezTo>
                        <a:cubicBezTo>
                          <a:pt x="526650" y="73514"/>
                          <a:pt x="525698" y="71799"/>
                          <a:pt x="524555" y="70180"/>
                        </a:cubicBezTo>
                        <a:cubicBezTo>
                          <a:pt x="515982" y="56654"/>
                          <a:pt x="501695" y="43891"/>
                          <a:pt x="485026" y="43319"/>
                        </a:cubicBezTo>
                        <a:cubicBezTo>
                          <a:pt x="470739" y="42843"/>
                          <a:pt x="460642" y="48272"/>
                          <a:pt x="452736" y="56654"/>
                        </a:cubicBezTo>
                        <a:cubicBezTo>
                          <a:pt x="435877" y="24746"/>
                          <a:pt x="413589" y="-4401"/>
                          <a:pt x="377298" y="552"/>
                        </a:cubicBezTo>
                        <a:cubicBezTo>
                          <a:pt x="338817" y="5791"/>
                          <a:pt x="327006" y="35985"/>
                          <a:pt x="319767" y="69323"/>
                        </a:cubicBezTo>
                        <a:cubicBezTo>
                          <a:pt x="298812" y="34747"/>
                          <a:pt x="273285" y="6553"/>
                          <a:pt x="228804" y="28175"/>
                        </a:cubicBezTo>
                        <a:cubicBezTo>
                          <a:pt x="205848" y="39319"/>
                          <a:pt x="196895" y="79133"/>
                          <a:pt x="189370" y="100469"/>
                        </a:cubicBezTo>
                        <a:cubicBezTo>
                          <a:pt x="188037" y="104089"/>
                          <a:pt x="186798" y="107804"/>
                          <a:pt x="185465" y="111423"/>
                        </a:cubicBezTo>
                        <a:cubicBezTo>
                          <a:pt x="182893" y="103232"/>
                          <a:pt x="180702" y="95040"/>
                          <a:pt x="178226" y="87801"/>
                        </a:cubicBezTo>
                        <a:cubicBezTo>
                          <a:pt x="158795" y="30937"/>
                          <a:pt x="100311" y="-10211"/>
                          <a:pt x="65450" y="61226"/>
                        </a:cubicBezTo>
                        <a:cubicBezTo>
                          <a:pt x="59163" y="74180"/>
                          <a:pt x="55163" y="88468"/>
                          <a:pt x="50877" y="102089"/>
                        </a:cubicBezTo>
                        <a:cubicBezTo>
                          <a:pt x="48114" y="110756"/>
                          <a:pt x="45924" y="119519"/>
                          <a:pt x="43161" y="128187"/>
                        </a:cubicBezTo>
                        <a:cubicBezTo>
                          <a:pt x="42018" y="131711"/>
                          <a:pt x="42399" y="135045"/>
                          <a:pt x="43066" y="137522"/>
                        </a:cubicBezTo>
                        <a:cubicBezTo>
                          <a:pt x="43066" y="137426"/>
                          <a:pt x="43066" y="137331"/>
                          <a:pt x="42971" y="137236"/>
                        </a:cubicBezTo>
                        <a:cubicBezTo>
                          <a:pt x="26207" y="109328"/>
                          <a:pt x="25635" y="68084"/>
                          <a:pt x="20968" y="36652"/>
                        </a:cubicBezTo>
                        <a:cubicBezTo>
                          <a:pt x="20111" y="30746"/>
                          <a:pt x="10205" y="28270"/>
                          <a:pt x="9348" y="35414"/>
                        </a:cubicBezTo>
                        <a:cubicBezTo>
                          <a:pt x="5252" y="71323"/>
                          <a:pt x="-19418" y="174764"/>
                          <a:pt x="33160" y="187528"/>
                        </a:cubicBezTo>
                        <a:cubicBezTo>
                          <a:pt x="61830" y="194481"/>
                          <a:pt x="81452" y="169907"/>
                          <a:pt x="92596" y="147237"/>
                        </a:cubicBezTo>
                        <a:cubicBezTo>
                          <a:pt x="100407" y="131426"/>
                          <a:pt x="105264" y="114090"/>
                          <a:pt x="110694" y="97421"/>
                        </a:cubicBezTo>
                        <a:cubicBezTo>
                          <a:pt x="111932" y="93611"/>
                          <a:pt x="113837" y="87134"/>
                          <a:pt x="116504" y="81896"/>
                        </a:cubicBezTo>
                        <a:cubicBezTo>
                          <a:pt x="116504" y="84658"/>
                          <a:pt x="118790" y="87896"/>
                          <a:pt x="121076" y="95135"/>
                        </a:cubicBezTo>
                        <a:cubicBezTo>
                          <a:pt x="129839" y="123425"/>
                          <a:pt x="129553" y="171621"/>
                          <a:pt x="155652" y="191433"/>
                        </a:cubicBezTo>
                        <a:cubicBezTo>
                          <a:pt x="181179" y="210864"/>
                          <a:pt x="212135" y="208388"/>
                          <a:pt x="230042" y="179622"/>
                        </a:cubicBezTo>
                        <a:cubicBezTo>
                          <a:pt x="246996" y="152476"/>
                          <a:pt x="253283" y="119615"/>
                          <a:pt x="262427" y="89039"/>
                        </a:cubicBezTo>
                        <a:cubicBezTo>
                          <a:pt x="267761" y="96469"/>
                          <a:pt x="271952" y="104851"/>
                          <a:pt x="276238" y="112852"/>
                        </a:cubicBezTo>
                        <a:cubicBezTo>
                          <a:pt x="285858" y="130949"/>
                          <a:pt x="290907" y="150857"/>
                          <a:pt x="297955" y="170002"/>
                        </a:cubicBezTo>
                        <a:cubicBezTo>
                          <a:pt x="306718" y="193910"/>
                          <a:pt x="341484" y="207340"/>
                          <a:pt x="359868" y="184385"/>
                        </a:cubicBezTo>
                        <a:cubicBezTo>
                          <a:pt x="383204" y="155048"/>
                          <a:pt x="386252" y="120853"/>
                          <a:pt x="391967" y="84944"/>
                        </a:cubicBezTo>
                        <a:cubicBezTo>
                          <a:pt x="391967" y="84467"/>
                          <a:pt x="392157" y="84086"/>
                          <a:pt x="392253" y="83610"/>
                        </a:cubicBezTo>
                        <a:cubicBezTo>
                          <a:pt x="394729" y="87896"/>
                          <a:pt x="397015" y="92183"/>
                          <a:pt x="399301" y="96088"/>
                        </a:cubicBezTo>
                        <a:cubicBezTo>
                          <a:pt x="408159" y="111518"/>
                          <a:pt x="414922" y="127997"/>
                          <a:pt x="423780" y="143427"/>
                        </a:cubicBezTo>
                        <a:cubicBezTo>
                          <a:pt x="435972" y="164668"/>
                          <a:pt x="468357" y="162572"/>
                          <a:pt x="479597" y="141808"/>
                        </a:cubicBezTo>
                        <a:cubicBezTo>
                          <a:pt x="483883" y="133807"/>
                          <a:pt x="487693" y="125615"/>
                          <a:pt x="490646" y="116948"/>
                        </a:cubicBezTo>
                        <a:cubicBezTo>
                          <a:pt x="490932" y="116090"/>
                          <a:pt x="491217" y="115233"/>
                          <a:pt x="491503" y="114281"/>
                        </a:cubicBezTo>
                        <a:cubicBezTo>
                          <a:pt x="499123" y="125234"/>
                          <a:pt x="507410" y="136760"/>
                          <a:pt x="520650" y="139998"/>
                        </a:cubicBezTo>
                        <a:cubicBezTo>
                          <a:pt x="541509" y="145046"/>
                          <a:pt x="553225" y="133807"/>
                          <a:pt x="560655" y="118472"/>
                        </a:cubicBezTo>
                        <a:cubicBezTo>
                          <a:pt x="575990" y="135426"/>
                          <a:pt x="605041" y="110947"/>
                          <a:pt x="591801" y="92183"/>
                        </a:cubicBezTo>
                        <a:close/>
                      </a:path>
                    </a:pathLst>
                  </a:custGeom>
                  <a:solidFill>
                    <a:srgbClr val="F45F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4" name="Google Shape;414;p24"/>
                  <p:cNvSpPr/>
                  <p:nvPr/>
                </p:nvSpPr>
                <p:spPr>
                  <a:xfrm>
                    <a:off x="4431866" y="1981456"/>
                    <a:ext cx="179830" cy="144668"/>
                  </a:xfrm>
                  <a:custGeom>
                    <a:rect b="b" l="l" r="r" t="t"/>
                    <a:pathLst>
                      <a:path extrusionOk="0" h="144668" w="179830">
                        <a:moveTo>
                          <a:pt x="167279" y="94898"/>
                        </a:moveTo>
                        <a:cubicBezTo>
                          <a:pt x="155754" y="87563"/>
                          <a:pt x="150515" y="72895"/>
                          <a:pt x="142895" y="61941"/>
                        </a:cubicBezTo>
                        <a:cubicBezTo>
                          <a:pt x="133942" y="48987"/>
                          <a:pt x="115559" y="46225"/>
                          <a:pt x="104224" y="58131"/>
                        </a:cubicBezTo>
                        <a:cubicBezTo>
                          <a:pt x="103652" y="58703"/>
                          <a:pt x="103081" y="59369"/>
                          <a:pt x="102605" y="59941"/>
                        </a:cubicBezTo>
                        <a:cubicBezTo>
                          <a:pt x="101652" y="56321"/>
                          <a:pt x="100700" y="52607"/>
                          <a:pt x="99366" y="49082"/>
                        </a:cubicBezTo>
                        <a:cubicBezTo>
                          <a:pt x="92794" y="32223"/>
                          <a:pt x="76316" y="26794"/>
                          <a:pt x="60409" y="34604"/>
                        </a:cubicBezTo>
                        <a:cubicBezTo>
                          <a:pt x="58313" y="35652"/>
                          <a:pt x="56408" y="36795"/>
                          <a:pt x="54599" y="38033"/>
                        </a:cubicBezTo>
                        <a:cubicBezTo>
                          <a:pt x="55265" y="27080"/>
                          <a:pt x="56218" y="16031"/>
                          <a:pt x="56408" y="5172"/>
                        </a:cubicBezTo>
                        <a:cubicBezTo>
                          <a:pt x="56408" y="-1305"/>
                          <a:pt x="49550" y="-1019"/>
                          <a:pt x="44407" y="2315"/>
                        </a:cubicBezTo>
                        <a:cubicBezTo>
                          <a:pt x="20023" y="18031"/>
                          <a:pt x="-742" y="50892"/>
                          <a:pt x="20" y="88802"/>
                        </a:cubicBezTo>
                        <a:cubicBezTo>
                          <a:pt x="401" y="107947"/>
                          <a:pt x="11165" y="125282"/>
                          <a:pt x="29072" y="124711"/>
                        </a:cubicBezTo>
                        <a:cubicBezTo>
                          <a:pt x="41930" y="124330"/>
                          <a:pt x="53551" y="119853"/>
                          <a:pt x="62790" y="110709"/>
                        </a:cubicBezTo>
                        <a:cubicBezTo>
                          <a:pt x="64124" y="109376"/>
                          <a:pt x="65362" y="107947"/>
                          <a:pt x="66600" y="106423"/>
                        </a:cubicBezTo>
                        <a:cubicBezTo>
                          <a:pt x="69458" y="111185"/>
                          <a:pt x="73268" y="115757"/>
                          <a:pt x="79459" y="119758"/>
                        </a:cubicBezTo>
                        <a:cubicBezTo>
                          <a:pt x="93651" y="128902"/>
                          <a:pt x="107081" y="123854"/>
                          <a:pt x="118511" y="114710"/>
                        </a:cubicBezTo>
                        <a:cubicBezTo>
                          <a:pt x="125846" y="129378"/>
                          <a:pt x="132513" y="142237"/>
                          <a:pt x="155373" y="144523"/>
                        </a:cubicBezTo>
                        <a:cubicBezTo>
                          <a:pt x="183948" y="147380"/>
                          <a:pt x="186901" y="107471"/>
                          <a:pt x="167279" y="94898"/>
                        </a:cubicBezTo>
                        <a:close/>
                      </a:path>
                    </a:pathLst>
                  </a:custGeom>
                  <a:solidFill>
                    <a:srgbClr val="F45F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5" name="Google Shape;415;p24"/>
                  <p:cNvSpPr/>
                  <p:nvPr/>
                </p:nvSpPr>
                <p:spPr>
                  <a:xfrm>
                    <a:off x="4616274" y="2054339"/>
                    <a:ext cx="164044" cy="95589"/>
                  </a:xfrm>
                  <a:custGeom>
                    <a:rect b="b" l="l" r="r" t="t"/>
                    <a:pathLst>
                      <a:path extrusionOk="0" h="95589" w="164044">
                        <a:moveTo>
                          <a:pt x="148702" y="38874"/>
                        </a:moveTo>
                        <a:cubicBezTo>
                          <a:pt x="146606" y="38588"/>
                          <a:pt x="144701" y="37826"/>
                          <a:pt x="142701" y="37160"/>
                        </a:cubicBezTo>
                        <a:cubicBezTo>
                          <a:pt x="139272" y="35921"/>
                          <a:pt x="134128" y="37541"/>
                          <a:pt x="131938" y="40398"/>
                        </a:cubicBezTo>
                        <a:cubicBezTo>
                          <a:pt x="130318" y="42398"/>
                          <a:pt x="128794" y="44399"/>
                          <a:pt x="127461" y="46399"/>
                        </a:cubicBezTo>
                        <a:cubicBezTo>
                          <a:pt x="126985" y="43256"/>
                          <a:pt x="125080" y="40112"/>
                          <a:pt x="121174" y="37922"/>
                        </a:cubicBezTo>
                        <a:cubicBezTo>
                          <a:pt x="115650" y="34683"/>
                          <a:pt x="110697" y="33826"/>
                          <a:pt x="105268" y="33350"/>
                        </a:cubicBezTo>
                        <a:cubicBezTo>
                          <a:pt x="102791" y="27825"/>
                          <a:pt x="99838" y="22682"/>
                          <a:pt x="95076" y="18205"/>
                        </a:cubicBezTo>
                        <a:cubicBezTo>
                          <a:pt x="89361" y="12871"/>
                          <a:pt x="82789" y="9251"/>
                          <a:pt x="75169" y="7346"/>
                        </a:cubicBezTo>
                        <a:cubicBezTo>
                          <a:pt x="70501" y="5537"/>
                          <a:pt x="69739" y="5346"/>
                          <a:pt x="72978" y="6680"/>
                        </a:cubicBezTo>
                        <a:cubicBezTo>
                          <a:pt x="57643" y="-178"/>
                          <a:pt x="33544" y="-5417"/>
                          <a:pt x="21162" y="10204"/>
                        </a:cubicBezTo>
                        <a:cubicBezTo>
                          <a:pt x="8398" y="26492"/>
                          <a:pt x="1255" y="51352"/>
                          <a:pt x="16" y="71831"/>
                        </a:cubicBezTo>
                        <a:cubicBezTo>
                          <a:pt x="-460" y="79641"/>
                          <a:pt x="9541" y="81737"/>
                          <a:pt x="14304" y="77260"/>
                        </a:cubicBezTo>
                        <a:cubicBezTo>
                          <a:pt x="16018" y="75641"/>
                          <a:pt x="18971" y="72212"/>
                          <a:pt x="22114" y="68592"/>
                        </a:cubicBezTo>
                        <a:cubicBezTo>
                          <a:pt x="27258" y="77069"/>
                          <a:pt x="34497" y="83451"/>
                          <a:pt x="43450" y="89261"/>
                        </a:cubicBezTo>
                        <a:cubicBezTo>
                          <a:pt x="69930" y="106597"/>
                          <a:pt x="101267" y="85642"/>
                          <a:pt x="107744" y="58686"/>
                        </a:cubicBezTo>
                        <a:cubicBezTo>
                          <a:pt x="113840" y="62782"/>
                          <a:pt x="120031" y="61067"/>
                          <a:pt x="123841" y="57067"/>
                        </a:cubicBezTo>
                        <a:cubicBezTo>
                          <a:pt x="122984" y="72593"/>
                          <a:pt x="140510" y="84213"/>
                          <a:pt x="154607" y="75450"/>
                        </a:cubicBezTo>
                        <a:cubicBezTo>
                          <a:pt x="160608" y="71640"/>
                          <a:pt x="164227" y="64877"/>
                          <a:pt x="164037" y="57734"/>
                        </a:cubicBezTo>
                        <a:cubicBezTo>
                          <a:pt x="163751" y="49447"/>
                          <a:pt x="157465" y="40017"/>
                          <a:pt x="148702" y="38779"/>
                        </a:cubicBezTo>
                        <a:close/>
                      </a:path>
                    </a:pathLst>
                  </a:custGeom>
                  <a:solidFill>
                    <a:srgbClr val="F45F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16" name="Google Shape;416;p24"/>
                <p:cNvGrpSpPr/>
                <p:nvPr/>
              </p:nvGrpSpPr>
              <p:grpSpPr>
                <a:xfrm>
                  <a:off x="4388439" y="1698096"/>
                  <a:ext cx="1121711" cy="1099798"/>
                  <a:chOff x="4388439" y="1698096"/>
                  <a:chExt cx="1121711" cy="1099798"/>
                </a:xfrm>
              </p:grpSpPr>
              <p:sp>
                <p:nvSpPr>
                  <p:cNvPr id="417" name="Google Shape;417;p24"/>
                  <p:cNvSpPr/>
                  <p:nvPr/>
                </p:nvSpPr>
                <p:spPr>
                  <a:xfrm>
                    <a:off x="4529085" y="1715569"/>
                    <a:ext cx="263287" cy="1053388"/>
                  </a:xfrm>
                  <a:custGeom>
                    <a:rect b="b" l="l" r="r" t="t"/>
                    <a:pathLst>
                      <a:path extrusionOk="0" h="1053388" w="263287">
                        <a:moveTo>
                          <a:pt x="263132" y="1407"/>
                        </a:moveTo>
                        <a:cubicBezTo>
                          <a:pt x="263703" y="549"/>
                          <a:pt x="262560" y="-498"/>
                          <a:pt x="261989" y="264"/>
                        </a:cubicBezTo>
                        <a:cubicBezTo>
                          <a:pt x="153308" y="140186"/>
                          <a:pt x="96635" y="310779"/>
                          <a:pt x="57868" y="481657"/>
                        </a:cubicBezTo>
                        <a:cubicBezTo>
                          <a:pt x="16625" y="663108"/>
                          <a:pt x="-19380" y="864181"/>
                          <a:pt x="11767" y="1049442"/>
                        </a:cubicBezTo>
                        <a:cubicBezTo>
                          <a:pt x="12910" y="1056586"/>
                          <a:pt x="23673" y="1053157"/>
                          <a:pt x="22530" y="1046109"/>
                        </a:cubicBezTo>
                        <a:cubicBezTo>
                          <a:pt x="-8426" y="865610"/>
                          <a:pt x="28245" y="675586"/>
                          <a:pt x="63678" y="498040"/>
                        </a:cubicBezTo>
                        <a:cubicBezTo>
                          <a:pt x="98730" y="322685"/>
                          <a:pt x="154356" y="145615"/>
                          <a:pt x="263227" y="1311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8" name="Google Shape;418;p24"/>
                  <p:cNvSpPr/>
                  <p:nvPr/>
                </p:nvSpPr>
                <p:spPr>
                  <a:xfrm>
                    <a:off x="4388439" y="1736509"/>
                    <a:ext cx="310288" cy="997920"/>
                  </a:xfrm>
                  <a:custGeom>
                    <a:rect b="b" l="l" r="r" t="t"/>
                    <a:pathLst>
                      <a:path extrusionOk="0" h="997920" w="310288">
                        <a:moveTo>
                          <a:pt x="310052" y="1041"/>
                        </a:moveTo>
                        <a:cubicBezTo>
                          <a:pt x="310623" y="660"/>
                          <a:pt x="310052" y="-293"/>
                          <a:pt x="309480" y="88"/>
                        </a:cubicBezTo>
                        <a:cubicBezTo>
                          <a:pt x="160700" y="101530"/>
                          <a:pt x="91739" y="269646"/>
                          <a:pt x="52305" y="439191"/>
                        </a:cubicBezTo>
                        <a:cubicBezTo>
                          <a:pt x="11538" y="614546"/>
                          <a:pt x="-28657" y="818762"/>
                          <a:pt x="28112" y="994498"/>
                        </a:cubicBezTo>
                        <a:cubicBezTo>
                          <a:pt x="30112" y="1000690"/>
                          <a:pt x="39827" y="997737"/>
                          <a:pt x="37827" y="991546"/>
                        </a:cubicBezTo>
                        <a:cubicBezTo>
                          <a:pt x="-15418" y="825715"/>
                          <a:pt x="21730" y="641311"/>
                          <a:pt x="54305" y="474719"/>
                        </a:cubicBezTo>
                        <a:cubicBezTo>
                          <a:pt x="89453" y="295459"/>
                          <a:pt x="158795" y="113722"/>
                          <a:pt x="310052" y="1041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19" name="Google Shape;419;p24"/>
                  <p:cNvSpPr/>
                  <p:nvPr/>
                </p:nvSpPr>
                <p:spPr>
                  <a:xfrm>
                    <a:off x="4743313" y="1723741"/>
                    <a:ext cx="112651" cy="1074153"/>
                  </a:xfrm>
                  <a:custGeom>
                    <a:rect b="b" l="l" r="r" t="t"/>
                    <a:pathLst>
                      <a:path extrusionOk="0" h="1074153" w="112651">
                        <a:moveTo>
                          <a:pt x="111674" y="283"/>
                        </a:moveTo>
                        <a:cubicBezTo>
                          <a:pt x="-23391" y="336515"/>
                          <a:pt x="-21295" y="720087"/>
                          <a:pt x="40808" y="1072322"/>
                        </a:cubicBezTo>
                        <a:cubicBezTo>
                          <a:pt x="41284" y="1075274"/>
                          <a:pt x="46523" y="1074417"/>
                          <a:pt x="46046" y="1071464"/>
                        </a:cubicBezTo>
                        <a:cubicBezTo>
                          <a:pt x="-8627" y="717896"/>
                          <a:pt x="-9008" y="341087"/>
                          <a:pt x="112626" y="664"/>
                        </a:cubicBezTo>
                        <a:cubicBezTo>
                          <a:pt x="112817" y="92"/>
                          <a:pt x="111864" y="-289"/>
                          <a:pt x="111674" y="283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20" name="Google Shape;420;p24"/>
                  <p:cNvSpPr/>
                  <p:nvPr/>
                </p:nvSpPr>
                <p:spPr>
                  <a:xfrm>
                    <a:off x="4896325" y="1722953"/>
                    <a:ext cx="74351" cy="543970"/>
                  </a:xfrm>
                  <a:custGeom>
                    <a:rect b="b" l="l" r="r" t="t"/>
                    <a:pathLst>
                      <a:path extrusionOk="0" h="543970" w="74351">
                        <a:moveTo>
                          <a:pt x="0" y="309"/>
                        </a:moveTo>
                        <a:cubicBezTo>
                          <a:pt x="106870" y="162329"/>
                          <a:pt x="63627" y="365021"/>
                          <a:pt x="28956" y="541424"/>
                        </a:cubicBezTo>
                        <a:cubicBezTo>
                          <a:pt x="28384" y="544186"/>
                          <a:pt x="32195" y="544948"/>
                          <a:pt x="33147" y="542472"/>
                        </a:cubicBezTo>
                        <a:cubicBezTo>
                          <a:pt x="67532" y="450079"/>
                          <a:pt x="76581" y="343399"/>
                          <a:pt x="73914" y="245482"/>
                        </a:cubicBezTo>
                        <a:cubicBezTo>
                          <a:pt x="71533" y="158710"/>
                          <a:pt x="52197" y="71175"/>
                          <a:pt x="572" y="118"/>
                        </a:cubicBezTo>
                        <a:cubicBezTo>
                          <a:pt x="381" y="-167"/>
                          <a:pt x="-95" y="118"/>
                          <a:pt x="95" y="404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21" name="Google Shape;421;p24"/>
                  <p:cNvSpPr/>
                  <p:nvPr/>
                </p:nvSpPr>
                <p:spPr>
                  <a:xfrm>
                    <a:off x="4958181" y="1700906"/>
                    <a:ext cx="200084" cy="556457"/>
                  </a:xfrm>
                  <a:custGeom>
                    <a:rect b="b" l="l" r="r" t="t"/>
                    <a:pathLst>
                      <a:path extrusionOk="0" h="556457" w="200084">
                        <a:moveTo>
                          <a:pt x="1200" y="68"/>
                        </a:moveTo>
                        <a:cubicBezTo>
                          <a:pt x="247" y="-313"/>
                          <a:pt x="-515" y="1020"/>
                          <a:pt x="438" y="1496"/>
                        </a:cubicBezTo>
                        <a:cubicBezTo>
                          <a:pt x="85401" y="38358"/>
                          <a:pt x="131216" y="145705"/>
                          <a:pt x="158553" y="227429"/>
                        </a:cubicBezTo>
                        <a:cubicBezTo>
                          <a:pt x="192081" y="327918"/>
                          <a:pt x="206082" y="449457"/>
                          <a:pt x="163410" y="549279"/>
                        </a:cubicBezTo>
                        <a:cubicBezTo>
                          <a:pt x="161029" y="554899"/>
                          <a:pt x="169316" y="559566"/>
                          <a:pt x="171888" y="553851"/>
                        </a:cubicBezTo>
                        <a:cubicBezTo>
                          <a:pt x="217893" y="449362"/>
                          <a:pt x="201415" y="330204"/>
                          <a:pt x="166554" y="224953"/>
                        </a:cubicBezTo>
                        <a:cubicBezTo>
                          <a:pt x="139026" y="141895"/>
                          <a:pt x="88544" y="34358"/>
                          <a:pt x="1295" y="163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22" name="Google Shape;422;p24"/>
                  <p:cNvSpPr/>
                  <p:nvPr/>
                </p:nvSpPr>
                <p:spPr>
                  <a:xfrm>
                    <a:off x="5053064" y="1698096"/>
                    <a:ext cx="307180" cy="574520"/>
                  </a:xfrm>
                  <a:custGeom>
                    <a:rect b="b" l="l" r="r" t="t"/>
                    <a:pathLst>
                      <a:path extrusionOk="0" h="574520" w="307180">
                        <a:moveTo>
                          <a:pt x="996" y="20"/>
                        </a:moveTo>
                        <a:cubicBezTo>
                          <a:pt x="138" y="-171"/>
                          <a:pt x="-433" y="1068"/>
                          <a:pt x="424" y="1544"/>
                        </a:cubicBezTo>
                        <a:cubicBezTo>
                          <a:pt x="101294" y="49074"/>
                          <a:pt x="172065" y="139752"/>
                          <a:pt x="225881" y="235192"/>
                        </a:cubicBezTo>
                        <a:cubicBezTo>
                          <a:pt x="277983" y="327680"/>
                          <a:pt x="334942" y="470364"/>
                          <a:pt x="269124" y="569710"/>
                        </a:cubicBezTo>
                        <a:cubicBezTo>
                          <a:pt x="267124" y="572758"/>
                          <a:pt x="272077" y="576378"/>
                          <a:pt x="274268" y="573425"/>
                        </a:cubicBezTo>
                        <a:cubicBezTo>
                          <a:pt x="340943" y="483223"/>
                          <a:pt x="292651" y="351969"/>
                          <a:pt x="249408" y="262529"/>
                        </a:cubicBezTo>
                        <a:cubicBezTo>
                          <a:pt x="203783" y="168136"/>
                          <a:pt x="113391" y="23737"/>
                          <a:pt x="996" y="20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23" name="Google Shape;423;p24"/>
                  <p:cNvSpPr/>
                  <p:nvPr/>
                </p:nvSpPr>
                <p:spPr>
                  <a:xfrm>
                    <a:off x="5229972" y="1743354"/>
                    <a:ext cx="280178" cy="522697"/>
                  </a:xfrm>
                  <a:custGeom>
                    <a:rect b="b" l="l" r="r" t="t"/>
                    <a:pathLst>
                      <a:path extrusionOk="0" h="522697" w="280178">
                        <a:moveTo>
                          <a:pt x="1157" y="101"/>
                        </a:moveTo>
                        <a:cubicBezTo>
                          <a:pt x="205" y="-375"/>
                          <a:pt x="-462" y="958"/>
                          <a:pt x="395" y="1530"/>
                        </a:cubicBezTo>
                        <a:cubicBezTo>
                          <a:pt x="72214" y="47059"/>
                          <a:pt x="133079" y="108019"/>
                          <a:pt x="182323" y="177075"/>
                        </a:cubicBezTo>
                        <a:cubicBezTo>
                          <a:pt x="255570" y="279755"/>
                          <a:pt x="280049" y="394531"/>
                          <a:pt x="264238" y="518451"/>
                        </a:cubicBezTo>
                        <a:cubicBezTo>
                          <a:pt x="263666" y="522833"/>
                          <a:pt x="269953" y="524547"/>
                          <a:pt x="271001" y="520071"/>
                        </a:cubicBezTo>
                        <a:cubicBezTo>
                          <a:pt x="317673" y="322617"/>
                          <a:pt x="180037" y="86493"/>
                          <a:pt x="1157" y="101"/>
                        </a:cubicBezTo>
                        <a:close/>
                      </a:path>
                    </a:pathLst>
                  </a:custGeom>
                  <a:solidFill>
                    <a:srgbClr val="CC341B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424" name="Google Shape;424;p24"/>
              <p:cNvGrpSpPr/>
              <p:nvPr/>
            </p:nvGrpSpPr>
            <p:grpSpPr>
              <a:xfrm>
                <a:off x="4421022" y="2298975"/>
                <a:ext cx="281686" cy="286190"/>
                <a:chOff x="4421022" y="2298975"/>
                <a:chExt cx="281686" cy="286190"/>
              </a:xfrm>
            </p:grpSpPr>
            <p:sp>
              <p:nvSpPr>
                <p:cNvPr id="425" name="Google Shape;425;p24"/>
                <p:cNvSpPr/>
                <p:nvPr/>
              </p:nvSpPr>
              <p:spPr>
                <a:xfrm>
                  <a:off x="4421022" y="2298975"/>
                  <a:ext cx="281686" cy="286190"/>
                </a:xfrm>
                <a:custGeom>
                  <a:rect b="b" l="l" r="r" t="t"/>
                  <a:pathLst>
                    <a:path extrusionOk="0" h="286190" w="281686">
                      <a:moveTo>
                        <a:pt x="275183" y="115897"/>
                      </a:moveTo>
                      <a:cubicBezTo>
                        <a:pt x="284041" y="163903"/>
                        <a:pt x="281279" y="249914"/>
                        <a:pt x="281279" y="249914"/>
                      </a:cubicBezTo>
                      <a:cubicBezTo>
                        <a:pt x="281279" y="249914"/>
                        <a:pt x="217081" y="320399"/>
                        <a:pt x="91065" y="264868"/>
                      </a:cubicBezTo>
                      <a:cubicBezTo>
                        <a:pt x="-10091" y="220291"/>
                        <a:pt x="-28188" y="100848"/>
                        <a:pt x="42868" y="27886"/>
                      </a:cubicBezTo>
                      <a:cubicBezTo>
                        <a:pt x="105733" y="-36693"/>
                        <a:pt x="253752" y="18456"/>
                        <a:pt x="275183" y="115897"/>
                      </a:cubicBezTo>
                      <a:close/>
                    </a:path>
                  </a:pathLst>
                </a:custGeom>
                <a:solidFill>
                  <a:srgbClr val="F6D4C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6" name="Google Shape;426;p24"/>
                <p:cNvSpPr/>
                <p:nvPr/>
              </p:nvSpPr>
              <p:spPr>
                <a:xfrm>
                  <a:off x="4499301" y="2387094"/>
                  <a:ext cx="168940" cy="152676"/>
                </a:xfrm>
                <a:custGeom>
                  <a:rect b="b" l="l" r="r" t="t"/>
                  <a:pathLst>
                    <a:path extrusionOk="0" h="152676" w="168940">
                      <a:moveTo>
                        <a:pt x="879" y="14633"/>
                      </a:moveTo>
                      <a:cubicBezTo>
                        <a:pt x="31740" y="-9179"/>
                        <a:pt x="74793" y="-226"/>
                        <a:pt x="105940" y="15300"/>
                      </a:cubicBezTo>
                      <a:cubicBezTo>
                        <a:pt x="150708" y="37589"/>
                        <a:pt x="176044" y="95882"/>
                        <a:pt x="167186" y="145031"/>
                      </a:cubicBezTo>
                      <a:cubicBezTo>
                        <a:pt x="164900" y="157508"/>
                        <a:pt x="145945" y="153508"/>
                        <a:pt x="145945" y="141697"/>
                      </a:cubicBezTo>
                      <a:cubicBezTo>
                        <a:pt x="145945" y="121790"/>
                        <a:pt x="143278" y="104359"/>
                        <a:pt x="136992" y="88833"/>
                      </a:cubicBezTo>
                      <a:cubicBezTo>
                        <a:pt x="122895" y="82547"/>
                        <a:pt x="107655" y="77022"/>
                        <a:pt x="94605" y="88166"/>
                      </a:cubicBezTo>
                      <a:cubicBezTo>
                        <a:pt x="82223" y="98834"/>
                        <a:pt x="88224" y="123695"/>
                        <a:pt x="101654" y="130267"/>
                      </a:cubicBezTo>
                      <a:cubicBezTo>
                        <a:pt x="112512" y="135506"/>
                        <a:pt x="102797" y="151127"/>
                        <a:pt x="92034" y="146174"/>
                      </a:cubicBezTo>
                      <a:cubicBezTo>
                        <a:pt x="66411" y="134267"/>
                        <a:pt x="63268" y="97977"/>
                        <a:pt x="81270" y="78356"/>
                      </a:cubicBezTo>
                      <a:cubicBezTo>
                        <a:pt x="91462" y="67211"/>
                        <a:pt x="108036" y="66926"/>
                        <a:pt x="121561" y="69878"/>
                      </a:cubicBezTo>
                      <a:cubicBezTo>
                        <a:pt x="123561" y="70355"/>
                        <a:pt x="125752" y="71021"/>
                        <a:pt x="127943" y="71783"/>
                      </a:cubicBezTo>
                      <a:cubicBezTo>
                        <a:pt x="120037" y="59877"/>
                        <a:pt x="114513" y="47209"/>
                        <a:pt x="100320" y="37589"/>
                      </a:cubicBezTo>
                      <a:cubicBezTo>
                        <a:pt x="74317" y="20063"/>
                        <a:pt x="34598" y="8823"/>
                        <a:pt x="3546" y="19396"/>
                      </a:cubicBezTo>
                      <a:cubicBezTo>
                        <a:pt x="975" y="20253"/>
                        <a:pt x="-1311" y="16348"/>
                        <a:pt x="879" y="14633"/>
                      </a:cubicBezTo>
                      <a:close/>
                    </a:path>
                  </a:pathLst>
                </a:custGeom>
                <a:solidFill>
                  <a:srgbClr val="CE837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27" name="Google Shape;427;p24"/>
                <p:cNvGrpSpPr/>
                <p:nvPr/>
              </p:nvGrpSpPr>
              <p:grpSpPr>
                <a:xfrm>
                  <a:off x="4488150" y="2309194"/>
                  <a:ext cx="164327" cy="76672"/>
                  <a:chOff x="4488150" y="2309194"/>
                  <a:chExt cx="164327" cy="76672"/>
                </a:xfrm>
              </p:grpSpPr>
              <p:sp>
                <p:nvSpPr>
                  <p:cNvPr id="428" name="Google Shape;428;p24"/>
                  <p:cNvSpPr/>
                  <p:nvPr/>
                </p:nvSpPr>
                <p:spPr>
                  <a:xfrm>
                    <a:off x="4488150" y="2309194"/>
                    <a:ext cx="139730" cy="56599"/>
                  </a:xfrm>
                  <a:custGeom>
                    <a:rect b="b" l="l" r="r" t="t"/>
                    <a:pathLst>
                      <a:path extrusionOk="0" h="56599" w="139730">
                        <a:moveTo>
                          <a:pt x="82516" y="5094"/>
                        </a:moveTo>
                        <a:cubicBezTo>
                          <a:pt x="54988" y="-3669"/>
                          <a:pt x="20032" y="-2907"/>
                          <a:pt x="1172" y="21668"/>
                        </a:cubicBezTo>
                        <a:cubicBezTo>
                          <a:pt x="-923" y="24430"/>
                          <a:pt x="-256" y="28812"/>
                          <a:pt x="3553" y="29669"/>
                        </a:cubicBezTo>
                        <a:cubicBezTo>
                          <a:pt x="26985" y="34717"/>
                          <a:pt x="50988" y="32907"/>
                          <a:pt x="74324" y="38432"/>
                        </a:cubicBezTo>
                        <a:cubicBezTo>
                          <a:pt x="94612" y="43290"/>
                          <a:pt x="112138" y="61006"/>
                          <a:pt x="133474" y="55577"/>
                        </a:cubicBezTo>
                        <a:cubicBezTo>
                          <a:pt x="136904" y="54720"/>
                          <a:pt x="140237" y="50528"/>
                          <a:pt x="139666" y="46909"/>
                        </a:cubicBezTo>
                        <a:cubicBezTo>
                          <a:pt x="135570" y="20715"/>
                          <a:pt x="104804" y="12143"/>
                          <a:pt x="82421" y="4999"/>
                        </a:cubicBezTo>
                        <a:close/>
                      </a:path>
                    </a:pathLst>
                  </a:custGeom>
                  <a:solidFill>
                    <a:srgbClr val="FFE7D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29" name="Google Shape;429;p24"/>
                  <p:cNvSpPr/>
                  <p:nvPr/>
                </p:nvSpPr>
                <p:spPr>
                  <a:xfrm>
                    <a:off x="4631110" y="2365062"/>
                    <a:ext cx="21367" cy="20804"/>
                  </a:xfrm>
                  <a:custGeom>
                    <a:rect b="b" l="l" r="r" t="t"/>
                    <a:pathLst>
                      <a:path extrusionOk="0" h="20804" w="21367">
                        <a:moveTo>
                          <a:pt x="18232" y="3900"/>
                        </a:moveTo>
                        <a:cubicBezTo>
                          <a:pt x="13850" y="471"/>
                          <a:pt x="10135" y="-862"/>
                          <a:pt x="4706" y="566"/>
                        </a:cubicBezTo>
                        <a:cubicBezTo>
                          <a:pt x="2134" y="1233"/>
                          <a:pt x="-342" y="4281"/>
                          <a:pt x="39" y="7043"/>
                        </a:cubicBezTo>
                        <a:cubicBezTo>
                          <a:pt x="515" y="10568"/>
                          <a:pt x="1277" y="13235"/>
                          <a:pt x="3277" y="16187"/>
                        </a:cubicBezTo>
                        <a:cubicBezTo>
                          <a:pt x="5659" y="19807"/>
                          <a:pt x="10231" y="21712"/>
                          <a:pt x="14422" y="20378"/>
                        </a:cubicBezTo>
                        <a:cubicBezTo>
                          <a:pt x="17184" y="19521"/>
                          <a:pt x="18517" y="17997"/>
                          <a:pt x="20137" y="15711"/>
                        </a:cubicBezTo>
                        <a:cubicBezTo>
                          <a:pt x="22423" y="12377"/>
                          <a:pt x="21375" y="6377"/>
                          <a:pt x="18232" y="3900"/>
                        </a:cubicBezTo>
                        <a:close/>
                      </a:path>
                    </a:pathLst>
                  </a:custGeom>
                  <a:solidFill>
                    <a:srgbClr val="FFE7D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430" name="Google Shape;430;p24"/>
              <p:cNvSpPr/>
              <p:nvPr/>
            </p:nvSpPr>
            <p:spPr>
              <a:xfrm>
                <a:off x="4685442" y="2279447"/>
                <a:ext cx="28569" cy="528013"/>
              </a:xfrm>
              <a:custGeom>
                <a:rect b="b" l="l" r="r" t="t"/>
                <a:pathLst>
                  <a:path extrusionOk="0" h="528013" w="28569">
                    <a:moveTo>
                      <a:pt x="9239" y="1409"/>
                    </a:moveTo>
                    <a:cubicBezTo>
                      <a:pt x="10382" y="173621"/>
                      <a:pt x="-15050" y="353072"/>
                      <a:pt x="13906" y="523950"/>
                    </a:cubicBezTo>
                    <a:cubicBezTo>
                      <a:pt x="14859" y="529570"/>
                      <a:pt x="24574" y="529284"/>
                      <a:pt x="25241" y="523569"/>
                    </a:cubicBezTo>
                    <a:cubicBezTo>
                      <a:pt x="35338" y="434225"/>
                      <a:pt x="20002" y="80847"/>
                      <a:pt x="11906" y="932"/>
                    </a:cubicBezTo>
                    <a:cubicBezTo>
                      <a:pt x="11716" y="-592"/>
                      <a:pt x="9334" y="-115"/>
                      <a:pt x="9334" y="1409"/>
                    </a:cubicBezTo>
                    <a:lnTo>
                      <a:pt x="9334" y="1409"/>
                    </a:lnTo>
                    <a:close/>
                  </a:path>
                </a:pathLst>
              </a:custGeom>
              <a:solidFill>
                <a:srgbClr val="CC341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31" name="Google Shape;431;p24"/>
          <p:cNvGrpSpPr/>
          <p:nvPr/>
        </p:nvGrpSpPr>
        <p:grpSpPr>
          <a:xfrm>
            <a:off x="2547128" y="374615"/>
            <a:ext cx="291481" cy="291510"/>
            <a:chOff x="2547070" y="430349"/>
            <a:chExt cx="291481" cy="291481"/>
          </a:xfrm>
        </p:grpSpPr>
        <p:sp>
          <p:nvSpPr>
            <p:cNvPr id="432" name="Google Shape;432;p24"/>
            <p:cNvSpPr/>
            <p:nvPr/>
          </p:nvSpPr>
          <p:spPr>
            <a:xfrm>
              <a:off x="2547070" y="430349"/>
              <a:ext cx="291481" cy="291481"/>
            </a:xfrm>
            <a:custGeom>
              <a:rect b="b" l="l" r="r" t="t"/>
              <a:pathLst>
                <a:path extrusionOk="0" h="99059" w="99059">
                  <a:moveTo>
                    <a:pt x="99060" y="49530"/>
                  </a:moveTo>
                  <a:cubicBezTo>
                    <a:pt x="99060" y="22193"/>
                    <a:pt x="76867" y="0"/>
                    <a:pt x="49530" y="0"/>
                  </a:cubicBezTo>
                  <a:cubicBezTo>
                    <a:pt x="22193" y="0"/>
                    <a:pt x="0" y="22193"/>
                    <a:pt x="0" y="49530"/>
                  </a:cubicBezTo>
                  <a:cubicBezTo>
                    <a:pt x="0" y="76867"/>
                    <a:pt x="22193" y="99060"/>
                    <a:pt x="49530" y="99060"/>
                  </a:cubicBezTo>
                  <a:cubicBezTo>
                    <a:pt x="76867" y="99060"/>
                    <a:pt x="99060" y="76867"/>
                    <a:pt x="99060" y="49530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24"/>
            <p:cNvSpPr/>
            <p:nvPr/>
          </p:nvSpPr>
          <p:spPr>
            <a:xfrm>
              <a:off x="2547070" y="453891"/>
              <a:ext cx="122758" cy="265696"/>
            </a:xfrm>
            <a:custGeom>
              <a:rect b="b" l="l" r="r" t="t"/>
              <a:pathLst>
                <a:path extrusionOk="0" h="90296" w="41719">
                  <a:moveTo>
                    <a:pt x="13811" y="35052"/>
                  </a:moveTo>
                  <a:cubicBezTo>
                    <a:pt x="13811" y="22003"/>
                    <a:pt x="17145" y="9906"/>
                    <a:pt x="22669" y="0"/>
                  </a:cubicBezTo>
                  <a:cubicBezTo>
                    <a:pt x="9049" y="8858"/>
                    <a:pt x="0" y="24098"/>
                    <a:pt x="0" y="41529"/>
                  </a:cubicBezTo>
                  <a:cubicBezTo>
                    <a:pt x="0" y="66199"/>
                    <a:pt x="18097" y="86487"/>
                    <a:pt x="41719" y="90297"/>
                  </a:cubicBezTo>
                  <a:cubicBezTo>
                    <a:pt x="25241" y="80486"/>
                    <a:pt x="13811" y="59531"/>
                    <a:pt x="13811" y="35147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4" name="Google Shape;434;p24"/>
          <p:cNvGrpSpPr/>
          <p:nvPr/>
        </p:nvGrpSpPr>
        <p:grpSpPr>
          <a:xfrm>
            <a:off x="3211626" y="4337258"/>
            <a:ext cx="628706" cy="542626"/>
            <a:chOff x="866126" y="4404108"/>
            <a:chExt cx="628706" cy="542626"/>
          </a:xfrm>
        </p:grpSpPr>
        <p:sp>
          <p:nvSpPr>
            <p:cNvPr id="435" name="Google Shape;435;p24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24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7" name="Google Shape;437;p24"/>
          <p:cNvGrpSpPr/>
          <p:nvPr/>
        </p:nvGrpSpPr>
        <p:grpSpPr>
          <a:xfrm rot="-8100000">
            <a:off x="7783294" y="1097733"/>
            <a:ext cx="707210" cy="610382"/>
            <a:chOff x="866126" y="4404108"/>
            <a:chExt cx="628706" cy="542626"/>
          </a:xfrm>
        </p:grpSpPr>
        <p:sp>
          <p:nvSpPr>
            <p:cNvPr id="438" name="Google Shape;438;p24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24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0" name="Google Shape;440;p24"/>
          <p:cNvSpPr txBox="1"/>
          <p:nvPr>
            <p:ph idx="2" type="ctrTitle"/>
          </p:nvPr>
        </p:nvSpPr>
        <p:spPr>
          <a:xfrm>
            <a:off x="713225" y="2917500"/>
            <a:ext cx="3579000" cy="54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</a:t>
            </a:r>
            <a:endParaRPr/>
          </a:p>
        </p:txBody>
      </p:sp>
      <p:grpSp>
        <p:nvGrpSpPr>
          <p:cNvPr id="441" name="Google Shape;441;p24"/>
          <p:cNvGrpSpPr/>
          <p:nvPr/>
        </p:nvGrpSpPr>
        <p:grpSpPr>
          <a:xfrm>
            <a:off x="11268652" y="4420948"/>
            <a:ext cx="118753" cy="145604"/>
            <a:chOff x="6018788" y="3556539"/>
            <a:chExt cx="101927" cy="124974"/>
          </a:xfrm>
        </p:grpSpPr>
        <p:sp>
          <p:nvSpPr>
            <p:cNvPr id="442" name="Google Shape;442;p24"/>
            <p:cNvSpPr/>
            <p:nvPr/>
          </p:nvSpPr>
          <p:spPr>
            <a:xfrm>
              <a:off x="6076571" y="3556539"/>
              <a:ext cx="44144" cy="124974"/>
            </a:xfrm>
            <a:custGeom>
              <a:rect b="b" l="l" r="r" t="t"/>
              <a:pathLst>
                <a:path extrusionOk="0" h="124974" w="44144">
                  <a:moveTo>
                    <a:pt x="22857" y="0"/>
                  </a:moveTo>
                  <a:cubicBezTo>
                    <a:pt x="22857" y="0"/>
                    <a:pt x="59052" y="54578"/>
                    <a:pt x="37050" y="106013"/>
                  </a:cubicBezTo>
                  <a:cubicBezTo>
                    <a:pt x="15047" y="157353"/>
                    <a:pt x="-25815" y="98584"/>
                    <a:pt x="228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4"/>
            <p:cNvSpPr/>
            <p:nvPr/>
          </p:nvSpPr>
          <p:spPr>
            <a:xfrm>
              <a:off x="6018788" y="3567492"/>
              <a:ext cx="59494" cy="59150"/>
            </a:xfrm>
            <a:custGeom>
              <a:rect b="b" l="l" r="r" t="t"/>
              <a:pathLst>
                <a:path extrusionOk="0" h="59150" w="59494">
                  <a:moveTo>
                    <a:pt x="59494" y="0"/>
                  </a:moveTo>
                  <a:cubicBezTo>
                    <a:pt x="59494" y="0"/>
                    <a:pt x="37777" y="59150"/>
                    <a:pt x="13108" y="59150"/>
                  </a:cubicBezTo>
                  <a:cubicBezTo>
                    <a:pt x="-11467" y="59150"/>
                    <a:pt x="-4419" y="11430"/>
                    <a:pt x="5949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4"/>
            <p:cNvSpPr/>
            <p:nvPr/>
          </p:nvSpPr>
          <p:spPr>
            <a:xfrm>
              <a:off x="6099608" y="3630061"/>
              <a:ext cx="15167" cy="37834"/>
            </a:xfrm>
            <a:custGeom>
              <a:rect b="b" l="l" r="r" t="t"/>
              <a:pathLst>
                <a:path extrusionOk="0" h="37834" w="15167">
                  <a:moveTo>
                    <a:pt x="4391" y="3725"/>
                  </a:moveTo>
                  <a:cubicBezTo>
                    <a:pt x="5439" y="8678"/>
                    <a:pt x="5916" y="13631"/>
                    <a:pt x="4773" y="18680"/>
                  </a:cubicBezTo>
                  <a:cubicBezTo>
                    <a:pt x="4296" y="20966"/>
                    <a:pt x="3344" y="22966"/>
                    <a:pt x="2201" y="24966"/>
                  </a:cubicBezTo>
                  <a:cubicBezTo>
                    <a:pt x="486" y="28014"/>
                    <a:pt x="-85" y="29824"/>
                    <a:pt x="10" y="33253"/>
                  </a:cubicBezTo>
                  <a:cubicBezTo>
                    <a:pt x="10" y="37253"/>
                    <a:pt x="4201" y="38777"/>
                    <a:pt x="7440" y="37253"/>
                  </a:cubicBezTo>
                  <a:cubicBezTo>
                    <a:pt x="20108" y="31348"/>
                    <a:pt x="14488" y="10869"/>
                    <a:pt x="9630" y="1439"/>
                  </a:cubicBezTo>
                  <a:cubicBezTo>
                    <a:pt x="8106" y="-1609"/>
                    <a:pt x="3820" y="677"/>
                    <a:pt x="4391" y="3725"/>
                  </a:cubicBezTo>
                  <a:lnTo>
                    <a:pt x="4391" y="37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24"/>
            <p:cNvSpPr/>
            <p:nvPr/>
          </p:nvSpPr>
          <p:spPr>
            <a:xfrm>
              <a:off x="6028218" y="3600922"/>
              <a:ext cx="22324" cy="23130"/>
            </a:xfrm>
            <a:custGeom>
              <a:rect b="b" l="l" r="r" t="t"/>
              <a:pathLst>
                <a:path extrusionOk="0" h="23130" w="22324">
                  <a:moveTo>
                    <a:pt x="15394" y="1813"/>
                  </a:moveTo>
                  <a:cubicBezTo>
                    <a:pt x="11774" y="7528"/>
                    <a:pt x="5869" y="9528"/>
                    <a:pt x="1392" y="14291"/>
                  </a:cubicBezTo>
                  <a:cubicBezTo>
                    <a:pt x="-1275" y="17053"/>
                    <a:pt x="58" y="22101"/>
                    <a:pt x="3964" y="22863"/>
                  </a:cubicBezTo>
                  <a:cubicBezTo>
                    <a:pt x="14822" y="25054"/>
                    <a:pt x="20632" y="13338"/>
                    <a:pt x="22252" y="4480"/>
                  </a:cubicBezTo>
                  <a:cubicBezTo>
                    <a:pt x="23014" y="194"/>
                    <a:pt x="17584" y="-1711"/>
                    <a:pt x="15298" y="1908"/>
                  </a:cubicBezTo>
                  <a:lnTo>
                    <a:pt x="15298" y="19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4"/>
            <p:cNvSpPr/>
            <p:nvPr/>
          </p:nvSpPr>
          <p:spPr>
            <a:xfrm>
              <a:off x="6051036" y="3590689"/>
              <a:ext cx="9153" cy="9232"/>
            </a:xfrm>
            <a:custGeom>
              <a:rect b="b" l="l" r="r" t="t"/>
              <a:pathLst>
                <a:path extrusionOk="0" h="9232" w="9153">
                  <a:moveTo>
                    <a:pt x="1433" y="7950"/>
                  </a:moveTo>
                  <a:cubicBezTo>
                    <a:pt x="5720" y="12046"/>
                    <a:pt x="12006" y="5378"/>
                    <a:pt x="7720" y="1282"/>
                  </a:cubicBezTo>
                  <a:cubicBezTo>
                    <a:pt x="3434" y="-2813"/>
                    <a:pt x="-2853" y="3854"/>
                    <a:pt x="1433" y="7950"/>
                  </a:cubicBezTo>
                  <a:lnTo>
                    <a:pt x="1433" y="79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4"/>
            <p:cNvSpPr/>
            <p:nvPr/>
          </p:nvSpPr>
          <p:spPr>
            <a:xfrm>
              <a:off x="6100981" y="3611630"/>
              <a:ext cx="11911" cy="12265"/>
            </a:xfrm>
            <a:custGeom>
              <a:rect b="b" l="l" r="r" t="t"/>
              <a:pathLst>
                <a:path extrusionOk="0" h="12265" w="11911">
                  <a:moveTo>
                    <a:pt x="11591" y="5202"/>
                  </a:moveTo>
                  <a:cubicBezTo>
                    <a:pt x="11401" y="4725"/>
                    <a:pt x="11210" y="4154"/>
                    <a:pt x="10925" y="3678"/>
                  </a:cubicBezTo>
                  <a:cubicBezTo>
                    <a:pt x="8734" y="-1656"/>
                    <a:pt x="-886" y="-1275"/>
                    <a:pt x="66" y="5392"/>
                  </a:cubicBezTo>
                  <a:cubicBezTo>
                    <a:pt x="66" y="5868"/>
                    <a:pt x="257" y="6440"/>
                    <a:pt x="257" y="7011"/>
                  </a:cubicBezTo>
                  <a:cubicBezTo>
                    <a:pt x="1590" y="15774"/>
                    <a:pt x="14354" y="12441"/>
                    <a:pt x="11496" y="5297"/>
                  </a:cubicBezTo>
                  <a:lnTo>
                    <a:pt x="11496" y="52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" name="Google Shape;452;p25"/>
          <p:cNvGrpSpPr/>
          <p:nvPr/>
        </p:nvGrpSpPr>
        <p:grpSpPr>
          <a:xfrm rot="-1507578">
            <a:off x="1581367" y="4066864"/>
            <a:ext cx="2564802" cy="2073746"/>
            <a:chOff x="8641088" y="877777"/>
            <a:chExt cx="1048781" cy="847981"/>
          </a:xfrm>
        </p:grpSpPr>
        <p:sp>
          <p:nvSpPr>
            <p:cNvPr id="453" name="Google Shape;453;p25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392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5" name="Google Shape;455;p25"/>
          <p:cNvSpPr txBox="1"/>
          <p:nvPr>
            <p:ph idx="2" type="subTitle"/>
          </p:nvPr>
        </p:nvSpPr>
        <p:spPr>
          <a:xfrm>
            <a:off x="4762975" y="1065338"/>
            <a:ext cx="328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personal hygiene affect overall health?</a:t>
            </a:r>
            <a:endParaRPr/>
          </a:p>
        </p:txBody>
      </p:sp>
      <p:sp>
        <p:nvSpPr>
          <p:cNvPr id="456" name="Google Shape;456;p25"/>
          <p:cNvSpPr txBox="1"/>
          <p:nvPr>
            <p:ph idx="3" type="title"/>
          </p:nvPr>
        </p:nvSpPr>
        <p:spPr>
          <a:xfrm>
            <a:off x="4006977" y="987825"/>
            <a:ext cx="756000" cy="50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457" name="Google Shape;457;p25"/>
          <p:cNvSpPr txBox="1"/>
          <p:nvPr>
            <p:ph idx="5" type="subTitle"/>
          </p:nvPr>
        </p:nvSpPr>
        <p:spPr>
          <a:xfrm>
            <a:off x="4712300" y="1970125"/>
            <a:ext cx="328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handwashing so important in preventing illness?</a:t>
            </a:r>
            <a:endParaRPr/>
          </a:p>
        </p:txBody>
      </p:sp>
      <p:sp>
        <p:nvSpPr>
          <p:cNvPr id="458" name="Google Shape;458;p25"/>
          <p:cNvSpPr txBox="1"/>
          <p:nvPr>
            <p:ph idx="6" type="title"/>
          </p:nvPr>
        </p:nvSpPr>
        <p:spPr>
          <a:xfrm>
            <a:off x="4029852" y="1970125"/>
            <a:ext cx="756000" cy="50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459" name="Google Shape;459;p25"/>
          <p:cNvSpPr txBox="1"/>
          <p:nvPr>
            <p:ph idx="8" type="subTitle"/>
          </p:nvPr>
        </p:nvSpPr>
        <p:spPr>
          <a:xfrm>
            <a:off x="4712300" y="2832350"/>
            <a:ext cx="328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some common myths about hygiene and health?</a:t>
            </a:r>
            <a:endParaRPr/>
          </a:p>
        </p:txBody>
      </p:sp>
      <p:sp>
        <p:nvSpPr>
          <p:cNvPr id="460" name="Google Shape;460;p25"/>
          <p:cNvSpPr txBox="1"/>
          <p:nvPr>
            <p:ph idx="9" type="title"/>
          </p:nvPr>
        </p:nvSpPr>
        <p:spPr>
          <a:xfrm>
            <a:off x="4006977" y="2828887"/>
            <a:ext cx="756000" cy="50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grpSp>
        <p:nvGrpSpPr>
          <p:cNvPr id="461" name="Google Shape;461;p25"/>
          <p:cNvGrpSpPr/>
          <p:nvPr/>
        </p:nvGrpSpPr>
        <p:grpSpPr>
          <a:xfrm>
            <a:off x="-2" y="2133653"/>
            <a:ext cx="2199747" cy="2992300"/>
            <a:chOff x="345394" y="1856375"/>
            <a:chExt cx="2373743" cy="3269915"/>
          </a:xfrm>
        </p:grpSpPr>
        <p:grpSp>
          <p:nvGrpSpPr>
            <p:cNvPr id="462" name="Google Shape;462;p25"/>
            <p:cNvGrpSpPr/>
            <p:nvPr/>
          </p:nvGrpSpPr>
          <p:grpSpPr>
            <a:xfrm>
              <a:off x="345394" y="4040571"/>
              <a:ext cx="2373743" cy="1085720"/>
              <a:chOff x="9075648" y="3455965"/>
              <a:chExt cx="798004" cy="364997"/>
            </a:xfrm>
          </p:grpSpPr>
          <p:sp>
            <p:nvSpPr>
              <p:cNvPr id="463" name="Google Shape;463;p25"/>
              <p:cNvSpPr/>
              <p:nvPr/>
            </p:nvSpPr>
            <p:spPr>
              <a:xfrm>
                <a:off x="9075648" y="3455965"/>
                <a:ext cx="798004" cy="364997"/>
              </a:xfrm>
              <a:custGeom>
                <a:rect b="b" l="l" r="r" t="t"/>
                <a:pathLst>
                  <a:path extrusionOk="0" h="364997" w="798004">
                    <a:moveTo>
                      <a:pt x="0" y="0"/>
                    </a:moveTo>
                    <a:lnTo>
                      <a:pt x="798005" y="0"/>
                    </a:lnTo>
                    <a:lnTo>
                      <a:pt x="798005" y="364998"/>
                    </a:lnTo>
                    <a:lnTo>
                      <a:pt x="0" y="36499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64" name="Google Shape;464;p25"/>
              <p:cNvGrpSpPr/>
              <p:nvPr/>
            </p:nvGrpSpPr>
            <p:grpSpPr>
              <a:xfrm>
                <a:off x="9131845" y="3488350"/>
                <a:ext cx="685609" cy="296894"/>
                <a:chOff x="9131845" y="3488350"/>
                <a:chExt cx="685609" cy="296894"/>
              </a:xfrm>
            </p:grpSpPr>
            <p:sp>
              <p:nvSpPr>
                <p:cNvPr id="465" name="Google Shape;465;p25"/>
                <p:cNvSpPr/>
                <p:nvPr/>
              </p:nvSpPr>
              <p:spPr>
                <a:xfrm>
                  <a:off x="9133464" y="3491588"/>
                  <a:ext cx="682275" cy="290417"/>
                </a:xfrm>
                <a:custGeom>
                  <a:rect b="b" l="l" r="r" t="t"/>
                  <a:pathLst>
                    <a:path extrusionOk="0" h="290417" w="682275">
                      <a:moveTo>
                        <a:pt x="0" y="0"/>
                      </a:moveTo>
                      <a:lnTo>
                        <a:pt x="682276" y="0"/>
                      </a:lnTo>
                      <a:lnTo>
                        <a:pt x="682276" y="290417"/>
                      </a:lnTo>
                      <a:lnTo>
                        <a:pt x="0" y="290417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6" name="Google Shape;466;p25"/>
                <p:cNvSpPr/>
                <p:nvPr/>
              </p:nvSpPr>
              <p:spPr>
                <a:xfrm>
                  <a:off x="9175755" y="3519878"/>
                  <a:ext cx="597789" cy="234600"/>
                </a:xfrm>
                <a:custGeom>
                  <a:rect b="b" l="l" r="r" t="t"/>
                  <a:pathLst>
                    <a:path extrusionOk="0" h="234600" w="597789">
                      <a:moveTo>
                        <a:pt x="0" y="0"/>
                      </a:moveTo>
                      <a:lnTo>
                        <a:pt x="597789" y="0"/>
                      </a:lnTo>
                      <a:lnTo>
                        <a:pt x="597789" y="234601"/>
                      </a:lnTo>
                      <a:lnTo>
                        <a:pt x="0" y="23460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67" name="Google Shape;467;p25"/>
                <p:cNvGrpSpPr/>
                <p:nvPr/>
              </p:nvGrpSpPr>
              <p:grpSpPr>
                <a:xfrm>
                  <a:off x="9131845" y="3488350"/>
                  <a:ext cx="685609" cy="296894"/>
                  <a:chOff x="9131845" y="3488350"/>
                  <a:chExt cx="685609" cy="296894"/>
                </a:xfrm>
              </p:grpSpPr>
              <p:sp>
                <p:nvSpPr>
                  <p:cNvPr id="468" name="Google Shape;468;p25"/>
                  <p:cNvSpPr/>
                  <p:nvPr/>
                </p:nvSpPr>
                <p:spPr>
                  <a:xfrm>
                    <a:off x="9131845" y="3488350"/>
                    <a:ext cx="45529" cy="34670"/>
                  </a:xfrm>
                  <a:custGeom>
                    <a:rect b="b" l="l" r="r" t="t"/>
                    <a:pathLst>
                      <a:path extrusionOk="0" h="34670" w="45529">
                        <a:moveTo>
                          <a:pt x="42291" y="34671"/>
                        </a:moveTo>
                        <a:lnTo>
                          <a:pt x="0" y="6382"/>
                        </a:lnTo>
                        <a:lnTo>
                          <a:pt x="3238" y="0"/>
                        </a:lnTo>
                        <a:lnTo>
                          <a:pt x="45530" y="28289"/>
                        </a:lnTo>
                        <a:lnTo>
                          <a:pt x="42291" y="34671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69" name="Google Shape;469;p25"/>
                  <p:cNvSpPr/>
                  <p:nvPr/>
                </p:nvSpPr>
                <p:spPr>
                  <a:xfrm>
                    <a:off x="9131940" y="3751145"/>
                    <a:ext cx="45434" cy="34099"/>
                  </a:xfrm>
                  <a:custGeom>
                    <a:rect b="b" l="l" r="r" t="t"/>
                    <a:pathLst>
                      <a:path extrusionOk="0" h="34099" w="45434">
                        <a:moveTo>
                          <a:pt x="3143" y="34100"/>
                        </a:moveTo>
                        <a:lnTo>
                          <a:pt x="0" y="27623"/>
                        </a:lnTo>
                        <a:lnTo>
                          <a:pt x="42196" y="0"/>
                        </a:lnTo>
                        <a:lnTo>
                          <a:pt x="45434" y="6477"/>
                        </a:lnTo>
                        <a:lnTo>
                          <a:pt x="3143" y="3410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0" name="Google Shape;470;p25"/>
                  <p:cNvSpPr/>
                  <p:nvPr/>
                </p:nvSpPr>
                <p:spPr>
                  <a:xfrm>
                    <a:off x="9771925" y="3488350"/>
                    <a:ext cx="45529" cy="34670"/>
                  </a:xfrm>
                  <a:custGeom>
                    <a:rect b="b" l="l" r="r" t="t"/>
                    <a:pathLst>
                      <a:path extrusionOk="0" h="34670" w="45529">
                        <a:moveTo>
                          <a:pt x="3239" y="34671"/>
                        </a:moveTo>
                        <a:lnTo>
                          <a:pt x="0" y="28289"/>
                        </a:lnTo>
                        <a:lnTo>
                          <a:pt x="42291" y="0"/>
                        </a:lnTo>
                        <a:lnTo>
                          <a:pt x="45529" y="6382"/>
                        </a:lnTo>
                        <a:lnTo>
                          <a:pt x="3239" y="34671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1" name="Google Shape;471;p25"/>
                  <p:cNvSpPr/>
                  <p:nvPr/>
                </p:nvSpPr>
                <p:spPr>
                  <a:xfrm>
                    <a:off x="9771925" y="3751145"/>
                    <a:ext cx="45529" cy="34099"/>
                  </a:xfrm>
                  <a:custGeom>
                    <a:rect b="b" l="l" r="r" t="t"/>
                    <a:pathLst>
                      <a:path extrusionOk="0" h="34099" w="45529">
                        <a:moveTo>
                          <a:pt x="42291" y="34100"/>
                        </a:moveTo>
                        <a:lnTo>
                          <a:pt x="0" y="6477"/>
                        </a:lnTo>
                        <a:lnTo>
                          <a:pt x="3239" y="0"/>
                        </a:lnTo>
                        <a:lnTo>
                          <a:pt x="45529" y="27623"/>
                        </a:lnTo>
                        <a:lnTo>
                          <a:pt x="42291" y="3410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72" name="Google Shape;472;p25"/>
                <p:cNvGrpSpPr/>
                <p:nvPr/>
              </p:nvGrpSpPr>
              <p:grpSpPr>
                <a:xfrm>
                  <a:off x="9321506" y="3620462"/>
                  <a:ext cx="284511" cy="40385"/>
                  <a:chOff x="9321506" y="3620462"/>
                  <a:chExt cx="284511" cy="40385"/>
                </a:xfrm>
              </p:grpSpPr>
              <p:sp>
                <p:nvSpPr>
                  <p:cNvPr id="473" name="Google Shape;473;p25"/>
                  <p:cNvSpPr/>
                  <p:nvPr/>
                </p:nvSpPr>
                <p:spPr>
                  <a:xfrm rot="-5400000">
                    <a:off x="9458142" y="3494446"/>
                    <a:ext cx="11239" cy="284511"/>
                  </a:xfrm>
                  <a:custGeom>
                    <a:rect b="b" l="l" r="r" t="t"/>
                    <a:pathLst>
                      <a:path extrusionOk="0" h="284511" w="11239">
                        <a:moveTo>
                          <a:pt x="0" y="0"/>
                        </a:moveTo>
                        <a:lnTo>
                          <a:pt x="11239" y="0"/>
                        </a:lnTo>
                        <a:lnTo>
                          <a:pt x="11239" y="284512"/>
                        </a:lnTo>
                        <a:lnTo>
                          <a:pt x="0" y="284512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74" name="Google Shape;474;p25"/>
                  <p:cNvSpPr/>
                  <p:nvPr/>
                </p:nvSpPr>
                <p:spPr>
                  <a:xfrm>
                    <a:off x="9378828" y="3620462"/>
                    <a:ext cx="165068" cy="40385"/>
                  </a:xfrm>
                  <a:custGeom>
                    <a:rect b="b" l="l" r="r" t="t"/>
                    <a:pathLst>
                      <a:path extrusionOk="0" h="40385" w="165068">
                        <a:moveTo>
                          <a:pt x="147638" y="40386"/>
                        </a:moveTo>
                        <a:lnTo>
                          <a:pt x="17431" y="40386"/>
                        </a:lnTo>
                        <a:cubicBezTo>
                          <a:pt x="7811" y="40386"/>
                          <a:pt x="0" y="31337"/>
                          <a:pt x="0" y="20193"/>
                        </a:cubicBezTo>
                        <a:lnTo>
                          <a:pt x="0" y="20193"/>
                        </a:lnTo>
                        <a:cubicBezTo>
                          <a:pt x="0" y="9049"/>
                          <a:pt x="7811" y="0"/>
                          <a:pt x="17431" y="0"/>
                        </a:cubicBezTo>
                        <a:lnTo>
                          <a:pt x="147638" y="0"/>
                        </a:lnTo>
                        <a:cubicBezTo>
                          <a:pt x="157258" y="0"/>
                          <a:pt x="165068" y="9049"/>
                          <a:pt x="165068" y="20193"/>
                        </a:cubicBezTo>
                        <a:lnTo>
                          <a:pt x="165068" y="20193"/>
                        </a:lnTo>
                        <a:cubicBezTo>
                          <a:pt x="165068" y="31337"/>
                          <a:pt x="157258" y="40386"/>
                          <a:pt x="147638" y="40386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475" name="Google Shape;475;p25"/>
            <p:cNvGrpSpPr/>
            <p:nvPr/>
          </p:nvGrpSpPr>
          <p:grpSpPr>
            <a:xfrm>
              <a:off x="345394" y="2954565"/>
              <a:ext cx="2373743" cy="1086856"/>
              <a:chOff x="9075648" y="3090872"/>
              <a:chExt cx="798004" cy="365379"/>
            </a:xfrm>
          </p:grpSpPr>
          <p:sp>
            <p:nvSpPr>
              <p:cNvPr id="476" name="Google Shape;476;p25"/>
              <p:cNvSpPr/>
              <p:nvPr/>
            </p:nvSpPr>
            <p:spPr>
              <a:xfrm>
                <a:off x="9075648" y="3090872"/>
                <a:ext cx="798004" cy="365379"/>
              </a:xfrm>
              <a:custGeom>
                <a:rect b="b" l="l" r="r" t="t"/>
                <a:pathLst>
                  <a:path extrusionOk="0" h="365379" w="798004">
                    <a:moveTo>
                      <a:pt x="0" y="0"/>
                    </a:moveTo>
                    <a:lnTo>
                      <a:pt x="798005" y="0"/>
                    </a:lnTo>
                    <a:lnTo>
                      <a:pt x="798005" y="365379"/>
                    </a:lnTo>
                    <a:lnTo>
                      <a:pt x="0" y="36537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77" name="Google Shape;477;p25"/>
              <p:cNvGrpSpPr/>
              <p:nvPr/>
            </p:nvGrpSpPr>
            <p:grpSpPr>
              <a:xfrm>
                <a:off x="9131845" y="3123161"/>
                <a:ext cx="685609" cy="297275"/>
                <a:chOff x="9131845" y="3123161"/>
                <a:chExt cx="685609" cy="297275"/>
              </a:xfrm>
            </p:grpSpPr>
            <p:sp>
              <p:nvSpPr>
                <p:cNvPr id="478" name="Google Shape;478;p25"/>
                <p:cNvSpPr/>
                <p:nvPr/>
              </p:nvSpPr>
              <p:spPr>
                <a:xfrm>
                  <a:off x="9133464" y="3126400"/>
                  <a:ext cx="682275" cy="290798"/>
                </a:xfrm>
                <a:custGeom>
                  <a:rect b="b" l="l" r="r" t="t"/>
                  <a:pathLst>
                    <a:path extrusionOk="0" h="290798" w="682275">
                      <a:moveTo>
                        <a:pt x="0" y="0"/>
                      </a:moveTo>
                      <a:lnTo>
                        <a:pt x="682276" y="0"/>
                      </a:lnTo>
                      <a:lnTo>
                        <a:pt x="682276" y="290798"/>
                      </a:lnTo>
                      <a:lnTo>
                        <a:pt x="0" y="290798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9" name="Google Shape;479;p25"/>
                <p:cNvSpPr/>
                <p:nvPr/>
              </p:nvSpPr>
              <p:spPr>
                <a:xfrm>
                  <a:off x="9175755" y="3154689"/>
                  <a:ext cx="597789" cy="234886"/>
                </a:xfrm>
                <a:custGeom>
                  <a:rect b="b" l="l" r="r" t="t"/>
                  <a:pathLst>
                    <a:path extrusionOk="0" h="234886" w="597789">
                      <a:moveTo>
                        <a:pt x="0" y="0"/>
                      </a:moveTo>
                      <a:lnTo>
                        <a:pt x="597789" y="0"/>
                      </a:lnTo>
                      <a:lnTo>
                        <a:pt x="597789" y="234887"/>
                      </a:lnTo>
                      <a:lnTo>
                        <a:pt x="0" y="234887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80" name="Google Shape;480;p25"/>
                <p:cNvGrpSpPr/>
                <p:nvPr/>
              </p:nvGrpSpPr>
              <p:grpSpPr>
                <a:xfrm>
                  <a:off x="9131845" y="3123161"/>
                  <a:ext cx="685609" cy="297275"/>
                  <a:chOff x="9131845" y="3123161"/>
                  <a:chExt cx="685609" cy="297275"/>
                </a:xfrm>
              </p:grpSpPr>
              <p:sp>
                <p:nvSpPr>
                  <p:cNvPr id="481" name="Google Shape;481;p25"/>
                  <p:cNvSpPr/>
                  <p:nvPr/>
                </p:nvSpPr>
                <p:spPr>
                  <a:xfrm>
                    <a:off x="9131845" y="3123161"/>
                    <a:ext cx="45529" cy="34766"/>
                  </a:xfrm>
                  <a:custGeom>
                    <a:rect b="b" l="l" r="r" t="t"/>
                    <a:pathLst>
                      <a:path extrusionOk="0" h="34766" w="45529">
                        <a:moveTo>
                          <a:pt x="42291" y="34766"/>
                        </a:moveTo>
                        <a:lnTo>
                          <a:pt x="0" y="6477"/>
                        </a:lnTo>
                        <a:lnTo>
                          <a:pt x="3238" y="0"/>
                        </a:lnTo>
                        <a:lnTo>
                          <a:pt x="45530" y="28289"/>
                        </a:lnTo>
                        <a:lnTo>
                          <a:pt x="42291" y="34766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82" name="Google Shape;482;p25"/>
                  <p:cNvSpPr/>
                  <p:nvPr/>
                </p:nvSpPr>
                <p:spPr>
                  <a:xfrm>
                    <a:off x="9131940" y="3386337"/>
                    <a:ext cx="45434" cy="34099"/>
                  </a:xfrm>
                  <a:custGeom>
                    <a:rect b="b" l="l" r="r" t="t"/>
                    <a:pathLst>
                      <a:path extrusionOk="0" h="34099" w="45434">
                        <a:moveTo>
                          <a:pt x="3143" y="34100"/>
                        </a:moveTo>
                        <a:lnTo>
                          <a:pt x="0" y="27623"/>
                        </a:lnTo>
                        <a:lnTo>
                          <a:pt x="42196" y="0"/>
                        </a:lnTo>
                        <a:lnTo>
                          <a:pt x="45434" y="6477"/>
                        </a:lnTo>
                        <a:lnTo>
                          <a:pt x="3143" y="3410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83" name="Google Shape;483;p25"/>
                  <p:cNvSpPr/>
                  <p:nvPr/>
                </p:nvSpPr>
                <p:spPr>
                  <a:xfrm>
                    <a:off x="9771925" y="3123161"/>
                    <a:ext cx="45529" cy="34766"/>
                  </a:xfrm>
                  <a:custGeom>
                    <a:rect b="b" l="l" r="r" t="t"/>
                    <a:pathLst>
                      <a:path extrusionOk="0" h="34766" w="45529">
                        <a:moveTo>
                          <a:pt x="3239" y="34766"/>
                        </a:moveTo>
                        <a:lnTo>
                          <a:pt x="0" y="28289"/>
                        </a:lnTo>
                        <a:lnTo>
                          <a:pt x="42291" y="0"/>
                        </a:lnTo>
                        <a:lnTo>
                          <a:pt x="45529" y="6477"/>
                        </a:lnTo>
                        <a:lnTo>
                          <a:pt x="3239" y="34766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84" name="Google Shape;484;p25"/>
                  <p:cNvSpPr/>
                  <p:nvPr/>
                </p:nvSpPr>
                <p:spPr>
                  <a:xfrm>
                    <a:off x="9771925" y="3386337"/>
                    <a:ext cx="45529" cy="34099"/>
                  </a:xfrm>
                  <a:custGeom>
                    <a:rect b="b" l="l" r="r" t="t"/>
                    <a:pathLst>
                      <a:path extrusionOk="0" h="34099" w="45529">
                        <a:moveTo>
                          <a:pt x="42291" y="34100"/>
                        </a:moveTo>
                        <a:lnTo>
                          <a:pt x="0" y="6477"/>
                        </a:lnTo>
                        <a:lnTo>
                          <a:pt x="3239" y="0"/>
                        </a:lnTo>
                        <a:lnTo>
                          <a:pt x="45529" y="27623"/>
                        </a:lnTo>
                        <a:lnTo>
                          <a:pt x="42291" y="3410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85" name="Google Shape;485;p25"/>
                <p:cNvGrpSpPr/>
                <p:nvPr/>
              </p:nvGrpSpPr>
              <p:grpSpPr>
                <a:xfrm>
                  <a:off x="9321507" y="3255559"/>
                  <a:ext cx="284511" cy="40386"/>
                  <a:chOff x="9321507" y="3255559"/>
                  <a:chExt cx="284511" cy="40386"/>
                </a:xfrm>
              </p:grpSpPr>
              <p:sp>
                <p:nvSpPr>
                  <p:cNvPr id="486" name="Google Shape;486;p25"/>
                  <p:cNvSpPr/>
                  <p:nvPr/>
                </p:nvSpPr>
                <p:spPr>
                  <a:xfrm rot="-5400000">
                    <a:off x="9458143" y="3129542"/>
                    <a:ext cx="11239" cy="284511"/>
                  </a:xfrm>
                  <a:custGeom>
                    <a:rect b="b" l="l" r="r" t="t"/>
                    <a:pathLst>
                      <a:path extrusionOk="0" h="284511" w="11239">
                        <a:moveTo>
                          <a:pt x="0" y="0"/>
                        </a:moveTo>
                        <a:lnTo>
                          <a:pt x="11239" y="0"/>
                        </a:lnTo>
                        <a:lnTo>
                          <a:pt x="11239" y="284512"/>
                        </a:lnTo>
                        <a:lnTo>
                          <a:pt x="0" y="284512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87" name="Google Shape;487;p25"/>
                  <p:cNvSpPr/>
                  <p:nvPr/>
                </p:nvSpPr>
                <p:spPr>
                  <a:xfrm>
                    <a:off x="9378828" y="3255559"/>
                    <a:ext cx="165068" cy="40386"/>
                  </a:xfrm>
                  <a:custGeom>
                    <a:rect b="b" l="l" r="r" t="t"/>
                    <a:pathLst>
                      <a:path extrusionOk="0" h="40386" w="165068">
                        <a:moveTo>
                          <a:pt x="147638" y="40386"/>
                        </a:moveTo>
                        <a:lnTo>
                          <a:pt x="17431" y="40386"/>
                        </a:lnTo>
                        <a:cubicBezTo>
                          <a:pt x="7811" y="40386"/>
                          <a:pt x="0" y="31337"/>
                          <a:pt x="0" y="20193"/>
                        </a:cubicBezTo>
                        <a:lnTo>
                          <a:pt x="0" y="20193"/>
                        </a:lnTo>
                        <a:cubicBezTo>
                          <a:pt x="0" y="9049"/>
                          <a:pt x="7811" y="0"/>
                          <a:pt x="17431" y="0"/>
                        </a:cubicBezTo>
                        <a:lnTo>
                          <a:pt x="147638" y="0"/>
                        </a:lnTo>
                        <a:cubicBezTo>
                          <a:pt x="157258" y="0"/>
                          <a:pt x="165068" y="9049"/>
                          <a:pt x="165068" y="20193"/>
                        </a:cubicBezTo>
                        <a:lnTo>
                          <a:pt x="165068" y="20193"/>
                        </a:lnTo>
                        <a:cubicBezTo>
                          <a:pt x="165068" y="31337"/>
                          <a:pt x="157258" y="40386"/>
                          <a:pt x="147638" y="40386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488" name="Google Shape;488;p25"/>
            <p:cNvGrpSpPr/>
            <p:nvPr/>
          </p:nvGrpSpPr>
          <p:grpSpPr>
            <a:xfrm>
              <a:off x="345394" y="1856375"/>
              <a:ext cx="2373743" cy="1086856"/>
              <a:chOff x="9075648" y="2721683"/>
              <a:chExt cx="798004" cy="365379"/>
            </a:xfrm>
          </p:grpSpPr>
          <p:sp>
            <p:nvSpPr>
              <p:cNvPr id="489" name="Google Shape;489;p25"/>
              <p:cNvSpPr/>
              <p:nvPr/>
            </p:nvSpPr>
            <p:spPr>
              <a:xfrm>
                <a:off x="9075648" y="2721683"/>
                <a:ext cx="798004" cy="365379"/>
              </a:xfrm>
              <a:custGeom>
                <a:rect b="b" l="l" r="r" t="t"/>
                <a:pathLst>
                  <a:path extrusionOk="0" h="365379" w="798004">
                    <a:moveTo>
                      <a:pt x="0" y="0"/>
                    </a:moveTo>
                    <a:lnTo>
                      <a:pt x="798005" y="0"/>
                    </a:lnTo>
                    <a:lnTo>
                      <a:pt x="798005" y="365379"/>
                    </a:lnTo>
                    <a:lnTo>
                      <a:pt x="0" y="36537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90" name="Google Shape;490;p25"/>
              <p:cNvGrpSpPr/>
              <p:nvPr/>
            </p:nvGrpSpPr>
            <p:grpSpPr>
              <a:xfrm>
                <a:off x="9131845" y="2754068"/>
                <a:ext cx="685609" cy="297274"/>
                <a:chOff x="9131845" y="2754068"/>
                <a:chExt cx="685609" cy="297274"/>
              </a:xfrm>
            </p:grpSpPr>
            <p:sp>
              <p:nvSpPr>
                <p:cNvPr id="491" name="Google Shape;491;p25"/>
                <p:cNvSpPr/>
                <p:nvPr/>
              </p:nvSpPr>
              <p:spPr>
                <a:xfrm>
                  <a:off x="9133464" y="2757306"/>
                  <a:ext cx="682275" cy="290798"/>
                </a:xfrm>
                <a:custGeom>
                  <a:rect b="b" l="l" r="r" t="t"/>
                  <a:pathLst>
                    <a:path extrusionOk="0" h="290798" w="682275">
                      <a:moveTo>
                        <a:pt x="0" y="0"/>
                      </a:moveTo>
                      <a:lnTo>
                        <a:pt x="682276" y="0"/>
                      </a:lnTo>
                      <a:lnTo>
                        <a:pt x="682276" y="290798"/>
                      </a:lnTo>
                      <a:lnTo>
                        <a:pt x="0" y="290798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2" name="Google Shape;492;p25"/>
                <p:cNvSpPr/>
                <p:nvPr/>
              </p:nvSpPr>
              <p:spPr>
                <a:xfrm>
                  <a:off x="9175755" y="2785595"/>
                  <a:ext cx="597789" cy="234886"/>
                </a:xfrm>
                <a:custGeom>
                  <a:rect b="b" l="l" r="r" t="t"/>
                  <a:pathLst>
                    <a:path extrusionOk="0" h="234886" w="597789">
                      <a:moveTo>
                        <a:pt x="0" y="0"/>
                      </a:moveTo>
                      <a:lnTo>
                        <a:pt x="597789" y="0"/>
                      </a:lnTo>
                      <a:lnTo>
                        <a:pt x="597789" y="234887"/>
                      </a:lnTo>
                      <a:lnTo>
                        <a:pt x="0" y="234887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493" name="Google Shape;493;p25"/>
                <p:cNvGrpSpPr/>
                <p:nvPr/>
              </p:nvGrpSpPr>
              <p:grpSpPr>
                <a:xfrm>
                  <a:off x="9131845" y="2754068"/>
                  <a:ext cx="685609" cy="297274"/>
                  <a:chOff x="9131845" y="2754068"/>
                  <a:chExt cx="685609" cy="297274"/>
                </a:xfrm>
              </p:grpSpPr>
              <p:sp>
                <p:nvSpPr>
                  <p:cNvPr id="494" name="Google Shape;494;p25"/>
                  <p:cNvSpPr/>
                  <p:nvPr/>
                </p:nvSpPr>
                <p:spPr>
                  <a:xfrm>
                    <a:off x="9131845" y="2754068"/>
                    <a:ext cx="45529" cy="34766"/>
                  </a:xfrm>
                  <a:custGeom>
                    <a:rect b="b" l="l" r="r" t="t"/>
                    <a:pathLst>
                      <a:path extrusionOk="0" h="34766" w="45529">
                        <a:moveTo>
                          <a:pt x="42291" y="34766"/>
                        </a:moveTo>
                        <a:lnTo>
                          <a:pt x="0" y="6477"/>
                        </a:lnTo>
                        <a:lnTo>
                          <a:pt x="3238" y="0"/>
                        </a:lnTo>
                        <a:lnTo>
                          <a:pt x="45530" y="28289"/>
                        </a:lnTo>
                        <a:lnTo>
                          <a:pt x="42291" y="34766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95" name="Google Shape;495;p25"/>
                  <p:cNvSpPr/>
                  <p:nvPr/>
                </p:nvSpPr>
                <p:spPr>
                  <a:xfrm>
                    <a:off x="9131940" y="3017148"/>
                    <a:ext cx="45434" cy="34194"/>
                  </a:xfrm>
                  <a:custGeom>
                    <a:rect b="b" l="l" r="r" t="t"/>
                    <a:pathLst>
                      <a:path extrusionOk="0" h="34194" w="45434">
                        <a:moveTo>
                          <a:pt x="3143" y="34195"/>
                        </a:moveTo>
                        <a:lnTo>
                          <a:pt x="0" y="27718"/>
                        </a:lnTo>
                        <a:lnTo>
                          <a:pt x="42196" y="0"/>
                        </a:lnTo>
                        <a:lnTo>
                          <a:pt x="45434" y="6572"/>
                        </a:lnTo>
                        <a:lnTo>
                          <a:pt x="3143" y="34195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96" name="Google Shape;496;p25"/>
                  <p:cNvSpPr/>
                  <p:nvPr/>
                </p:nvSpPr>
                <p:spPr>
                  <a:xfrm>
                    <a:off x="9771925" y="2754068"/>
                    <a:ext cx="45529" cy="34766"/>
                  </a:xfrm>
                  <a:custGeom>
                    <a:rect b="b" l="l" r="r" t="t"/>
                    <a:pathLst>
                      <a:path extrusionOk="0" h="34766" w="45529">
                        <a:moveTo>
                          <a:pt x="3239" y="34766"/>
                        </a:moveTo>
                        <a:lnTo>
                          <a:pt x="0" y="28289"/>
                        </a:lnTo>
                        <a:lnTo>
                          <a:pt x="42291" y="0"/>
                        </a:lnTo>
                        <a:lnTo>
                          <a:pt x="45529" y="6477"/>
                        </a:lnTo>
                        <a:lnTo>
                          <a:pt x="3239" y="34766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497" name="Google Shape;497;p25"/>
                  <p:cNvSpPr/>
                  <p:nvPr/>
                </p:nvSpPr>
                <p:spPr>
                  <a:xfrm>
                    <a:off x="9771925" y="3017148"/>
                    <a:ext cx="45529" cy="34194"/>
                  </a:xfrm>
                  <a:custGeom>
                    <a:rect b="b" l="l" r="r" t="t"/>
                    <a:pathLst>
                      <a:path extrusionOk="0" h="34194" w="45529">
                        <a:moveTo>
                          <a:pt x="42291" y="34195"/>
                        </a:moveTo>
                        <a:lnTo>
                          <a:pt x="0" y="6572"/>
                        </a:lnTo>
                        <a:lnTo>
                          <a:pt x="3239" y="0"/>
                        </a:lnTo>
                        <a:lnTo>
                          <a:pt x="45529" y="27718"/>
                        </a:lnTo>
                        <a:lnTo>
                          <a:pt x="42291" y="34195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498" name="Google Shape;498;p25"/>
                <p:cNvGrpSpPr/>
                <p:nvPr/>
              </p:nvGrpSpPr>
              <p:grpSpPr>
                <a:xfrm>
                  <a:off x="9321507" y="2886370"/>
                  <a:ext cx="284511" cy="40385"/>
                  <a:chOff x="9321507" y="2886370"/>
                  <a:chExt cx="284511" cy="40385"/>
                </a:xfrm>
              </p:grpSpPr>
              <p:sp>
                <p:nvSpPr>
                  <p:cNvPr id="499" name="Google Shape;499;p25"/>
                  <p:cNvSpPr/>
                  <p:nvPr/>
                </p:nvSpPr>
                <p:spPr>
                  <a:xfrm rot="-5400000">
                    <a:off x="9458143" y="2760443"/>
                    <a:ext cx="11239" cy="284511"/>
                  </a:xfrm>
                  <a:custGeom>
                    <a:rect b="b" l="l" r="r" t="t"/>
                    <a:pathLst>
                      <a:path extrusionOk="0" h="284511" w="11239">
                        <a:moveTo>
                          <a:pt x="0" y="0"/>
                        </a:moveTo>
                        <a:lnTo>
                          <a:pt x="11239" y="0"/>
                        </a:lnTo>
                        <a:lnTo>
                          <a:pt x="11239" y="284512"/>
                        </a:lnTo>
                        <a:lnTo>
                          <a:pt x="0" y="284512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0" name="Google Shape;500;p25"/>
                  <p:cNvSpPr/>
                  <p:nvPr/>
                </p:nvSpPr>
                <p:spPr>
                  <a:xfrm>
                    <a:off x="9378828" y="2886370"/>
                    <a:ext cx="165068" cy="40385"/>
                  </a:xfrm>
                  <a:custGeom>
                    <a:rect b="b" l="l" r="r" t="t"/>
                    <a:pathLst>
                      <a:path extrusionOk="0" h="40385" w="165068">
                        <a:moveTo>
                          <a:pt x="147638" y="40386"/>
                        </a:moveTo>
                        <a:lnTo>
                          <a:pt x="17431" y="40386"/>
                        </a:lnTo>
                        <a:cubicBezTo>
                          <a:pt x="7811" y="40386"/>
                          <a:pt x="0" y="31337"/>
                          <a:pt x="0" y="20193"/>
                        </a:cubicBezTo>
                        <a:lnTo>
                          <a:pt x="0" y="20193"/>
                        </a:lnTo>
                        <a:cubicBezTo>
                          <a:pt x="0" y="9049"/>
                          <a:pt x="7811" y="0"/>
                          <a:pt x="17431" y="0"/>
                        </a:cubicBezTo>
                        <a:lnTo>
                          <a:pt x="147638" y="0"/>
                        </a:lnTo>
                        <a:cubicBezTo>
                          <a:pt x="157258" y="0"/>
                          <a:pt x="165068" y="9049"/>
                          <a:pt x="165068" y="20193"/>
                        </a:cubicBezTo>
                        <a:lnTo>
                          <a:pt x="165068" y="20193"/>
                        </a:lnTo>
                        <a:cubicBezTo>
                          <a:pt x="165068" y="31337"/>
                          <a:pt x="157258" y="40386"/>
                          <a:pt x="147638" y="40386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</p:grpSp>
      <p:grpSp>
        <p:nvGrpSpPr>
          <p:cNvPr id="501" name="Google Shape;501;p25"/>
          <p:cNvGrpSpPr/>
          <p:nvPr/>
        </p:nvGrpSpPr>
        <p:grpSpPr>
          <a:xfrm rot="9726471">
            <a:off x="859553" y="1429445"/>
            <a:ext cx="707234" cy="610403"/>
            <a:chOff x="866126" y="4404108"/>
            <a:chExt cx="628706" cy="542626"/>
          </a:xfrm>
        </p:grpSpPr>
        <p:sp>
          <p:nvSpPr>
            <p:cNvPr id="502" name="Google Shape;502;p25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4" name="Google Shape;504;p25"/>
          <p:cNvGrpSpPr/>
          <p:nvPr/>
        </p:nvGrpSpPr>
        <p:grpSpPr>
          <a:xfrm flipH="1">
            <a:off x="1545618" y="987838"/>
            <a:ext cx="2346432" cy="4138345"/>
            <a:chOff x="2289355" y="1871689"/>
            <a:chExt cx="1700436" cy="3110836"/>
          </a:xfrm>
        </p:grpSpPr>
        <p:grpSp>
          <p:nvGrpSpPr>
            <p:cNvPr id="505" name="Google Shape;505;p25"/>
            <p:cNvGrpSpPr/>
            <p:nvPr/>
          </p:nvGrpSpPr>
          <p:grpSpPr>
            <a:xfrm>
              <a:off x="2582699" y="3729322"/>
              <a:ext cx="1301134" cy="1253203"/>
              <a:chOff x="2582699" y="3729322"/>
              <a:chExt cx="1301134" cy="1253203"/>
            </a:xfrm>
          </p:grpSpPr>
          <p:grpSp>
            <p:nvGrpSpPr>
              <p:cNvPr id="506" name="Google Shape;506;p25"/>
              <p:cNvGrpSpPr/>
              <p:nvPr/>
            </p:nvGrpSpPr>
            <p:grpSpPr>
              <a:xfrm>
                <a:off x="3025484" y="3925061"/>
                <a:ext cx="858349" cy="940545"/>
                <a:chOff x="3025484" y="3925061"/>
                <a:chExt cx="858349" cy="940545"/>
              </a:xfrm>
            </p:grpSpPr>
            <p:grpSp>
              <p:nvGrpSpPr>
                <p:cNvPr id="507" name="Google Shape;507;p25"/>
                <p:cNvGrpSpPr/>
                <p:nvPr/>
              </p:nvGrpSpPr>
              <p:grpSpPr>
                <a:xfrm>
                  <a:off x="3025484" y="3925061"/>
                  <a:ext cx="804100" cy="710088"/>
                  <a:chOff x="3025484" y="3925061"/>
                  <a:chExt cx="804100" cy="710088"/>
                </a:xfrm>
              </p:grpSpPr>
              <p:sp>
                <p:nvSpPr>
                  <p:cNvPr id="508" name="Google Shape;508;p25"/>
                  <p:cNvSpPr/>
                  <p:nvPr/>
                </p:nvSpPr>
                <p:spPr>
                  <a:xfrm>
                    <a:off x="3025484" y="3925061"/>
                    <a:ext cx="804100" cy="710088"/>
                  </a:xfrm>
                  <a:custGeom>
                    <a:rect b="b" l="l" r="r" t="t"/>
                    <a:pathLst>
                      <a:path extrusionOk="0" h="710088" w="804100">
                        <a:moveTo>
                          <a:pt x="0" y="63437"/>
                        </a:moveTo>
                        <a:cubicBezTo>
                          <a:pt x="0" y="63437"/>
                          <a:pt x="166497" y="626650"/>
                          <a:pt x="791528" y="710089"/>
                        </a:cubicBezTo>
                        <a:lnTo>
                          <a:pt x="804101" y="656749"/>
                        </a:lnTo>
                        <a:cubicBezTo>
                          <a:pt x="804101" y="656749"/>
                          <a:pt x="358140" y="506825"/>
                          <a:pt x="402050" y="0"/>
                        </a:cubicBezTo>
                        <a:lnTo>
                          <a:pt x="0" y="63437"/>
                        </a:lnTo>
                        <a:close/>
                      </a:path>
                    </a:pathLst>
                  </a:custGeom>
                  <a:solidFill>
                    <a:srgbClr val="9E5F50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09" name="Google Shape;509;p25"/>
                  <p:cNvSpPr/>
                  <p:nvPr/>
                </p:nvSpPr>
                <p:spPr>
                  <a:xfrm>
                    <a:off x="3433817" y="4481580"/>
                    <a:ext cx="44721" cy="36341"/>
                  </a:xfrm>
                  <a:custGeom>
                    <a:rect b="b" l="l" r="r" t="t"/>
                    <a:pathLst>
                      <a:path extrusionOk="0" h="36341" w="44721">
                        <a:moveTo>
                          <a:pt x="4290" y="9933"/>
                        </a:moveTo>
                        <a:cubicBezTo>
                          <a:pt x="14386" y="9456"/>
                          <a:pt x="24673" y="9647"/>
                          <a:pt x="31245" y="18410"/>
                        </a:cubicBezTo>
                        <a:cubicBezTo>
                          <a:pt x="33341" y="21267"/>
                          <a:pt x="34103" y="24125"/>
                          <a:pt x="29817" y="24696"/>
                        </a:cubicBezTo>
                        <a:cubicBezTo>
                          <a:pt x="23530" y="25554"/>
                          <a:pt x="20101" y="19934"/>
                          <a:pt x="14291" y="19648"/>
                        </a:cubicBezTo>
                        <a:cubicBezTo>
                          <a:pt x="11910" y="19648"/>
                          <a:pt x="9338" y="21839"/>
                          <a:pt x="9528" y="24411"/>
                        </a:cubicBezTo>
                        <a:cubicBezTo>
                          <a:pt x="10481" y="33364"/>
                          <a:pt x="23054" y="37079"/>
                          <a:pt x="30864" y="36222"/>
                        </a:cubicBezTo>
                        <a:cubicBezTo>
                          <a:pt x="38675" y="35269"/>
                          <a:pt x="45342" y="29649"/>
                          <a:pt x="44676" y="21363"/>
                        </a:cubicBezTo>
                        <a:cubicBezTo>
                          <a:pt x="44009" y="12123"/>
                          <a:pt x="35627" y="3837"/>
                          <a:pt x="27150" y="1265"/>
                        </a:cubicBezTo>
                        <a:cubicBezTo>
                          <a:pt x="19434" y="-1021"/>
                          <a:pt x="10862" y="217"/>
                          <a:pt x="3051" y="1646"/>
                        </a:cubicBezTo>
                        <a:cubicBezTo>
                          <a:pt x="-1711" y="2503"/>
                          <a:pt x="-568" y="10218"/>
                          <a:pt x="4194" y="10028"/>
                        </a:cubicBezTo>
                        <a:lnTo>
                          <a:pt x="4194" y="10028"/>
                        </a:lnTo>
                        <a:close/>
                      </a:path>
                    </a:pathLst>
                  </a:custGeom>
                  <a:solidFill>
                    <a:srgbClr val="9B4C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10" name="Google Shape;510;p25"/>
                <p:cNvGrpSpPr/>
                <p:nvPr/>
              </p:nvGrpSpPr>
              <p:grpSpPr>
                <a:xfrm>
                  <a:off x="3754248" y="4556704"/>
                  <a:ext cx="129585" cy="308902"/>
                  <a:chOff x="3754248" y="4556704"/>
                  <a:chExt cx="129585" cy="308902"/>
                </a:xfrm>
              </p:grpSpPr>
              <p:sp>
                <p:nvSpPr>
                  <p:cNvPr id="511" name="Google Shape;511;p25"/>
                  <p:cNvSpPr/>
                  <p:nvPr/>
                </p:nvSpPr>
                <p:spPr>
                  <a:xfrm>
                    <a:off x="3779466" y="4560743"/>
                    <a:ext cx="100003" cy="290605"/>
                  </a:xfrm>
                  <a:custGeom>
                    <a:rect b="b" l="l" r="r" t="t"/>
                    <a:pathLst>
                      <a:path extrusionOk="0" h="290605" w="100003">
                        <a:moveTo>
                          <a:pt x="23067" y="13351"/>
                        </a:moveTo>
                        <a:cubicBezTo>
                          <a:pt x="27449" y="-4556"/>
                          <a:pt x="76598" y="-3032"/>
                          <a:pt x="96505" y="9541"/>
                        </a:cubicBezTo>
                        <a:cubicBezTo>
                          <a:pt x="116412" y="22114"/>
                          <a:pt x="45261" y="271098"/>
                          <a:pt x="36498" y="288147"/>
                        </a:cubicBezTo>
                        <a:cubicBezTo>
                          <a:pt x="27639" y="305197"/>
                          <a:pt x="-31987" y="235665"/>
                          <a:pt x="23067" y="1335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12" name="Google Shape;512;p25"/>
                  <p:cNvSpPr/>
                  <p:nvPr/>
                </p:nvSpPr>
                <p:spPr>
                  <a:xfrm>
                    <a:off x="3775355" y="4556704"/>
                    <a:ext cx="108478" cy="308902"/>
                  </a:xfrm>
                  <a:custGeom>
                    <a:rect b="b" l="l" r="r" t="t"/>
                    <a:pathLst>
                      <a:path extrusionOk="0" h="308902" w="108478">
                        <a:moveTo>
                          <a:pt x="45561" y="204557"/>
                        </a:moveTo>
                        <a:cubicBezTo>
                          <a:pt x="45561" y="204557"/>
                          <a:pt x="-1397" y="206366"/>
                          <a:pt x="32" y="243990"/>
                        </a:cubicBezTo>
                        <a:cubicBezTo>
                          <a:pt x="1461" y="281614"/>
                          <a:pt x="34417" y="320952"/>
                          <a:pt x="48514" y="305426"/>
                        </a:cubicBezTo>
                        <a:cubicBezTo>
                          <a:pt x="62611" y="289901"/>
                          <a:pt x="130715" y="18057"/>
                          <a:pt x="101092" y="1960"/>
                        </a:cubicBezTo>
                        <a:cubicBezTo>
                          <a:pt x="95377" y="-1183"/>
                          <a:pt x="85662" y="-3850"/>
                          <a:pt x="83090" y="21772"/>
                        </a:cubicBezTo>
                        <a:cubicBezTo>
                          <a:pt x="80518" y="47394"/>
                          <a:pt x="45657" y="204652"/>
                          <a:pt x="45657" y="20465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513" name="Google Shape;513;p25"/>
                  <p:cNvGrpSpPr/>
                  <p:nvPr/>
                </p:nvGrpSpPr>
                <p:grpSpPr>
                  <a:xfrm>
                    <a:off x="3754248" y="4650956"/>
                    <a:ext cx="72099" cy="83063"/>
                    <a:chOff x="3754248" y="4650956"/>
                    <a:chExt cx="72099" cy="83063"/>
                  </a:xfrm>
                </p:grpSpPr>
                <p:sp>
                  <p:nvSpPr>
                    <p:cNvPr id="514" name="Google Shape;514;p25"/>
                    <p:cNvSpPr/>
                    <p:nvPr/>
                  </p:nvSpPr>
                  <p:spPr>
                    <a:xfrm>
                      <a:off x="3757915" y="4692559"/>
                      <a:ext cx="63369" cy="41460"/>
                    </a:xfrm>
                    <a:custGeom>
                      <a:rect b="b" l="l" r="r" t="t"/>
                      <a:pathLst>
                        <a:path extrusionOk="0" h="41460" w="63369">
                          <a:moveTo>
                            <a:pt x="53476" y="217"/>
                          </a:moveTo>
                          <a:cubicBezTo>
                            <a:pt x="33283" y="-2164"/>
                            <a:pt x="7375" y="15457"/>
                            <a:pt x="327" y="34221"/>
                          </a:cubicBezTo>
                          <a:cubicBezTo>
                            <a:pt x="-1102" y="38031"/>
                            <a:pt x="2422" y="40889"/>
                            <a:pt x="5756" y="41365"/>
                          </a:cubicBezTo>
                          <a:cubicBezTo>
                            <a:pt x="12899" y="42317"/>
                            <a:pt x="19091" y="35936"/>
                            <a:pt x="24901" y="32602"/>
                          </a:cubicBezTo>
                          <a:cubicBezTo>
                            <a:pt x="29854" y="29744"/>
                            <a:pt x="34902" y="26792"/>
                            <a:pt x="40236" y="24696"/>
                          </a:cubicBezTo>
                          <a:cubicBezTo>
                            <a:pt x="46428" y="22410"/>
                            <a:pt x="52809" y="21934"/>
                            <a:pt x="58524" y="18505"/>
                          </a:cubicBezTo>
                          <a:cubicBezTo>
                            <a:pt x="67573" y="13076"/>
                            <a:pt x="62811" y="1265"/>
                            <a:pt x="53571" y="217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15" name="Google Shape;515;p25"/>
                    <p:cNvSpPr/>
                    <p:nvPr/>
                  </p:nvSpPr>
                  <p:spPr>
                    <a:xfrm>
                      <a:off x="3754248" y="4650956"/>
                      <a:ext cx="72099" cy="33829"/>
                    </a:xfrm>
                    <a:custGeom>
                      <a:rect b="b" l="l" r="r" t="t"/>
                      <a:pathLst>
                        <a:path extrusionOk="0" h="33829" w="72099">
                          <a:moveTo>
                            <a:pt x="70193" y="4577"/>
                          </a:moveTo>
                          <a:cubicBezTo>
                            <a:pt x="52953" y="-9519"/>
                            <a:pt x="14091" y="12198"/>
                            <a:pt x="1232" y="25818"/>
                          </a:cubicBezTo>
                          <a:cubicBezTo>
                            <a:pt x="-1340" y="28581"/>
                            <a:pt x="279" y="34105"/>
                            <a:pt x="4566" y="33819"/>
                          </a:cubicBezTo>
                          <a:cubicBezTo>
                            <a:pt x="15424" y="33057"/>
                            <a:pt x="25902" y="27533"/>
                            <a:pt x="35998" y="23627"/>
                          </a:cubicBezTo>
                          <a:cubicBezTo>
                            <a:pt x="46285" y="19627"/>
                            <a:pt x="60287" y="21342"/>
                            <a:pt x="68859" y="14865"/>
                          </a:cubicBezTo>
                          <a:cubicBezTo>
                            <a:pt x="71812" y="12578"/>
                            <a:pt x="73717" y="7626"/>
                            <a:pt x="70193" y="4673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516" name="Google Shape;516;p25"/>
              <p:cNvGrpSpPr/>
              <p:nvPr/>
            </p:nvGrpSpPr>
            <p:grpSpPr>
              <a:xfrm>
                <a:off x="2582699" y="3802188"/>
                <a:ext cx="496363" cy="1180337"/>
                <a:chOff x="2582699" y="3802188"/>
                <a:chExt cx="496363" cy="1180337"/>
              </a:xfrm>
            </p:grpSpPr>
            <p:grpSp>
              <p:nvGrpSpPr>
                <p:cNvPr id="517" name="Google Shape;517;p25"/>
                <p:cNvGrpSpPr/>
                <p:nvPr/>
              </p:nvGrpSpPr>
              <p:grpSpPr>
                <a:xfrm>
                  <a:off x="2707491" y="3802188"/>
                  <a:ext cx="371571" cy="1098423"/>
                  <a:chOff x="2707491" y="3802188"/>
                  <a:chExt cx="371571" cy="1098423"/>
                </a:xfrm>
              </p:grpSpPr>
              <p:sp>
                <p:nvSpPr>
                  <p:cNvPr id="518" name="Google Shape;518;p25"/>
                  <p:cNvSpPr/>
                  <p:nvPr/>
                </p:nvSpPr>
                <p:spPr>
                  <a:xfrm>
                    <a:off x="2707491" y="3802188"/>
                    <a:ext cx="371571" cy="1098423"/>
                  </a:xfrm>
                  <a:custGeom>
                    <a:rect b="b" l="l" r="r" t="t"/>
                    <a:pathLst>
                      <a:path extrusionOk="0" h="1098423" w="371571">
                        <a:moveTo>
                          <a:pt x="173499" y="0"/>
                        </a:moveTo>
                        <a:cubicBezTo>
                          <a:pt x="173499" y="0"/>
                          <a:pt x="-165686" y="428911"/>
                          <a:pt x="104443" y="1098423"/>
                        </a:cubicBezTo>
                        <a:lnTo>
                          <a:pt x="145305" y="1098423"/>
                        </a:lnTo>
                        <a:cubicBezTo>
                          <a:pt x="145305" y="1098423"/>
                          <a:pt x="98156" y="402812"/>
                          <a:pt x="371428" y="274796"/>
                        </a:cubicBezTo>
                        <a:cubicBezTo>
                          <a:pt x="371428" y="274796"/>
                          <a:pt x="384001" y="762"/>
                          <a:pt x="173594" y="0"/>
                        </a:cubicBezTo>
                        <a:close/>
                      </a:path>
                    </a:pathLst>
                  </a:custGeom>
                  <a:solidFill>
                    <a:srgbClr val="9E5F50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19" name="Google Shape;519;p25"/>
                  <p:cNvSpPr/>
                  <p:nvPr/>
                </p:nvSpPr>
                <p:spPr>
                  <a:xfrm>
                    <a:off x="2714620" y="4451970"/>
                    <a:ext cx="49804" cy="61816"/>
                  </a:xfrm>
                  <a:custGeom>
                    <a:rect b="b" l="l" r="r" t="t"/>
                    <a:pathLst>
                      <a:path extrusionOk="0" h="61816" w="49804">
                        <a:moveTo>
                          <a:pt x="5301" y="23064"/>
                        </a:moveTo>
                        <a:cubicBezTo>
                          <a:pt x="8349" y="13158"/>
                          <a:pt x="15493" y="4871"/>
                          <a:pt x="26066" y="10872"/>
                        </a:cubicBezTo>
                        <a:cubicBezTo>
                          <a:pt x="34448" y="15635"/>
                          <a:pt x="38067" y="26303"/>
                          <a:pt x="37591" y="35351"/>
                        </a:cubicBezTo>
                        <a:cubicBezTo>
                          <a:pt x="37401" y="39447"/>
                          <a:pt x="36067" y="51830"/>
                          <a:pt x="29304" y="48115"/>
                        </a:cubicBezTo>
                        <a:cubicBezTo>
                          <a:pt x="24542" y="45448"/>
                          <a:pt x="25113" y="41733"/>
                          <a:pt x="27876" y="38304"/>
                        </a:cubicBezTo>
                        <a:cubicBezTo>
                          <a:pt x="32448" y="32494"/>
                          <a:pt x="26828" y="23826"/>
                          <a:pt x="19779" y="27731"/>
                        </a:cubicBezTo>
                        <a:cubicBezTo>
                          <a:pt x="7492" y="34494"/>
                          <a:pt x="11112" y="51448"/>
                          <a:pt x="21018" y="58402"/>
                        </a:cubicBezTo>
                        <a:cubicBezTo>
                          <a:pt x="33305" y="66974"/>
                          <a:pt x="45306" y="58211"/>
                          <a:pt x="48545" y="45353"/>
                        </a:cubicBezTo>
                        <a:cubicBezTo>
                          <a:pt x="52641" y="28874"/>
                          <a:pt x="46735" y="10301"/>
                          <a:pt x="31019" y="2490"/>
                        </a:cubicBezTo>
                        <a:cubicBezTo>
                          <a:pt x="15207" y="-5320"/>
                          <a:pt x="2920" y="6395"/>
                          <a:pt x="63" y="21635"/>
                        </a:cubicBezTo>
                        <a:cubicBezTo>
                          <a:pt x="-604" y="25064"/>
                          <a:pt x="4254" y="26493"/>
                          <a:pt x="5301" y="23064"/>
                        </a:cubicBezTo>
                        <a:lnTo>
                          <a:pt x="5301" y="23064"/>
                        </a:lnTo>
                        <a:close/>
                      </a:path>
                    </a:pathLst>
                  </a:custGeom>
                  <a:solidFill>
                    <a:srgbClr val="9B4C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520" name="Google Shape;520;p25"/>
                <p:cNvGrpSpPr/>
                <p:nvPr/>
              </p:nvGrpSpPr>
              <p:grpSpPr>
                <a:xfrm>
                  <a:off x="2582699" y="4869549"/>
                  <a:ext cx="313658" cy="112976"/>
                  <a:chOff x="2582699" y="4869549"/>
                  <a:chExt cx="313658" cy="112976"/>
                </a:xfrm>
              </p:grpSpPr>
              <p:sp>
                <p:nvSpPr>
                  <p:cNvPr id="521" name="Google Shape;521;p25"/>
                  <p:cNvSpPr/>
                  <p:nvPr/>
                </p:nvSpPr>
                <p:spPr>
                  <a:xfrm>
                    <a:off x="2602306" y="4886533"/>
                    <a:ext cx="280440" cy="78812"/>
                  </a:xfrm>
                  <a:custGeom>
                    <a:rect b="b" l="l" r="r" t="t"/>
                    <a:pathLst>
                      <a:path extrusionOk="0" h="78812" w="280440">
                        <a:moveTo>
                          <a:pt x="259539" y="362"/>
                        </a:moveTo>
                        <a:cubicBezTo>
                          <a:pt x="277255" y="838"/>
                          <a:pt x="285351" y="47797"/>
                          <a:pt x="277350" y="69037"/>
                        </a:cubicBezTo>
                        <a:cubicBezTo>
                          <a:pt x="269349" y="90278"/>
                          <a:pt x="20271" y="71038"/>
                          <a:pt x="2364" y="65989"/>
                        </a:cubicBezTo>
                        <a:cubicBezTo>
                          <a:pt x="-15448" y="60941"/>
                          <a:pt x="67134" y="-4686"/>
                          <a:pt x="259539" y="267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22" name="Google Shape;522;p25"/>
                  <p:cNvSpPr/>
                  <p:nvPr/>
                </p:nvSpPr>
                <p:spPr>
                  <a:xfrm>
                    <a:off x="2582699" y="4911917"/>
                    <a:ext cx="313658" cy="70608"/>
                  </a:xfrm>
                  <a:custGeom>
                    <a:rect b="b" l="l" r="r" t="t"/>
                    <a:pathLst>
                      <a:path extrusionOk="0" h="70608" w="313658">
                        <a:moveTo>
                          <a:pt x="103028" y="37081"/>
                        </a:moveTo>
                        <a:cubicBezTo>
                          <a:pt x="103028" y="37081"/>
                          <a:pt x="90836" y="-8353"/>
                          <a:pt x="54545" y="1362"/>
                        </a:cubicBezTo>
                        <a:cubicBezTo>
                          <a:pt x="18255" y="11078"/>
                          <a:pt x="-12892" y="51845"/>
                          <a:pt x="5396" y="62227"/>
                        </a:cubicBezTo>
                        <a:cubicBezTo>
                          <a:pt x="23684" y="72514"/>
                          <a:pt x="303815" y="78991"/>
                          <a:pt x="312959" y="46606"/>
                        </a:cubicBezTo>
                        <a:cubicBezTo>
                          <a:pt x="314673" y="40415"/>
                          <a:pt x="315245" y="30223"/>
                          <a:pt x="289718" y="33366"/>
                        </a:cubicBezTo>
                        <a:cubicBezTo>
                          <a:pt x="264191" y="36510"/>
                          <a:pt x="103123" y="37176"/>
                          <a:pt x="103123" y="3717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523" name="Google Shape;523;p25"/>
                  <p:cNvGrpSpPr/>
                  <p:nvPr/>
                </p:nvGrpSpPr>
                <p:grpSpPr>
                  <a:xfrm>
                    <a:off x="2693903" y="4869549"/>
                    <a:ext cx="85651" cy="62463"/>
                    <a:chOff x="2693903" y="4869549"/>
                    <a:chExt cx="85651" cy="62463"/>
                  </a:xfrm>
                </p:grpSpPr>
                <p:sp>
                  <p:nvSpPr>
                    <p:cNvPr id="524" name="Google Shape;524;p25"/>
                    <p:cNvSpPr/>
                    <p:nvPr/>
                  </p:nvSpPr>
                  <p:spPr>
                    <a:xfrm>
                      <a:off x="2693903" y="4883622"/>
                      <a:ext cx="48549" cy="48390"/>
                    </a:xfrm>
                    <a:custGeom>
                      <a:rect b="b" l="l" r="r" t="t"/>
                      <a:pathLst>
                        <a:path extrusionOk="0" h="48390" w="48549">
                          <a:moveTo>
                            <a:pt x="5350" y="35"/>
                          </a:moveTo>
                          <a:cubicBezTo>
                            <a:pt x="206" y="225"/>
                            <a:pt x="-2556" y="7940"/>
                            <a:pt x="3254" y="9655"/>
                          </a:cubicBezTo>
                          <a:cubicBezTo>
                            <a:pt x="16303" y="13656"/>
                            <a:pt x="23638" y="30991"/>
                            <a:pt x="28591" y="42612"/>
                          </a:cubicBezTo>
                          <a:cubicBezTo>
                            <a:pt x="33925" y="54899"/>
                            <a:pt x="53546" y="45564"/>
                            <a:pt x="47355" y="33468"/>
                          </a:cubicBezTo>
                          <a:cubicBezTo>
                            <a:pt x="39449" y="17847"/>
                            <a:pt x="24876" y="-918"/>
                            <a:pt x="5350" y="3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525" name="Google Shape;525;p25"/>
                    <p:cNvSpPr/>
                    <p:nvPr/>
                  </p:nvSpPr>
                  <p:spPr>
                    <a:xfrm>
                      <a:off x="2732822" y="4869549"/>
                      <a:ext cx="46732" cy="60094"/>
                    </a:xfrm>
                    <a:custGeom>
                      <a:rect b="b" l="l" r="r" t="t"/>
                      <a:pathLst>
                        <a:path extrusionOk="0" h="60094" w="46732">
                          <a:moveTo>
                            <a:pt x="17961" y="7345"/>
                          </a:moveTo>
                          <a:cubicBezTo>
                            <a:pt x="13484" y="4487"/>
                            <a:pt x="7960" y="-1132"/>
                            <a:pt x="2340" y="201"/>
                          </a:cubicBezTo>
                          <a:cubicBezTo>
                            <a:pt x="1007" y="487"/>
                            <a:pt x="340" y="1440"/>
                            <a:pt x="149" y="2678"/>
                          </a:cubicBezTo>
                          <a:cubicBezTo>
                            <a:pt x="-613" y="6678"/>
                            <a:pt x="1673" y="8679"/>
                            <a:pt x="3959" y="11727"/>
                          </a:cubicBezTo>
                          <a:cubicBezTo>
                            <a:pt x="7484" y="16489"/>
                            <a:pt x="11198" y="21156"/>
                            <a:pt x="14342" y="26109"/>
                          </a:cubicBezTo>
                          <a:cubicBezTo>
                            <a:pt x="17390" y="30872"/>
                            <a:pt x="20628" y="35253"/>
                            <a:pt x="22819" y="40587"/>
                          </a:cubicBezTo>
                          <a:cubicBezTo>
                            <a:pt x="25200" y="46302"/>
                            <a:pt x="24152" y="51351"/>
                            <a:pt x="28248" y="56589"/>
                          </a:cubicBezTo>
                          <a:cubicBezTo>
                            <a:pt x="32058" y="61352"/>
                            <a:pt x="41297" y="61447"/>
                            <a:pt x="44345" y="55732"/>
                          </a:cubicBezTo>
                          <a:cubicBezTo>
                            <a:pt x="51203" y="43064"/>
                            <a:pt x="41964" y="29062"/>
                            <a:pt x="33296" y="19442"/>
                          </a:cubicBezTo>
                          <a:cubicBezTo>
                            <a:pt x="28915" y="14584"/>
                            <a:pt x="23295" y="10965"/>
                            <a:pt x="17771" y="734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526" name="Google Shape;526;p25"/>
              <p:cNvGrpSpPr/>
              <p:nvPr/>
            </p:nvGrpSpPr>
            <p:grpSpPr>
              <a:xfrm>
                <a:off x="2673630" y="3729322"/>
                <a:ext cx="849439" cy="605980"/>
                <a:chOff x="2673630" y="3729322"/>
                <a:chExt cx="849439" cy="605980"/>
              </a:xfrm>
            </p:grpSpPr>
            <p:sp>
              <p:nvSpPr>
                <p:cNvPr id="527" name="Google Shape;527;p25"/>
                <p:cNvSpPr/>
                <p:nvPr/>
              </p:nvSpPr>
              <p:spPr>
                <a:xfrm>
                  <a:off x="2673630" y="3729322"/>
                  <a:ext cx="849439" cy="605980"/>
                </a:xfrm>
                <a:custGeom>
                  <a:rect b="b" l="l" r="r" t="t"/>
                  <a:pathLst>
                    <a:path extrusionOk="0" h="605980" w="849439">
                      <a:moveTo>
                        <a:pt x="219647" y="0"/>
                      </a:moveTo>
                      <a:cubicBezTo>
                        <a:pt x="219647" y="0"/>
                        <a:pt x="80296" y="143256"/>
                        <a:pt x="0" y="436055"/>
                      </a:cubicBezTo>
                      <a:cubicBezTo>
                        <a:pt x="0" y="436055"/>
                        <a:pt x="65056" y="517493"/>
                        <a:pt x="292703" y="582073"/>
                      </a:cubicBezTo>
                      <a:cubicBezTo>
                        <a:pt x="292703" y="582073"/>
                        <a:pt x="309944" y="539305"/>
                        <a:pt x="396050" y="436055"/>
                      </a:cubicBezTo>
                      <a:cubicBezTo>
                        <a:pt x="396050" y="436055"/>
                        <a:pt x="440055" y="527113"/>
                        <a:pt x="501301" y="605980"/>
                      </a:cubicBezTo>
                      <a:cubicBezTo>
                        <a:pt x="501301" y="605980"/>
                        <a:pt x="658178" y="583502"/>
                        <a:pt x="849440" y="432340"/>
                      </a:cubicBezTo>
                      <a:cubicBezTo>
                        <a:pt x="849440" y="432340"/>
                        <a:pt x="763810" y="264319"/>
                        <a:pt x="753999" y="72866"/>
                      </a:cubicBezTo>
                      <a:lnTo>
                        <a:pt x="21974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8" name="Google Shape;528;p25"/>
                <p:cNvSpPr/>
                <p:nvPr/>
              </p:nvSpPr>
              <p:spPr>
                <a:xfrm>
                  <a:off x="2881847" y="4032217"/>
                  <a:ext cx="208121" cy="279082"/>
                </a:xfrm>
                <a:custGeom>
                  <a:rect b="b" l="l" r="r" t="t"/>
                  <a:pathLst>
                    <a:path extrusionOk="0" h="279082" w="208121">
                      <a:moveTo>
                        <a:pt x="0" y="251936"/>
                      </a:moveTo>
                      <a:cubicBezTo>
                        <a:pt x="25337" y="261175"/>
                        <a:pt x="53245" y="270320"/>
                        <a:pt x="84392" y="279083"/>
                      </a:cubicBezTo>
                      <a:cubicBezTo>
                        <a:pt x="84392" y="279083"/>
                        <a:pt x="101632" y="236315"/>
                        <a:pt x="187738" y="133064"/>
                      </a:cubicBezTo>
                      <a:cubicBezTo>
                        <a:pt x="191929" y="75152"/>
                        <a:pt x="208121" y="0"/>
                        <a:pt x="208121" y="0"/>
                      </a:cubicBezTo>
                      <a:cubicBezTo>
                        <a:pt x="111919" y="66961"/>
                        <a:pt x="39529" y="179832"/>
                        <a:pt x="95" y="25184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29" name="Google Shape;529;p25"/>
                <p:cNvGrpSpPr/>
                <p:nvPr/>
              </p:nvGrpSpPr>
              <p:grpSpPr>
                <a:xfrm>
                  <a:off x="3246571" y="3883778"/>
                  <a:ext cx="202999" cy="323571"/>
                  <a:chOff x="3246571" y="3883778"/>
                  <a:chExt cx="202999" cy="323571"/>
                </a:xfrm>
              </p:grpSpPr>
              <p:sp>
                <p:nvSpPr>
                  <p:cNvPr id="530" name="Google Shape;530;p25"/>
                  <p:cNvSpPr/>
                  <p:nvPr/>
                </p:nvSpPr>
                <p:spPr>
                  <a:xfrm>
                    <a:off x="3246571" y="3883778"/>
                    <a:ext cx="170264" cy="128828"/>
                  </a:xfrm>
                  <a:custGeom>
                    <a:rect b="b" l="l" r="r" t="t"/>
                    <a:pathLst>
                      <a:path extrusionOk="0" h="128828" w="170264">
                        <a:moveTo>
                          <a:pt x="164009" y="111292"/>
                        </a:moveTo>
                        <a:cubicBezTo>
                          <a:pt x="103620" y="90241"/>
                          <a:pt x="29706" y="66905"/>
                          <a:pt x="3893" y="1373"/>
                        </a:cubicBezTo>
                        <a:cubicBezTo>
                          <a:pt x="2941" y="-1008"/>
                          <a:pt x="-583" y="-56"/>
                          <a:pt x="83" y="2421"/>
                        </a:cubicBezTo>
                        <a:cubicBezTo>
                          <a:pt x="17133" y="67191"/>
                          <a:pt x="95524" y="125579"/>
                          <a:pt x="161627" y="128818"/>
                        </a:cubicBezTo>
                        <a:cubicBezTo>
                          <a:pt x="172200" y="129294"/>
                          <a:pt x="173153" y="114435"/>
                          <a:pt x="164009" y="111196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1" name="Google Shape;531;p25"/>
                  <p:cNvSpPr/>
                  <p:nvPr/>
                </p:nvSpPr>
                <p:spPr>
                  <a:xfrm>
                    <a:off x="3369462" y="4040183"/>
                    <a:ext cx="19277" cy="32779"/>
                  </a:xfrm>
                  <a:custGeom>
                    <a:rect b="b" l="l" r="r" t="t"/>
                    <a:pathLst>
                      <a:path extrusionOk="0" h="32779" w="19277">
                        <a:moveTo>
                          <a:pt x="256" y="3083"/>
                        </a:moveTo>
                        <a:cubicBezTo>
                          <a:pt x="4066" y="12799"/>
                          <a:pt x="8161" y="23086"/>
                          <a:pt x="14162" y="31563"/>
                        </a:cubicBezTo>
                        <a:cubicBezTo>
                          <a:pt x="15877" y="33944"/>
                          <a:pt x="20163" y="32611"/>
                          <a:pt x="19115" y="29468"/>
                        </a:cubicBezTo>
                        <a:cubicBezTo>
                          <a:pt x="15877" y="19466"/>
                          <a:pt x="9304" y="10703"/>
                          <a:pt x="4732" y="1178"/>
                        </a:cubicBezTo>
                        <a:cubicBezTo>
                          <a:pt x="3494" y="-1298"/>
                          <a:pt x="-887" y="512"/>
                          <a:pt x="160" y="308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2" name="Google Shape;532;p25"/>
                  <p:cNvSpPr/>
                  <p:nvPr/>
                </p:nvSpPr>
                <p:spPr>
                  <a:xfrm>
                    <a:off x="3393173" y="4092972"/>
                    <a:ext cx="14486" cy="22427"/>
                  </a:xfrm>
                  <a:custGeom>
                    <a:rect b="b" l="l" r="r" t="t"/>
                    <a:pathLst>
                      <a:path extrusionOk="0" h="22427" w="14486">
                        <a:moveTo>
                          <a:pt x="4738" y="1158"/>
                        </a:moveTo>
                        <a:cubicBezTo>
                          <a:pt x="3309" y="-1224"/>
                          <a:pt x="-882" y="396"/>
                          <a:pt x="166" y="3063"/>
                        </a:cubicBezTo>
                        <a:cubicBezTo>
                          <a:pt x="2548" y="8968"/>
                          <a:pt x="4452" y="15445"/>
                          <a:pt x="7881" y="20874"/>
                        </a:cubicBezTo>
                        <a:cubicBezTo>
                          <a:pt x="9882" y="24018"/>
                          <a:pt x="15692" y="22017"/>
                          <a:pt x="14263" y="18207"/>
                        </a:cubicBezTo>
                        <a:cubicBezTo>
                          <a:pt x="11977" y="12207"/>
                          <a:pt x="8072" y="6682"/>
                          <a:pt x="4738" y="125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3" name="Google Shape;533;p25"/>
                  <p:cNvSpPr/>
                  <p:nvPr/>
                </p:nvSpPr>
                <p:spPr>
                  <a:xfrm>
                    <a:off x="3412827" y="4137354"/>
                    <a:ext cx="16851" cy="25206"/>
                  </a:xfrm>
                  <a:custGeom>
                    <a:rect b="b" l="l" r="r" t="t"/>
                    <a:pathLst>
                      <a:path extrusionOk="0" h="25206" w="16851">
                        <a:moveTo>
                          <a:pt x="515" y="5639"/>
                        </a:moveTo>
                        <a:cubicBezTo>
                          <a:pt x="4230" y="11450"/>
                          <a:pt x="6516" y="17926"/>
                          <a:pt x="10421" y="23546"/>
                        </a:cubicBezTo>
                        <a:cubicBezTo>
                          <a:pt x="12803" y="26880"/>
                          <a:pt x="17374" y="24784"/>
                          <a:pt x="16803" y="20879"/>
                        </a:cubicBezTo>
                        <a:cubicBezTo>
                          <a:pt x="15565" y="13069"/>
                          <a:pt x="11374" y="7068"/>
                          <a:pt x="6421" y="1163"/>
                        </a:cubicBezTo>
                        <a:cubicBezTo>
                          <a:pt x="3658" y="-2076"/>
                          <a:pt x="-1676" y="2115"/>
                          <a:pt x="515" y="5639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34" name="Google Shape;534;p25"/>
                  <p:cNvSpPr/>
                  <p:nvPr/>
                </p:nvSpPr>
                <p:spPr>
                  <a:xfrm>
                    <a:off x="3436189" y="4181761"/>
                    <a:ext cx="13381" cy="25588"/>
                  </a:xfrm>
                  <a:custGeom>
                    <a:rect b="b" l="l" r="r" t="t"/>
                    <a:pathLst>
                      <a:path extrusionOk="0" h="25588" w="13381">
                        <a:moveTo>
                          <a:pt x="13348" y="20763"/>
                        </a:moveTo>
                        <a:cubicBezTo>
                          <a:pt x="12014" y="14572"/>
                          <a:pt x="10300" y="8666"/>
                          <a:pt x="7824" y="2761"/>
                        </a:cubicBezTo>
                        <a:cubicBezTo>
                          <a:pt x="5918" y="-1906"/>
                          <a:pt x="-940" y="-287"/>
                          <a:pt x="108" y="4856"/>
                        </a:cubicBezTo>
                        <a:cubicBezTo>
                          <a:pt x="1537" y="11810"/>
                          <a:pt x="1537" y="18001"/>
                          <a:pt x="6014" y="23811"/>
                        </a:cubicBezTo>
                        <a:cubicBezTo>
                          <a:pt x="8681" y="27240"/>
                          <a:pt x="14301" y="25430"/>
                          <a:pt x="13253" y="2076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535" name="Google Shape;535;p25"/>
            <p:cNvGrpSpPr/>
            <p:nvPr/>
          </p:nvGrpSpPr>
          <p:grpSpPr>
            <a:xfrm>
              <a:off x="2562912" y="2973483"/>
              <a:ext cx="1426879" cy="1073150"/>
              <a:chOff x="2562912" y="2973483"/>
              <a:chExt cx="1426879" cy="1073150"/>
            </a:xfrm>
          </p:grpSpPr>
          <p:grpSp>
            <p:nvGrpSpPr>
              <p:cNvPr id="536" name="Google Shape;536;p25"/>
              <p:cNvGrpSpPr/>
              <p:nvPr/>
            </p:nvGrpSpPr>
            <p:grpSpPr>
              <a:xfrm>
                <a:off x="2562912" y="3649407"/>
                <a:ext cx="166248" cy="397226"/>
                <a:chOff x="2562912" y="3649407"/>
                <a:chExt cx="166248" cy="397226"/>
              </a:xfrm>
            </p:grpSpPr>
            <p:sp>
              <p:nvSpPr>
                <p:cNvPr id="537" name="Google Shape;537;p25"/>
                <p:cNvSpPr/>
                <p:nvPr/>
              </p:nvSpPr>
              <p:spPr>
                <a:xfrm>
                  <a:off x="2562912" y="3649407"/>
                  <a:ext cx="166248" cy="397226"/>
                </a:xfrm>
                <a:custGeom>
                  <a:rect b="b" l="l" r="r" t="t"/>
                  <a:pathLst>
                    <a:path extrusionOk="0" h="397226" w="166248">
                      <a:moveTo>
                        <a:pt x="100621" y="3905"/>
                      </a:moveTo>
                      <a:cubicBezTo>
                        <a:pt x="97764" y="5810"/>
                        <a:pt x="56997" y="142018"/>
                        <a:pt x="56997" y="142018"/>
                      </a:cubicBezTo>
                      <a:cubicBezTo>
                        <a:pt x="56997" y="142018"/>
                        <a:pt x="-19203" y="253555"/>
                        <a:pt x="4609" y="327184"/>
                      </a:cubicBezTo>
                      <a:cubicBezTo>
                        <a:pt x="4609" y="327184"/>
                        <a:pt x="4133" y="404813"/>
                        <a:pt x="38423" y="396621"/>
                      </a:cubicBezTo>
                      <a:cubicBezTo>
                        <a:pt x="72713" y="388430"/>
                        <a:pt x="43567" y="294608"/>
                        <a:pt x="88239" y="231648"/>
                      </a:cubicBezTo>
                      <a:cubicBezTo>
                        <a:pt x="88239" y="231648"/>
                        <a:pt x="104717" y="289179"/>
                        <a:pt x="103860" y="306515"/>
                      </a:cubicBezTo>
                      <a:cubicBezTo>
                        <a:pt x="103003" y="323755"/>
                        <a:pt x="137864" y="316421"/>
                        <a:pt x="141388" y="253270"/>
                      </a:cubicBezTo>
                      <a:cubicBezTo>
                        <a:pt x="144913" y="190119"/>
                        <a:pt x="115290" y="152019"/>
                        <a:pt x="115290" y="152019"/>
                      </a:cubicBezTo>
                      <a:lnTo>
                        <a:pt x="166249" y="0"/>
                      </a:lnTo>
                      <a:lnTo>
                        <a:pt x="100621" y="4000"/>
                      </a:lnTo>
                      <a:close/>
                    </a:path>
                  </a:pathLst>
                </a:custGeom>
                <a:solidFill>
                  <a:srgbClr val="9E5F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25"/>
                <p:cNvSpPr/>
                <p:nvPr/>
              </p:nvSpPr>
              <p:spPr>
                <a:xfrm>
                  <a:off x="2566105" y="3874066"/>
                  <a:ext cx="47268" cy="117479"/>
                </a:xfrm>
                <a:custGeom>
                  <a:rect b="b" l="l" r="r" t="t"/>
                  <a:pathLst>
                    <a:path extrusionOk="0" h="117479" w="47268">
                      <a:moveTo>
                        <a:pt x="45708" y="227"/>
                      </a:moveTo>
                      <a:cubicBezTo>
                        <a:pt x="14561" y="30802"/>
                        <a:pt x="-2393" y="71283"/>
                        <a:pt x="274" y="115193"/>
                      </a:cubicBezTo>
                      <a:cubicBezTo>
                        <a:pt x="464" y="118337"/>
                        <a:pt x="5322" y="118146"/>
                        <a:pt x="5703" y="115193"/>
                      </a:cubicBezTo>
                      <a:cubicBezTo>
                        <a:pt x="10846" y="72807"/>
                        <a:pt x="18085" y="34898"/>
                        <a:pt x="47041" y="1655"/>
                      </a:cubicBezTo>
                      <a:cubicBezTo>
                        <a:pt x="47803" y="798"/>
                        <a:pt x="46470" y="-535"/>
                        <a:pt x="45613" y="227"/>
                      </a:cubicBezTo>
                      <a:lnTo>
                        <a:pt x="45613" y="227"/>
                      </a:ln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39" name="Google Shape;539;p25"/>
              <p:cNvSpPr/>
              <p:nvPr/>
            </p:nvSpPr>
            <p:spPr>
              <a:xfrm>
                <a:off x="3693461" y="3602735"/>
                <a:ext cx="211760" cy="322395"/>
              </a:xfrm>
              <a:custGeom>
                <a:rect b="b" l="l" r="r" t="t"/>
                <a:pathLst>
                  <a:path extrusionOk="0" h="322395" w="211760">
                    <a:moveTo>
                      <a:pt x="132885" y="95"/>
                    </a:moveTo>
                    <a:cubicBezTo>
                      <a:pt x="132885" y="95"/>
                      <a:pt x="119264" y="82010"/>
                      <a:pt x="106977" y="106585"/>
                    </a:cubicBezTo>
                    <a:cubicBezTo>
                      <a:pt x="106977" y="106585"/>
                      <a:pt x="68020" y="84010"/>
                      <a:pt x="49637" y="88106"/>
                    </a:cubicBezTo>
                    <a:cubicBezTo>
                      <a:pt x="31253" y="92202"/>
                      <a:pt x="-7704" y="143351"/>
                      <a:pt x="33254" y="184309"/>
                    </a:cubicBezTo>
                    <a:cubicBezTo>
                      <a:pt x="33254" y="184309"/>
                      <a:pt x="-17896" y="241649"/>
                      <a:pt x="6679" y="258032"/>
                    </a:cubicBezTo>
                    <a:cubicBezTo>
                      <a:pt x="31253" y="274415"/>
                      <a:pt x="66496" y="258032"/>
                      <a:pt x="66496" y="258032"/>
                    </a:cubicBezTo>
                    <a:cubicBezTo>
                      <a:pt x="66496" y="258032"/>
                      <a:pt x="48494" y="318897"/>
                      <a:pt x="81831" y="322231"/>
                    </a:cubicBezTo>
                    <a:cubicBezTo>
                      <a:pt x="115169" y="325564"/>
                      <a:pt x="132981" y="277082"/>
                      <a:pt x="132981" y="277082"/>
                    </a:cubicBezTo>
                    <a:cubicBezTo>
                      <a:pt x="132981" y="277082"/>
                      <a:pt x="166889" y="314230"/>
                      <a:pt x="186130" y="301466"/>
                    </a:cubicBezTo>
                    <a:cubicBezTo>
                      <a:pt x="205275" y="288703"/>
                      <a:pt x="213467" y="243650"/>
                      <a:pt x="211466" y="221171"/>
                    </a:cubicBezTo>
                    <a:cubicBezTo>
                      <a:pt x="209371" y="198596"/>
                      <a:pt x="164413" y="147447"/>
                      <a:pt x="164413" y="147447"/>
                    </a:cubicBezTo>
                    <a:lnTo>
                      <a:pt x="190416" y="16383"/>
                    </a:lnTo>
                    <a:lnTo>
                      <a:pt x="133076" y="0"/>
                    </a:lnTo>
                    <a:close/>
                  </a:path>
                </a:pathLst>
              </a:custGeom>
              <a:solidFill>
                <a:srgbClr val="9E5F5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25"/>
              <p:cNvSpPr/>
              <p:nvPr/>
            </p:nvSpPr>
            <p:spPr>
              <a:xfrm>
                <a:off x="2577999" y="2973483"/>
                <a:ext cx="1411792" cy="930830"/>
              </a:xfrm>
              <a:custGeom>
                <a:rect b="b" l="l" r="r" t="t"/>
                <a:pathLst>
                  <a:path extrusionOk="0" h="930830" w="1411792">
                    <a:moveTo>
                      <a:pt x="0" y="789082"/>
                    </a:moveTo>
                    <a:cubicBezTo>
                      <a:pt x="0" y="789082"/>
                      <a:pt x="69628" y="802607"/>
                      <a:pt x="147447" y="755935"/>
                    </a:cubicBezTo>
                    <a:cubicBezTo>
                      <a:pt x="147447" y="755935"/>
                      <a:pt x="204788" y="496283"/>
                      <a:pt x="370618" y="418464"/>
                    </a:cubicBezTo>
                    <a:cubicBezTo>
                      <a:pt x="370618" y="418464"/>
                      <a:pt x="350615" y="632110"/>
                      <a:pt x="264128" y="780890"/>
                    </a:cubicBezTo>
                    <a:cubicBezTo>
                      <a:pt x="264128" y="780890"/>
                      <a:pt x="509873" y="1003204"/>
                      <a:pt x="876395" y="906430"/>
                    </a:cubicBezTo>
                    <a:cubicBezTo>
                      <a:pt x="876395" y="906430"/>
                      <a:pt x="941927" y="707167"/>
                      <a:pt x="956215" y="418464"/>
                    </a:cubicBezTo>
                    <a:cubicBezTo>
                      <a:pt x="956215" y="418464"/>
                      <a:pt x="1066800" y="367315"/>
                      <a:pt x="1234726" y="410272"/>
                    </a:cubicBezTo>
                    <a:cubicBezTo>
                      <a:pt x="1234726" y="410272"/>
                      <a:pt x="1234726" y="545432"/>
                      <a:pt x="1199960" y="608869"/>
                    </a:cubicBezTo>
                    <a:cubicBezTo>
                      <a:pt x="1199960" y="608869"/>
                      <a:pt x="1218343" y="705071"/>
                      <a:pt x="1355598" y="696880"/>
                    </a:cubicBezTo>
                    <a:cubicBezTo>
                      <a:pt x="1355598" y="696880"/>
                      <a:pt x="1451801" y="453230"/>
                      <a:pt x="1392460" y="266921"/>
                    </a:cubicBezTo>
                    <a:cubicBezTo>
                      <a:pt x="1392460" y="266921"/>
                      <a:pt x="1085755" y="59848"/>
                      <a:pt x="692182" y="3174"/>
                    </a:cubicBezTo>
                    <a:cubicBezTo>
                      <a:pt x="561118" y="-15686"/>
                      <a:pt x="409670" y="54037"/>
                      <a:pt x="352235" y="92804"/>
                    </a:cubicBezTo>
                    <a:cubicBezTo>
                      <a:pt x="302895" y="126142"/>
                      <a:pt x="47149" y="422464"/>
                      <a:pt x="0" y="78898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41" name="Google Shape;541;p25"/>
            <p:cNvSpPr/>
            <p:nvPr/>
          </p:nvSpPr>
          <p:spPr>
            <a:xfrm>
              <a:off x="3140927" y="2843021"/>
              <a:ext cx="143065" cy="212157"/>
            </a:xfrm>
            <a:custGeom>
              <a:rect b="b" l="l" r="r" t="t"/>
              <a:pathLst>
                <a:path extrusionOk="0" h="212157" w="143065">
                  <a:moveTo>
                    <a:pt x="0" y="27527"/>
                  </a:moveTo>
                  <a:cubicBezTo>
                    <a:pt x="0" y="27527"/>
                    <a:pt x="5524" y="194405"/>
                    <a:pt x="11049" y="207264"/>
                  </a:cubicBezTo>
                  <a:cubicBezTo>
                    <a:pt x="16573" y="220123"/>
                    <a:pt x="102013" y="207550"/>
                    <a:pt x="115633" y="170593"/>
                  </a:cubicBezTo>
                  <a:cubicBezTo>
                    <a:pt x="129254" y="133636"/>
                    <a:pt x="143065" y="0"/>
                    <a:pt x="143065" y="0"/>
                  </a:cubicBezTo>
                  <a:lnTo>
                    <a:pt x="95" y="27527"/>
                  </a:lnTo>
                  <a:close/>
                </a:path>
              </a:pathLst>
            </a:custGeom>
            <a:solidFill>
              <a:srgbClr val="9E5F5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42" name="Google Shape;542;p25"/>
            <p:cNvGrpSpPr/>
            <p:nvPr/>
          </p:nvGrpSpPr>
          <p:grpSpPr>
            <a:xfrm>
              <a:off x="2289355" y="1871689"/>
              <a:ext cx="1474443" cy="1062622"/>
              <a:chOff x="2289355" y="1871689"/>
              <a:chExt cx="1474443" cy="1062622"/>
            </a:xfrm>
          </p:grpSpPr>
          <p:sp>
            <p:nvSpPr>
              <p:cNvPr id="543" name="Google Shape;543;p25"/>
              <p:cNvSpPr/>
              <p:nvPr/>
            </p:nvSpPr>
            <p:spPr>
              <a:xfrm>
                <a:off x="2289995" y="2385726"/>
                <a:ext cx="523293" cy="189839"/>
              </a:xfrm>
              <a:custGeom>
                <a:rect b="b" l="l" r="r" t="t"/>
                <a:pathLst>
                  <a:path extrusionOk="0" h="189839" w="523293">
                    <a:moveTo>
                      <a:pt x="1016" y="117157"/>
                    </a:moveTo>
                    <a:cubicBezTo>
                      <a:pt x="-16319" y="135922"/>
                      <a:pt x="191231" y="200882"/>
                      <a:pt x="384683" y="188214"/>
                    </a:cubicBezTo>
                    <a:cubicBezTo>
                      <a:pt x="578136" y="175546"/>
                      <a:pt x="512604" y="51435"/>
                      <a:pt x="512604" y="51435"/>
                    </a:cubicBezTo>
                    <a:lnTo>
                      <a:pt x="255048" y="0"/>
                    </a:lnTo>
                    <a:cubicBezTo>
                      <a:pt x="255048" y="0"/>
                      <a:pt x="103029" y="6858"/>
                      <a:pt x="1016" y="11715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44" name="Google Shape;544;p25"/>
              <p:cNvGrpSpPr/>
              <p:nvPr/>
            </p:nvGrpSpPr>
            <p:grpSpPr>
              <a:xfrm>
                <a:off x="2615169" y="2272950"/>
                <a:ext cx="886311" cy="661361"/>
                <a:chOff x="2615169" y="2272950"/>
                <a:chExt cx="886311" cy="661361"/>
              </a:xfrm>
            </p:grpSpPr>
            <p:sp>
              <p:nvSpPr>
                <p:cNvPr id="545" name="Google Shape;545;p25"/>
                <p:cNvSpPr/>
                <p:nvPr/>
              </p:nvSpPr>
              <p:spPr>
                <a:xfrm>
                  <a:off x="2615169" y="2272950"/>
                  <a:ext cx="886311" cy="661361"/>
                </a:xfrm>
                <a:custGeom>
                  <a:rect b="b" l="l" r="r" t="t"/>
                  <a:pathLst>
                    <a:path extrusionOk="0" h="661361" w="886311">
                      <a:moveTo>
                        <a:pt x="5502" y="107442"/>
                      </a:moveTo>
                      <a:cubicBezTo>
                        <a:pt x="5502" y="107442"/>
                        <a:pt x="-73174" y="608933"/>
                        <a:pt x="364499" y="655987"/>
                      </a:cubicBezTo>
                      <a:cubicBezTo>
                        <a:pt x="802173" y="703040"/>
                        <a:pt x="875897" y="430339"/>
                        <a:pt x="885898" y="260128"/>
                      </a:cubicBezTo>
                      <a:cubicBezTo>
                        <a:pt x="895804" y="89916"/>
                        <a:pt x="724449" y="0"/>
                        <a:pt x="724449" y="0"/>
                      </a:cubicBezTo>
                      <a:lnTo>
                        <a:pt x="5502" y="107442"/>
                      </a:lnTo>
                      <a:close/>
                    </a:path>
                  </a:pathLst>
                </a:custGeom>
                <a:solidFill>
                  <a:srgbClr val="9E5F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46" name="Google Shape;546;p25"/>
                <p:cNvGrpSpPr/>
                <p:nvPr/>
              </p:nvGrpSpPr>
              <p:grpSpPr>
                <a:xfrm>
                  <a:off x="2715070" y="2516807"/>
                  <a:ext cx="484039" cy="362627"/>
                  <a:chOff x="2715070" y="2516807"/>
                  <a:chExt cx="484039" cy="362627"/>
                </a:xfrm>
              </p:grpSpPr>
              <p:sp>
                <p:nvSpPr>
                  <p:cNvPr id="547" name="Google Shape;547;p25"/>
                  <p:cNvSpPr/>
                  <p:nvPr/>
                </p:nvSpPr>
                <p:spPr>
                  <a:xfrm>
                    <a:off x="2978349" y="2707750"/>
                    <a:ext cx="200759" cy="171684"/>
                  </a:xfrm>
                  <a:custGeom>
                    <a:rect b="b" l="l" r="r" t="t"/>
                    <a:pathLst>
                      <a:path extrusionOk="0" h="171684" w="200759">
                        <a:moveTo>
                          <a:pt x="195724" y="1350"/>
                        </a:moveTo>
                        <a:cubicBezTo>
                          <a:pt x="172864" y="-3889"/>
                          <a:pt x="139241" y="6398"/>
                          <a:pt x="126382" y="27448"/>
                        </a:cubicBezTo>
                        <a:cubicBezTo>
                          <a:pt x="125620" y="28686"/>
                          <a:pt x="126859" y="29829"/>
                          <a:pt x="128097" y="29639"/>
                        </a:cubicBezTo>
                        <a:cubicBezTo>
                          <a:pt x="136288" y="28401"/>
                          <a:pt x="144004" y="24019"/>
                          <a:pt x="151624" y="20495"/>
                        </a:cubicBezTo>
                        <a:cubicBezTo>
                          <a:pt x="163339" y="71644"/>
                          <a:pt x="165435" y="122603"/>
                          <a:pt x="113143" y="152797"/>
                        </a:cubicBezTo>
                        <a:cubicBezTo>
                          <a:pt x="81710" y="170895"/>
                          <a:pt x="35514" y="160608"/>
                          <a:pt x="2462" y="153845"/>
                        </a:cubicBezTo>
                        <a:cubicBezTo>
                          <a:pt x="-14" y="153369"/>
                          <a:pt x="-1062" y="156893"/>
                          <a:pt x="1414" y="157655"/>
                        </a:cubicBezTo>
                        <a:cubicBezTo>
                          <a:pt x="45325" y="171942"/>
                          <a:pt x="91997" y="181944"/>
                          <a:pt x="132574" y="153559"/>
                        </a:cubicBezTo>
                        <a:cubicBezTo>
                          <a:pt x="174007" y="124508"/>
                          <a:pt x="183818" y="59738"/>
                          <a:pt x="158767" y="17637"/>
                        </a:cubicBezTo>
                        <a:cubicBezTo>
                          <a:pt x="169531" y="13732"/>
                          <a:pt x="180865" y="12303"/>
                          <a:pt x="192105" y="14875"/>
                        </a:cubicBezTo>
                        <a:cubicBezTo>
                          <a:pt x="200868" y="16875"/>
                          <a:pt x="204487" y="3445"/>
                          <a:pt x="195724" y="1445"/>
                        </a:cubicBezTo>
                        <a:close/>
                      </a:path>
                    </a:pathLst>
                  </a:custGeom>
                  <a:solidFill>
                    <a:srgbClr val="502B2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48" name="Google Shape;548;p25"/>
                  <p:cNvSpPr/>
                  <p:nvPr/>
                </p:nvSpPr>
                <p:spPr>
                  <a:xfrm>
                    <a:off x="3063768" y="2516807"/>
                    <a:ext cx="135341" cy="132571"/>
                  </a:xfrm>
                  <a:custGeom>
                    <a:rect b="b" l="l" r="r" t="t"/>
                    <a:pathLst>
                      <a:path extrusionOk="0" h="132571" w="135341">
                        <a:moveTo>
                          <a:pt x="10103" y="130570"/>
                        </a:moveTo>
                        <a:cubicBezTo>
                          <a:pt x="14484" y="98471"/>
                          <a:pt x="14389" y="55608"/>
                          <a:pt x="36772" y="30081"/>
                        </a:cubicBezTo>
                        <a:cubicBezTo>
                          <a:pt x="56870" y="7221"/>
                          <a:pt x="86207" y="24462"/>
                          <a:pt x="100209" y="43893"/>
                        </a:cubicBezTo>
                        <a:cubicBezTo>
                          <a:pt x="113258" y="61895"/>
                          <a:pt x="116306" y="83136"/>
                          <a:pt x="124593" y="103043"/>
                        </a:cubicBezTo>
                        <a:cubicBezTo>
                          <a:pt x="126974" y="108758"/>
                          <a:pt x="135070" y="105329"/>
                          <a:pt x="135261" y="100185"/>
                        </a:cubicBezTo>
                        <a:cubicBezTo>
                          <a:pt x="137452" y="55894"/>
                          <a:pt x="94494" y="-18401"/>
                          <a:pt x="41630" y="4173"/>
                        </a:cubicBezTo>
                        <a:cubicBezTo>
                          <a:pt x="-4947" y="24081"/>
                          <a:pt x="-4185" y="89136"/>
                          <a:pt x="4864" y="130570"/>
                        </a:cubicBezTo>
                        <a:cubicBezTo>
                          <a:pt x="5435" y="133142"/>
                          <a:pt x="9722" y="133333"/>
                          <a:pt x="10103" y="130570"/>
                        </a:cubicBezTo>
                        <a:close/>
                      </a:path>
                    </a:pathLst>
                  </a:custGeom>
                  <a:solidFill>
                    <a:srgbClr val="460D1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49" name="Google Shape;549;p25"/>
                  <p:cNvSpPr/>
                  <p:nvPr/>
                </p:nvSpPr>
                <p:spPr>
                  <a:xfrm>
                    <a:off x="2715070" y="2588797"/>
                    <a:ext cx="118868" cy="108625"/>
                  </a:xfrm>
                  <a:custGeom>
                    <a:rect b="b" l="l" r="r" t="t"/>
                    <a:pathLst>
                      <a:path extrusionOk="0" h="108625" w="118868">
                        <a:moveTo>
                          <a:pt x="40952" y="1526"/>
                        </a:moveTo>
                        <a:cubicBezTo>
                          <a:pt x="5043" y="11146"/>
                          <a:pt x="-8959" y="75345"/>
                          <a:pt x="5805" y="104967"/>
                        </a:cubicBezTo>
                        <a:cubicBezTo>
                          <a:pt x="9615" y="112683"/>
                          <a:pt x="19616" y="106872"/>
                          <a:pt x="18568" y="99729"/>
                        </a:cubicBezTo>
                        <a:cubicBezTo>
                          <a:pt x="14472" y="72106"/>
                          <a:pt x="15520" y="32958"/>
                          <a:pt x="43524" y="17337"/>
                        </a:cubicBezTo>
                        <a:cubicBezTo>
                          <a:pt x="79528" y="-2856"/>
                          <a:pt x="104198" y="70296"/>
                          <a:pt x="116676" y="90680"/>
                        </a:cubicBezTo>
                        <a:cubicBezTo>
                          <a:pt x="117247" y="91632"/>
                          <a:pt x="118390" y="91156"/>
                          <a:pt x="118485" y="90204"/>
                        </a:cubicBezTo>
                        <a:cubicBezTo>
                          <a:pt x="123057" y="51056"/>
                          <a:pt x="86100" y="-10476"/>
                          <a:pt x="40952" y="1526"/>
                        </a:cubicBezTo>
                        <a:close/>
                      </a:path>
                    </a:pathLst>
                  </a:custGeom>
                  <a:solidFill>
                    <a:srgbClr val="460D1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550" name="Google Shape;550;p25"/>
                  <p:cNvGrpSpPr/>
                  <p:nvPr/>
                </p:nvGrpSpPr>
                <p:grpSpPr>
                  <a:xfrm>
                    <a:off x="2841533" y="2586490"/>
                    <a:ext cx="155807" cy="217992"/>
                    <a:chOff x="2841533" y="2586490"/>
                    <a:chExt cx="155807" cy="217992"/>
                  </a:xfrm>
                </p:grpSpPr>
                <p:sp>
                  <p:nvSpPr>
                    <p:cNvPr id="551" name="Google Shape;551;p25"/>
                    <p:cNvSpPr/>
                    <p:nvPr/>
                  </p:nvSpPr>
                  <p:spPr>
                    <a:xfrm>
                      <a:off x="2841533" y="2586490"/>
                      <a:ext cx="155807" cy="217992"/>
                    </a:xfrm>
                    <a:custGeom>
                      <a:rect b="b" l="l" r="r" t="t"/>
                      <a:pathLst>
                        <a:path extrusionOk="0" h="217992" w="155807">
                          <a:moveTo>
                            <a:pt x="45934" y="1642"/>
                          </a:moveTo>
                          <a:cubicBezTo>
                            <a:pt x="24502" y="14691"/>
                            <a:pt x="82129" y="113847"/>
                            <a:pt x="58411" y="130992"/>
                          </a:cubicBezTo>
                          <a:cubicBezTo>
                            <a:pt x="34789" y="148137"/>
                            <a:pt x="7548" y="136040"/>
                            <a:pt x="404" y="169663"/>
                          </a:cubicBezTo>
                          <a:cubicBezTo>
                            <a:pt x="-6740" y="203286"/>
                            <a:pt x="82414" y="249388"/>
                            <a:pt x="140422" y="187570"/>
                          </a:cubicBezTo>
                          <a:cubicBezTo>
                            <a:pt x="198524" y="125848"/>
                            <a:pt x="75461" y="-16360"/>
                            <a:pt x="45838" y="1547"/>
                          </a:cubicBezTo>
                          <a:close/>
                        </a:path>
                      </a:pathLst>
                    </a:custGeom>
                    <a:solidFill>
                      <a:srgbClr val="C56F58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grpSp>
                  <p:nvGrpSpPr>
                    <p:cNvPr id="552" name="Google Shape;552;p25"/>
                    <p:cNvGrpSpPr/>
                    <p:nvPr/>
                  </p:nvGrpSpPr>
                  <p:grpSpPr>
                    <a:xfrm>
                      <a:off x="2853452" y="2721198"/>
                      <a:ext cx="69043" cy="41136"/>
                      <a:chOff x="2853452" y="2721198"/>
                      <a:chExt cx="69043" cy="41136"/>
                    </a:xfrm>
                  </p:grpSpPr>
                  <p:sp>
                    <p:nvSpPr>
                      <p:cNvPr id="553" name="Google Shape;553;p25"/>
                      <p:cNvSpPr/>
                      <p:nvPr/>
                    </p:nvSpPr>
                    <p:spPr>
                      <a:xfrm>
                        <a:off x="2853452" y="2733174"/>
                        <a:ext cx="46568" cy="29160"/>
                      </a:xfrm>
                      <a:custGeom>
                        <a:rect b="b" l="l" r="r" t="t"/>
                        <a:pathLst>
                          <a:path extrusionOk="0" h="29160" w="46568">
                            <a:moveTo>
                              <a:pt x="38491" y="405"/>
                            </a:moveTo>
                            <a:cubicBezTo>
                              <a:pt x="29633" y="-1309"/>
                              <a:pt x="18394" y="2691"/>
                              <a:pt x="10774" y="7263"/>
                            </a:cubicBezTo>
                            <a:cubicBezTo>
                              <a:pt x="4678" y="10978"/>
                              <a:pt x="-5228" y="21360"/>
                              <a:pt x="3344" y="27647"/>
                            </a:cubicBezTo>
                            <a:cubicBezTo>
                              <a:pt x="7916" y="30980"/>
                              <a:pt x="16108" y="27932"/>
                              <a:pt x="21156" y="26789"/>
                            </a:cubicBezTo>
                            <a:cubicBezTo>
                              <a:pt x="27347" y="25361"/>
                              <a:pt x="35920" y="24218"/>
                              <a:pt x="41254" y="20789"/>
                            </a:cubicBezTo>
                            <a:cubicBezTo>
                              <a:pt x="48778" y="15931"/>
                              <a:pt x="48683" y="2405"/>
                              <a:pt x="38587" y="405"/>
                            </a:cubicBezTo>
                            <a:close/>
                          </a:path>
                        </a:pathLst>
                      </a:custGeom>
                      <a:solidFill>
                        <a:srgbClr val="FF8269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554" name="Google Shape;554;p25"/>
                      <p:cNvSpPr/>
                      <p:nvPr/>
                    </p:nvSpPr>
                    <p:spPr>
                      <a:xfrm>
                        <a:off x="2901991" y="2721198"/>
                        <a:ext cx="20504" cy="20120"/>
                      </a:xfrm>
                      <a:custGeom>
                        <a:rect b="b" l="l" r="r" t="t"/>
                        <a:pathLst>
                          <a:path extrusionOk="0" h="20120" w="20504">
                            <a:moveTo>
                              <a:pt x="20242" y="7142"/>
                            </a:moveTo>
                            <a:cubicBezTo>
                              <a:pt x="18813" y="2093"/>
                              <a:pt x="13384" y="-1145"/>
                              <a:pt x="8241" y="379"/>
                            </a:cubicBezTo>
                            <a:cubicBezTo>
                              <a:pt x="7860" y="474"/>
                              <a:pt x="7574" y="569"/>
                              <a:pt x="7193" y="665"/>
                            </a:cubicBezTo>
                            <a:cubicBezTo>
                              <a:pt x="4145" y="1522"/>
                              <a:pt x="716" y="4284"/>
                              <a:pt x="240" y="7618"/>
                            </a:cubicBezTo>
                            <a:cubicBezTo>
                              <a:pt x="-332" y="11523"/>
                              <a:pt x="-141" y="16286"/>
                              <a:pt x="3764" y="18476"/>
                            </a:cubicBezTo>
                            <a:cubicBezTo>
                              <a:pt x="7574" y="20667"/>
                              <a:pt x="11955" y="20762"/>
                              <a:pt x="15670" y="18191"/>
                            </a:cubicBezTo>
                            <a:cubicBezTo>
                              <a:pt x="19290" y="15619"/>
                              <a:pt x="21385" y="11714"/>
                              <a:pt x="20147" y="7237"/>
                            </a:cubicBezTo>
                            <a:close/>
                          </a:path>
                        </a:pathLst>
                      </a:custGeom>
                      <a:solidFill>
                        <a:srgbClr val="FF8269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555" name="Google Shape;555;p25"/>
              <p:cNvGrpSpPr/>
              <p:nvPr/>
            </p:nvGrpSpPr>
            <p:grpSpPr>
              <a:xfrm>
                <a:off x="3199029" y="2323654"/>
                <a:ext cx="564769" cy="398441"/>
                <a:chOff x="3199029" y="2323654"/>
                <a:chExt cx="564769" cy="398441"/>
              </a:xfrm>
            </p:grpSpPr>
            <p:sp>
              <p:nvSpPr>
                <p:cNvPr id="556" name="Google Shape;556;p25"/>
                <p:cNvSpPr/>
                <p:nvPr/>
              </p:nvSpPr>
              <p:spPr>
                <a:xfrm>
                  <a:off x="3199029" y="2323654"/>
                  <a:ext cx="561706" cy="398441"/>
                </a:xfrm>
                <a:custGeom>
                  <a:rect b="b" l="l" r="r" t="t"/>
                  <a:pathLst>
                    <a:path extrusionOk="0" h="398441" w="561706">
                      <a:moveTo>
                        <a:pt x="0" y="32640"/>
                      </a:moveTo>
                      <a:cubicBezTo>
                        <a:pt x="0" y="32640"/>
                        <a:pt x="138017" y="126937"/>
                        <a:pt x="121348" y="209900"/>
                      </a:cubicBezTo>
                      <a:cubicBezTo>
                        <a:pt x="121348" y="209900"/>
                        <a:pt x="72961" y="248381"/>
                        <a:pt x="94964" y="307436"/>
                      </a:cubicBezTo>
                      <a:cubicBezTo>
                        <a:pt x="116967" y="366491"/>
                        <a:pt x="194977" y="338202"/>
                        <a:pt x="199549" y="310865"/>
                      </a:cubicBezTo>
                      <a:cubicBezTo>
                        <a:pt x="204025" y="283623"/>
                        <a:pt x="297561" y="232855"/>
                        <a:pt x="338233" y="251429"/>
                      </a:cubicBezTo>
                      <a:cubicBezTo>
                        <a:pt x="378809" y="270003"/>
                        <a:pt x="334804" y="404781"/>
                        <a:pt x="395478" y="398209"/>
                      </a:cubicBezTo>
                      <a:cubicBezTo>
                        <a:pt x="456152" y="391637"/>
                        <a:pt x="558356" y="280575"/>
                        <a:pt x="484823" y="194184"/>
                      </a:cubicBezTo>
                      <a:cubicBezTo>
                        <a:pt x="484823" y="194184"/>
                        <a:pt x="557212" y="192850"/>
                        <a:pt x="561594" y="85694"/>
                      </a:cubicBezTo>
                      <a:cubicBezTo>
                        <a:pt x="565975" y="-21462"/>
                        <a:pt x="441293" y="-17176"/>
                        <a:pt x="388144" y="38736"/>
                      </a:cubicBezTo>
                      <a:lnTo>
                        <a:pt x="95" y="32544"/>
                      </a:lnTo>
                      <a:close/>
                    </a:path>
                  </a:pathLst>
                </a:custGeom>
                <a:solidFill>
                  <a:srgbClr val="22222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7" name="Google Shape;557;p25"/>
                <p:cNvSpPr/>
                <p:nvPr/>
              </p:nvSpPr>
              <p:spPr>
                <a:xfrm>
                  <a:off x="3199124" y="2356389"/>
                  <a:ext cx="368998" cy="305847"/>
                </a:xfrm>
                <a:custGeom>
                  <a:rect b="b" l="l" r="r" t="t"/>
                  <a:pathLst>
                    <a:path extrusionOk="0" h="305847" w="368998">
                      <a:moveTo>
                        <a:pt x="146114" y="124778"/>
                      </a:moveTo>
                      <a:cubicBezTo>
                        <a:pt x="236792" y="116300"/>
                        <a:pt x="312706" y="71247"/>
                        <a:pt x="368998" y="5810"/>
                      </a:cubicBezTo>
                      <a:lnTo>
                        <a:pt x="0" y="0"/>
                      </a:lnTo>
                      <a:cubicBezTo>
                        <a:pt x="0" y="0"/>
                        <a:pt x="138017" y="94298"/>
                        <a:pt x="121349" y="177260"/>
                      </a:cubicBezTo>
                      <a:cubicBezTo>
                        <a:pt x="121349" y="177260"/>
                        <a:pt x="72962" y="215741"/>
                        <a:pt x="94964" y="274796"/>
                      </a:cubicBezTo>
                      <a:cubicBezTo>
                        <a:pt x="101251" y="291656"/>
                        <a:pt x="112109" y="301181"/>
                        <a:pt x="124492" y="305848"/>
                      </a:cubicBezTo>
                      <a:cubicBezTo>
                        <a:pt x="105061" y="245554"/>
                        <a:pt x="198787" y="219361"/>
                        <a:pt x="146209" y="124873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8" name="Google Shape;558;p25"/>
                <p:cNvSpPr/>
                <p:nvPr/>
              </p:nvSpPr>
              <p:spPr>
                <a:xfrm>
                  <a:off x="3576614" y="2361115"/>
                  <a:ext cx="187184" cy="162706"/>
                </a:xfrm>
                <a:custGeom>
                  <a:rect b="b" l="l" r="r" t="t"/>
                  <a:pathLst>
                    <a:path extrusionOk="0" h="162706" w="187184">
                      <a:moveTo>
                        <a:pt x="1129" y="110050"/>
                      </a:moveTo>
                      <a:cubicBezTo>
                        <a:pt x="37896" y="148912"/>
                        <a:pt x="92284" y="181487"/>
                        <a:pt x="144290" y="150150"/>
                      </a:cubicBezTo>
                      <a:cubicBezTo>
                        <a:pt x="188200" y="123766"/>
                        <a:pt x="195630" y="44803"/>
                        <a:pt x="179056" y="2227"/>
                      </a:cubicBezTo>
                      <a:cubicBezTo>
                        <a:pt x="177818" y="-917"/>
                        <a:pt x="172484" y="-821"/>
                        <a:pt x="172675" y="3084"/>
                      </a:cubicBezTo>
                      <a:cubicBezTo>
                        <a:pt x="175532" y="47661"/>
                        <a:pt x="163912" y="88809"/>
                        <a:pt x="133622" y="122623"/>
                      </a:cubicBezTo>
                      <a:cubicBezTo>
                        <a:pt x="102285" y="157770"/>
                        <a:pt x="39039" y="115288"/>
                        <a:pt x="4939" y="103382"/>
                      </a:cubicBezTo>
                      <a:cubicBezTo>
                        <a:pt x="1034" y="102049"/>
                        <a:pt x="-1538" y="107287"/>
                        <a:pt x="1034" y="110050"/>
                      </a:cubicBezTo>
                      <a:lnTo>
                        <a:pt x="1034" y="110050"/>
                      </a:ln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59" name="Google Shape;559;p25"/>
              <p:cNvGrpSpPr/>
              <p:nvPr/>
            </p:nvGrpSpPr>
            <p:grpSpPr>
              <a:xfrm>
                <a:off x="3356034" y="2523376"/>
                <a:ext cx="259948" cy="289288"/>
                <a:chOff x="3356034" y="2523376"/>
                <a:chExt cx="259948" cy="289288"/>
              </a:xfrm>
            </p:grpSpPr>
            <p:sp>
              <p:nvSpPr>
                <p:cNvPr id="560" name="Google Shape;560;p25"/>
                <p:cNvSpPr/>
                <p:nvPr/>
              </p:nvSpPr>
              <p:spPr>
                <a:xfrm>
                  <a:off x="3356034" y="2523376"/>
                  <a:ext cx="259948" cy="289288"/>
                </a:xfrm>
                <a:custGeom>
                  <a:rect b="b" l="l" r="r" t="t"/>
                  <a:pathLst>
                    <a:path extrusionOk="0" h="289288" w="259948">
                      <a:moveTo>
                        <a:pt x="15302" y="152101"/>
                      </a:moveTo>
                      <a:cubicBezTo>
                        <a:pt x="15302" y="152101"/>
                        <a:pt x="3110" y="32086"/>
                        <a:pt x="129602" y="3511"/>
                      </a:cubicBezTo>
                      <a:cubicBezTo>
                        <a:pt x="297337" y="-34304"/>
                        <a:pt x="312577" y="244969"/>
                        <a:pt x="120172" y="284117"/>
                      </a:cubicBezTo>
                      <a:cubicBezTo>
                        <a:pt x="-59088" y="320598"/>
                        <a:pt x="15302" y="152101"/>
                        <a:pt x="15302" y="152101"/>
                      </a:cubicBezTo>
                      <a:close/>
                    </a:path>
                  </a:pathLst>
                </a:custGeom>
                <a:solidFill>
                  <a:srgbClr val="9E5F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1" name="Google Shape;561;p25"/>
                <p:cNvSpPr/>
                <p:nvPr/>
              </p:nvSpPr>
              <p:spPr>
                <a:xfrm>
                  <a:off x="3430354" y="2579444"/>
                  <a:ext cx="138293" cy="185444"/>
                </a:xfrm>
                <a:custGeom>
                  <a:rect b="b" l="l" r="r" t="t"/>
                  <a:pathLst>
                    <a:path extrusionOk="0" h="185444" w="138293">
                      <a:moveTo>
                        <a:pt x="92716" y="100986"/>
                      </a:moveTo>
                      <a:cubicBezTo>
                        <a:pt x="81667" y="88317"/>
                        <a:pt x="61188" y="84031"/>
                        <a:pt x="45853" y="91556"/>
                      </a:cubicBezTo>
                      <a:cubicBezTo>
                        <a:pt x="45662" y="91556"/>
                        <a:pt x="45567" y="91746"/>
                        <a:pt x="45376" y="91746"/>
                      </a:cubicBezTo>
                      <a:cubicBezTo>
                        <a:pt x="48329" y="85650"/>
                        <a:pt x="51663" y="79554"/>
                        <a:pt x="55854" y="73268"/>
                      </a:cubicBezTo>
                      <a:cubicBezTo>
                        <a:pt x="75571" y="43740"/>
                        <a:pt x="104717" y="20785"/>
                        <a:pt x="136721" y="6021"/>
                      </a:cubicBezTo>
                      <a:cubicBezTo>
                        <a:pt x="139579" y="4688"/>
                        <a:pt x="138245" y="-361"/>
                        <a:pt x="135102" y="20"/>
                      </a:cubicBezTo>
                      <a:cubicBezTo>
                        <a:pt x="62331" y="8879"/>
                        <a:pt x="-23108" y="99843"/>
                        <a:pt x="5752" y="177471"/>
                      </a:cubicBezTo>
                      <a:cubicBezTo>
                        <a:pt x="10229" y="189473"/>
                        <a:pt x="26803" y="187472"/>
                        <a:pt x="27755" y="174518"/>
                      </a:cubicBezTo>
                      <a:cubicBezTo>
                        <a:pt x="29184" y="154802"/>
                        <a:pt x="30803" y="137466"/>
                        <a:pt x="34899" y="120797"/>
                      </a:cubicBezTo>
                      <a:cubicBezTo>
                        <a:pt x="48043" y="108701"/>
                        <a:pt x="62617" y="96890"/>
                        <a:pt x="78142" y="111939"/>
                      </a:cubicBezTo>
                      <a:cubicBezTo>
                        <a:pt x="91668" y="125084"/>
                        <a:pt x="84334" y="157469"/>
                        <a:pt x="66236" y="162517"/>
                      </a:cubicBezTo>
                      <a:cubicBezTo>
                        <a:pt x="54520" y="165755"/>
                        <a:pt x="59473" y="184139"/>
                        <a:pt x="71189" y="180710"/>
                      </a:cubicBezTo>
                      <a:cubicBezTo>
                        <a:pt x="102241" y="171756"/>
                        <a:pt x="113575" y="124988"/>
                        <a:pt x="92716" y="100986"/>
                      </a:cubicBez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25"/>
                <p:cNvSpPr/>
                <p:nvPr/>
              </p:nvSpPr>
              <p:spPr>
                <a:xfrm>
                  <a:off x="3391054" y="2559746"/>
                  <a:ext cx="84382" cy="89322"/>
                </a:xfrm>
                <a:custGeom>
                  <a:rect b="b" l="l" r="r" t="t"/>
                  <a:pathLst>
                    <a:path extrusionOk="0" h="89322" w="84382">
                      <a:moveTo>
                        <a:pt x="8571" y="88870"/>
                      </a:moveTo>
                      <a:cubicBezTo>
                        <a:pt x="14096" y="85822"/>
                        <a:pt x="16382" y="80011"/>
                        <a:pt x="20097" y="75154"/>
                      </a:cubicBezTo>
                      <a:cubicBezTo>
                        <a:pt x="25621" y="67915"/>
                        <a:pt x="30860" y="60771"/>
                        <a:pt x="36765" y="53818"/>
                      </a:cubicBezTo>
                      <a:cubicBezTo>
                        <a:pt x="49243" y="39054"/>
                        <a:pt x="66388" y="33625"/>
                        <a:pt x="80485" y="21623"/>
                      </a:cubicBezTo>
                      <a:cubicBezTo>
                        <a:pt x="89248" y="14194"/>
                        <a:pt x="81914" y="97"/>
                        <a:pt x="71532" y="1"/>
                      </a:cubicBezTo>
                      <a:cubicBezTo>
                        <a:pt x="50481" y="-189"/>
                        <a:pt x="30003" y="19432"/>
                        <a:pt x="17334" y="34387"/>
                      </a:cubicBezTo>
                      <a:cubicBezTo>
                        <a:pt x="7619" y="45817"/>
                        <a:pt x="-7812" y="74582"/>
                        <a:pt x="4666" y="88393"/>
                      </a:cubicBezTo>
                      <a:cubicBezTo>
                        <a:pt x="5619" y="89536"/>
                        <a:pt x="7333" y="89536"/>
                        <a:pt x="8571" y="88870"/>
                      </a:cubicBezTo>
                      <a:lnTo>
                        <a:pt x="8571" y="88870"/>
                      </a:lnTo>
                      <a:close/>
                    </a:path>
                  </a:pathLst>
                </a:custGeom>
                <a:solidFill>
                  <a:srgbClr val="FFFFFF">
                    <a:alpha val="2703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25"/>
                <p:cNvSpPr/>
                <p:nvPr/>
              </p:nvSpPr>
              <p:spPr>
                <a:xfrm>
                  <a:off x="3484534" y="2540236"/>
                  <a:ext cx="38057" cy="28104"/>
                </a:xfrm>
                <a:custGeom>
                  <a:rect b="b" l="l" r="r" t="t"/>
                  <a:pathLst>
                    <a:path extrusionOk="0" h="28104" w="38057">
                      <a:moveTo>
                        <a:pt x="5484" y="26274"/>
                      </a:moveTo>
                      <a:cubicBezTo>
                        <a:pt x="14438" y="28369"/>
                        <a:pt x="26630" y="30179"/>
                        <a:pt x="34250" y="22654"/>
                      </a:cubicBezTo>
                      <a:cubicBezTo>
                        <a:pt x="41489" y="15511"/>
                        <a:pt x="37774" y="3604"/>
                        <a:pt x="28439" y="747"/>
                      </a:cubicBezTo>
                      <a:cubicBezTo>
                        <a:pt x="17200" y="-2777"/>
                        <a:pt x="4055" y="6748"/>
                        <a:pt x="341" y="17225"/>
                      </a:cubicBezTo>
                      <a:cubicBezTo>
                        <a:pt x="-993" y="20940"/>
                        <a:pt x="1769" y="25512"/>
                        <a:pt x="5484" y="26369"/>
                      </a:cubicBezTo>
                      <a:lnTo>
                        <a:pt x="5484" y="26369"/>
                      </a:lnTo>
                      <a:close/>
                    </a:path>
                  </a:pathLst>
                </a:custGeom>
                <a:solidFill>
                  <a:srgbClr val="FFFFFF">
                    <a:alpha val="2703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64" name="Google Shape;564;p25"/>
              <p:cNvGrpSpPr/>
              <p:nvPr/>
            </p:nvGrpSpPr>
            <p:grpSpPr>
              <a:xfrm>
                <a:off x="2289355" y="1871689"/>
                <a:ext cx="1298221" cy="636518"/>
                <a:chOff x="2289355" y="1871689"/>
                <a:chExt cx="1298221" cy="636518"/>
              </a:xfrm>
            </p:grpSpPr>
            <p:grpSp>
              <p:nvGrpSpPr>
                <p:cNvPr id="565" name="Google Shape;565;p25"/>
                <p:cNvGrpSpPr/>
                <p:nvPr/>
              </p:nvGrpSpPr>
              <p:grpSpPr>
                <a:xfrm>
                  <a:off x="2939593" y="1871689"/>
                  <a:ext cx="115799" cy="50468"/>
                  <a:chOff x="2939593" y="1871689"/>
                  <a:chExt cx="115799" cy="50468"/>
                </a:xfrm>
              </p:grpSpPr>
              <p:sp>
                <p:nvSpPr>
                  <p:cNvPr id="566" name="Google Shape;566;p25"/>
                  <p:cNvSpPr/>
                  <p:nvPr/>
                </p:nvSpPr>
                <p:spPr>
                  <a:xfrm>
                    <a:off x="2939593" y="1871689"/>
                    <a:ext cx="115799" cy="50468"/>
                  </a:xfrm>
                  <a:custGeom>
                    <a:rect b="b" l="l" r="r" t="t"/>
                    <a:pathLst>
                      <a:path extrusionOk="0" h="50468" w="115799">
                        <a:moveTo>
                          <a:pt x="115704" y="20641"/>
                        </a:moveTo>
                        <a:cubicBezTo>
                          <a:pt x="117228" y="32167"/>
                          <a:pt x="92558" y="44835"/>
                          <a:pt x="60649" y="49121"/>
                        </a:cubicBezTo>
                        <a:cubicBezTo>
                          <a:pt x="28741" y="53312"/>
                          <a:pt x="1594" y="47407"/>
                          <a:pt x="70" y="35881"/>
                        </a:cubicBezTo>
                        <a:cubicBezTo>
                          <a:pt x="-1454" y="24356"/>
                          <a:pt x="21978" y="5020"/>
                          <a:pt x="53982" y="829"/>
                        </a:cubicBezTo>
                        <a:cubicBezTo>
                          <a:pt x="85891" y="-3362"/>
                          <a:pt x="114275" y="9116"/>
                          <a:pt x="115799" y="2064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5"/>
                  <p:cNvSpPr/>
                  <p:nvPr/>
                </p:nvSpPr>
                <p:spPr>
                  <a:xfrm>
                    <a:off x="2948617" y="1872519"/>
                    <a:ext cx="106746" cy="49555"/>
                  </a:xfrm>
                  <a:custGeom>
                    <a:rect b="b" l="l" r="r" t="t"/>
                    <a:pathLst>
                      <a:path extrusionOk="0" h="49555" w="106746">
                        <a:moveTo>
                          <a:pt x="70485" y="0"/>
                        </a:moveTo>
                        <a:cubicBezTo>
                          <a:pt x="80867" y="4000"/>
                          <a:pt x="87725" y="9716"/>
                          <a:pt x="88487" y="15240"/>
                        </a:cubicBezTo>
                        <a:cubicBezTo>
                          <a:pt x="90011" y="26765"/>
                          <a:pt x="65342" y="39434"/>
                          <a:pt x="33433" y="43720"/>
                        </a:cubicBezTo>
                        <a:cubicBezTo>
                          <a:pt x="21146" y="45339"/>
                          <a:pt x="9620" y="45434"/>
                          <a:pt x="0" y="44291"/>
                        </a:cubicBezTo>
                        <a:cubicBezTo>
                          <a:pt x="10763" y="49244"/>
                          <a:pt x="30099" y="51054"/>
                          <a:pt x="51625" y="48197"/>
                        </a:cubicBezTo>
                        <a:cubicBezTo>
                          <a:pt x="83534" y="44006"/>
                          <a:pt x="108204" y="31242"/>
                          <a:pt x="106680" y="19717"/>
                        </a:cubicBezTo>
                        <a:cubicBezTo>
                          <a:pt x="105632" y="11430"/>
                          <a:pt x="90678" y="2667"/>
                          <a:pt x="70485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68" name="Google Shape;568;p25"/>
                <p:cNvSpPr/>
                <p:nvPr/>
              </p:nvSpPr>
              <p:spPr>
                <a:xfrm>
                  <a:off x="2596144" y="1897470"/>
                  <a:ext cx="991432" cy="527162"/>
                </a:xfrm>
                <a:custGeom>
                  <a:rect b="b" l="l" r="r" t="t"/>
                  <a:pathLst>
                    <a:path extrusionOk="0" h="527162" w="991432">
                      <a:moveTo>
                        <a:pt x="21670" y="507972"/>
                      </a:moveTo>
                      <a:cubicBezTo>
                        <a:pt x="21670" y="507972"/>
                        <a:pt x="699660" y="572457"/>
                        <a:pt x="990934" y="465015"/>
                      </a:cubicBezTo>
                      <a:cubicBezTo>
                        <a:pt x="990934" y="465015"/>
                        <a:pt x="1018271" y="82872"/>
                        <a:pt x="668037" y="14673"/>
                      </a:cubicBezTo>
                      <a:cubicBezTo>
                        <a:pt x="317802" y="-53526"/>
                        <a:pt x="-100440" y="116876"/>
                        <a:pt x="21670" y="507972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9" name="Google Shape;569;p25"/>
                <p:cNvSpPr/>
                <p:nvPr/>
              </p:nvSpPr>
              <p:spPr>
                <a:xfrm>
                  <a:off x="2596210" y="1908333"/>
                  <a:ext cx="722358" cy="516279"/>
                </a:xfrm>
                <a:custGeom>
                  <a:rect b="b" l="l" r="r" t="t"/>
                  <a:pathLst>
                    <a:path extrusionOk="0" h="516279" w="722358">
                      <a:moveTo>
                        <a:pt x="384030" y="0"/>
                      </a:moveTo>
                      <a:cubicBezTo>
                        <a:pt x="132761" y="42672"/>
                        <a:pt x="-67836" y="210598"/>
                        <a:pt x="21699" y="497110"/>
                      </a:cubicBezTo>
                      <a:cubicBezTo>
                        <a:pt x="21699" y="497110"/>
                        <a:pt x="407652" y="533781"/>
                        <a:pt x="722358" y="505682"/>
                      </a:cubicBezTo>
                      <a:cubicBezTo>
                        <a:pt x="714738" y="429292"/>
                        <a:pt x="694260" y="355092"/>
                        <a:pt x="661494" y="281369"/>
                      </a:cubicBezTo>
                      <a:cubicBezTo>
                        <a:pt x="601010" y="149257"/>
                        <a:pt x="505855" y="62389"/>
                        <a:pt x="384126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0" name="Google Shape;570;p25"/>
                <p:cNvSpPr/>
                <p:nvPr/>
              </p:nvSpPr>
              <p:spPr>
                <a:xfrm>
                  <a:off x="2289355" y="2299422"/>
                  <a:ext cx="948441" cy="208785"/>
                </a:xfrm>
                <a:custGeom>
                  <a:rect b="b" l="l" r="r" t="t"/>
                  <a:pathLst>
                    <a:path extrusionOk="0" h="208785" w="948441">
                      <a:moveTo>
                        <a:pt x="948346" y="120308"/>
                      </a:moveTo>
                      <a:cubicBezTo>
                        <a:pt x="948346" y="120308"/>
                        <a:pt x="795375" y="-54856"/>
                        <a:pt x="309409" y="17534"/>
                      </a:cubicBezTo>
                      <a:cubicBezTo>
                        <a:pt x="309409" y="17534"/>
                        <a:pt x="113861" y="88876"/>
                        <a:pt x="1752" y="203462"/>
                      </a:cubicBezTo>
                      <a:cubicBezTo>
                        <a:pt x="-19680" y="225369"/>
                        <a:pt x="159581" y="126785"/>
                        <a:pt x="318744" y="169838"/>
                      </a:cubicBezTo>
                      <a:cubicBezTo>
                        <a:pt x="462190" y="208605"/>
                        <a:pt x="590492" y="251372"/>
                        <a:pt x="948441" y="12030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571" name="Google Shape;571;p25"/>
          <p:cNvSpPr txBox="1"/>
          <p:nvPr>
            <p:ph idx="1" type="subTitle"/>
          </p:nvPr>
        </p:nvSpPr>
        <p:spPr>
          <a:xfrm>
            <a:off x="2738100" y="247563"/>
            <a:ext cx="3667800" cy="4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Questions!</a:t>
            </a:r>
            <a:endParaRPr sz="3300"/>
          </a:p>
        </p:txBody>
      </p:sp>
      <p:sp>
        <p:nvSpPr>
          <p:cNvPr id="572" name="Google Shape;572;p25"/>
          <p:cNvSpPr txBox="1"/>
          <p:nvPr>
            <p:ph idx="9" type="title"/>
          </p:nvPr>
        </p:nvSpPr>
        <p:spPr>
          <a:xfrm>
            <a:off x="4006977" y="3728175"/>
            <a:ext cx="756000" cy="50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573" name="Google Shape;573;p25"/>
          <p:cNvSpPr txBox="1"/>
          <p:nvPr>
            <p:ph idx="8" type="subTitle"/>
          </p:nvPr>
        </p:nvSpPr>
        <p:spPr>
          <a:xfrm>
            <a:off x="4762975" y="3694575"/>
            <a:ext cx="328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you prevent the spread of germs in school and at home?</a:t>
            </a:r>
            <a:endParaRPr/>
          </a:p>
        </p:txBody>
      </p:sp>
      <p:sp>
        <p:nvSpPr>
          <p:cNvPr id="574" name="Google Shape;574;p25"/>
          <p:cNvSpPr txBox="1"/>
          <p:nvPr>
            <p:ph idx="9" type="title"/>
          </p:nvPr>
        </p:nvSpPr>
        <p:spPr>
          <a:xfrm>
            <a:off x="4029852" y="4514250"/>
            <a:ext cx="756000" cy="50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</a:t>
            </a:r>
            <a:endParaRPr/>
          </a:p>
        </p:txBody>
      </p:sp>
      <p:sp>
        <p:nvSpPr>
          <p:cNvPr id="575" name="Google Shape;575;p25"/>
          <p:cNvSpPr txBox="1"/>
          <p:nvPr>
            <p:ph idx="8" type="subTitle"/>
          </p:nvPr>
        </p:nvSpPr>
        <p:spPr>
          <a:xfrm>
            <a:off x="4762975" y="4525200"/>
            <a:ext cx="328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some ways to boost your immune system naturally?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26"/>
          <p:cNvSpPr txBox="1"/>
          <p:nvPr>
            <p:ph idx="1" type="subTitle"/>
          </p:nvPr>
        </p:nvSpPr>
        <p:spPr>
          <a:xfrm flipH="1">
            <a:off x="-50750" y="712250"/>
            <a:ext cx="6182400" cy="439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Prevents Diseases – Good hygiene reduces the risk of infections, such as colds, flu, foodborne illnesses, and skin infections.</a:t>
            </a:r>
            <a:br>
              <a:rPr b="1" lang="en" sz="1200">
                <a:solidFill>
                  <a:srgbClr val="000000"/>
                </a:solidFill>
              </a:rPr>
            </a:br>
            <a:endParaRPr b="1"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Improves Oral Health – Brushing and flossing prevent cavities, gum disease, and bad breath, reducing the risk of more serious health issues like heart disease.</a:t>
            </a:r>
            <a:br>
              <a:rPr b="1" lang="en" sz="1200">
                <a:solidFill>
                  <a:srgbClr val="000000"/>
                </a:solidFill>
              </a:rPr>
            </a:br>
            <a:endParaRPr b="1"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Boosts Self-Esteem and Confidence – Feeling clean and fresh improves mental well-being and social interactions.</a:t>
            </a:r>
            <a:br>
              <a:rPr b="1" lang="en" sz="1200">
                <a:solidFill>
                  <a:srgbClr val="000000"/>
                </a:solidFill>
              </a:rPr>
            </a:br>
            <a:endParaRPr b="1"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Reduces the Spread of Germs – Proper handwashing and hygiene practices prevent germs from spreading to others, keeping communities healthier.</a:t>
            </a:r>
            <a:br>
              <a:rPr b="1" lang="en" sz="1200">
                <a:solidFill>
                  <a:srgbClr val="000000"/>
                </a:solidFill>
              </a:rPr>
            </a:br>
            <a:endParaRPr b="1"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Enhances Skin Health – Regular bathing removes dirt, oil, and bacteria, preventing skin infections, acne, and irritation.</a:t>
            </a:r>
            <a:br>
              <a:rPr b="1" lang="en" sz="1200">
                <a:solidFill>
                  <a:srgbClr val="000000"/>
                </a:solidFill>
              </a:rPr>
            </a:br>
            <a:endParaRPr b="1"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Promotes Mental Well-being – Cleanliness can reduce stress, improve mood, and contribute to a sense of well-being.</a:t>
            </a:r>
            <a:br>
              <a:rPr b="1" lang="en" sz="1200">
                <a:solidFill>
                  <a:srgbClr val="000000"/>
                </a:solidFill>
              </a:rPr>
            </a:br>
            <a:endParaRPr b="1"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b="1" lang="en" sz="1200">
                <a:solidFill>
                  <a:srgbClr val="000000"/>
                </a:solidFill>
              </a:rPr>
              <a:t>Supports Healthy Lifestyle Habits – Good hygiene encourages better overall self-care, including proper diet, exercise, and sleep.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/>
          </a:p>
        </p:txBody>
      </p:sp>
      <p:sp>
        <p:nvSpPr>
          <p:cNvPr id="581" name="Google Shape;581;p26"/>
          <p:cNvSpPr txBox="1"/>
          <p:nvPr>
            <p:ph idx="2" type="title"/>
          </p:nvPr>
        </p:nvSpPr>
        <p:spPr>
          <a:xfrm flipH="1">
            <a:off x="-50681" y="-101362"/>
            <a:ext cx="1851300" cy="101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grpSp>
        <p:nvGrpSpPr>
          <p:cNvPr id="582" name="Google Shape;582;p26"/>
          <p:cNvGrpSpPr/>
          <p:nvPr/>
        </p:nvGrpSpPr>
        <p:grpSpPr>
          <a:xfrm flipH="1" rot="-1000700">
            <a:off x="6806549" y="2392119"/>
            <a:ext cx="3001283" cy="2426658"/>
            <a:chOff x="8641088" y="877777"/>
            <a:chExt cx="1048781" cy="847981"/>
          </a:xfrm>
        </p:grpSpPr>
        <p:sp>
          <p:nvSpPr>
            <p:cNvPr id="583" name="Google Shape;583;p26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26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5" name="Google Shape;585;p26"/>
          <p:cNvGrpSpPr/>
          <p:nvPr/>
        </p:nvGrpSpPr>
        <p:grpSpPr>
          <a:xfrm>
            <a:off x="6065819" y="2571638"/>
            <a:ext cx="1005304" cy="2571986"/>
            <a:chOff x="4586287" y="402278"/>
            <a:chExt cx="2366535" cy="6054580"/>
          </a:xfrm>
        </p:grpSpPr>
        <p:grpSp>
          <p:nvGrpSpPr>
            <p:cNvPr id="586" name="Google Shape;586;p26"/>
            <p:cNvGrpSpPr/>
            <p:nvPr/>
          </p:nvGrpSpPr>
          <p:grpSpPr>
            <a:xfrm>
              <a:off x="5212125" y="773264"/>
              <a:ext cx="273638" cy="239101"/>
              <a:chOff x="5212125" y="773264"/>
              <a:chExt cx="273638" cy="239101"/>
            </a:xfrm>
          </p:grpSpPr>
          <p:sp>
            <p:nvSpPr>
              <p:cNvPr id="587" name="Google Shape;587;p26"/>
              <p:cNvSpPr/>
              <p:nvPr/>
            </p:nvSpPr>
            <p:spPr>
              <a:xfrm>
                <a:off x="5212125" y="773264"/>
                <a:ext cx="273638" cy="239101"/>
              </a:xfrm>
              <a:custGeom>
                <a:rect b="b" l="l" r="r" t="t"/>
                <a:pathLst>
                  <a:path extrusionOk="0" h="239101" w="273638">
                    <a:moveTo>
                      <a:pt x="34537" y="0"/>
                    </a:moveTo>
                    <a:lnTo>
                      <a:pt x="239291" y="0"/>
                    </a:lnTo>
                    <a:cubicBezTo>
                      <a:pt x="258268" y="0"/>
                      <a:pt x="273638" y="15371"/>
                      <a:pt x="273638" y="34347"/>
                    </a:cubicBezTo>
                    <a:lnTo>
                      <a:pt x="273638" y="239102"/>
                    </a:lnTo>
                    <a:lnTo>
                      <a:pt x="0" y="239102"/>
                    </a:lnTo>
                    <a:lnTo>
                      <a:pt x="0" y="34347"/>
                    </a:lnTo>
                    <a:cubicBezTo>
                      <a:pt x="0" y="15371"/>
                      <a:pt x="15371" y="0"/>
                      <a:pt x="34347" y="0"/>
                    </a:cubicBezTo>
                    <a:close/>
                  </a:path>
                </a:pathLst>
              </a:custGeom>
              <a:solidFill>
                <a:srgbClr val="C7D2D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8" name="Google Shape;588;p26"/>
              <p:cNvSpPr/>
              <p:nvPr/>
            </p:nvSpPr>
            <p:spPr>
              <a:xfrm>
                <a:off x="5246662" y="773264"/>
                <a:ext cx="44404" cy="161867"/>
              </a:xfrm>
              <a:custGeom>
                <a:rect b="b" l="l" r="r" t="t"/>
                <a:pathLst>
                  <a:path extrusionOk="0" h="161867" w="44404">
                    <a:moveTo>
                      <a:pt x="0" y="0"/>
                    </a:moveTo>
                    <a:lnTo>
                      <a:pt x="0" y="139666"/>
                    </a:lnTo>
                    <a:cubicBezTo>
                      <a:pt x="0" y="152000"/>
                      <a:pt x="9868" y="161868"/>
                      <a:pt x="22202" y="161868"/>
                    </a:cubicBezTo>
                    <a:lnTo>
                      <a:pt x="22202" y="161868"/>
                    </a:lnTo>
                    <a:cubicBezTo>
                      <a:pt x="34537" y="161868"/>
                      <a:pt x="44405" y="152000"/>
                      <a:pt x="44405" y="139666"/>
                    </a:cubicBezTo>
                    <a:lnTo>
                      <a:pt x="444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589;p26"/>
              <p:cNvSpPr/>
              <p:nvPr/>
            </p:nvSpPr>
            <p:spPr>
              <a:xfrm>
                <a:off x="5326932" y="773264"/>
                <a:ext cx="44404" cy="161867"/>
              </a:xfrm>
              <a:custGeom>
                <a:rect b="b" l="l" r="r" t="t"/>
                <a:pathLst>
                  <a:path extrusionOk="0" h="161867" w="44404">
                    <a:moveTo>
                      <a:pt x="0" y="0"/>
                    </a:moveTo>
                    <a:lnTo>
                      <a:pt x="0" y="139666"/>
                    </a:lnTo>
                    <a:cubicBezTo>
                      <a:pt x="0" y="152000"/>
                      <a:pt x="9868" y="161868"/>
                      <a:pt x="22202" y="161868"/>
                    </a:cubicBezTo>
                    <a:lnTo>
                      <a:pt x="22202" y="161868"/>
                    </a:lnTo>
                    <a:cubicBezTo>
                      <a:pt x="34537" y="161868"/>
                      <a:pt x="44405" y="152000"/>
                      <a:pt x="44405" y="139666"/>
                    </a:cubicBezTo>
                    <a:lnTo>
                      <a:pt x="444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0" name="Google Shape;590;p26"/>
              <p:cNvSpPr/>
              <p:nvPr/>
            </p:nvSpPr>
            <p:spPr>
              <a:xfrm>
                <a:off x="5407012" y="773264"/>
                <a:ext cx="44404" cy="161867"/>
              </a:xfrm>
              <a:custGeom>
                <a:rect b="b" l="l" r="r" t="t"/>
                <a:pathLst>
                  <a:path extrusionOk="0" h="161867" w="44404">
                    <a:moveTo>
                      <a:pt x="0" y="0"/>
                    </a:moveTo>
                    <a:lnTo>
                      <a:pt x="0" y="139666"/>
                    </a:lnTo>
                    <a:cubicBezTo>
                      <a:pt x="0" y="152000"/>
                      <a:pt x="9868" y="161868"/>
                      <a:pt x="22202" y="161868"/>
                    </a:cubicBezTo>
                    <a:lnTo>
                      <a:pt x="22202" y="161868"/>
                    </a:lnTo>
                    <a:cubicBezTo>
                      <a:pt x="34537" y="161868"/>
                      <a:pt x="44405" y="152000"/>
                      <a:pt x="44405" y="139666"/>
                    </a:cubicBezTo>
                    <a:lnTo>
                      <a:pt x="444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1" name="Google Shape;591;p26"/>
            <p:cNvGrpSpPr/>
            <p:nvPr/>
          </p:nvGrpSpPr>
          <p:grpSpPr>
            <a:xfrm>
              <a:off x="5109084" y="402278"/>
              <a:ext cx="1285075" cy="1196075"/>
              <a:chOff x="5109084" y="402278"/>
              <a:chExt cx="1285075" cy="1196075"/>
            </a:xfrm>
          </p:grpSpPr>
          <p:grpSp>
            <p:nvGrpSpPr>
              <p:cNvPr id="592" name="Google Shape;592;p26"/>
              <p:cNvGrpSpPr/>
              <p:nvPr/>
            </p:nvGrpSpPr>
            <p:grpSpPr>
              <a:xfrm>
                <a:off x="5165064" y="402278"/>
                <a:ext cx="1229095" cy="916745"/>
                <a:chOff x="5165064" y="402278"/>
                <a:chExt cx="1229095" cy="916745"/>
              </a:xfrm>
            </p:grpSpPr>
            <p:sp>
              <p:nvSpPr>
                <p:cNvPr id="593" name="Google Shape;593;p26"/>
                <p:cNvSpPr/>
                <p:nvPr/>
              </p:nvSpPr>
              <p:spPr>
                <a:xfrm>
                  <a:off x="5165064" y="402278"/>
                  <a:ext cx="1228906" cy="916745"/>
                </a:xfrm>
                <a:custGeom>
                  <a:rect b="b" l="l" r="r" t="t"/>
                  <a:pathLst>
                    <a:path extrusionOk="0" h="916745" w="1228906">
                      <a:moveTo>
                        <a:pt x="0" y="916746"/>
                      </a:moveTo>
                      <a:lnTo>
                        <a:pt x="509893" y="916746"/>
                      </a:lnTo>
                      <a:lnTo>
                        <a:pt x="509893" y="782014"/>
                      </a:lnTo>
                      <a:lnTo>
                        <a:pt x="993979" y="196784"/>
                      </a:lnTo>
                      <a:lnTo>
                        <a:pt x="993979" y="323736"/>
                      </a:lnTo>
                      <a:lnTo>
                        <a:pt x="1228906" y="323736"/>
                      </a:lnTo>
                      <a:lnTo>
                        <a:pt x="1228906" y="137578"/>
                      </a:lnTo>
                      <a:cubicBezTo>
                        <a:pt x="1228906" y="61673"/>
                        <a:pt x="1167423" y="0"/>
                        <a:pt x="1091328" y="0"/>
                      </a:cubicBezTo>
                      <a:lnTo>
                        <a:pt x="1036486" y="0"/>
                      </a:lnTo>
                      <a:cubicBezTo>
                        <a:pt x="959632" y="0"/>
                        <a:pt x="886004" y="30172"/>
                        <a:pt x="831352" y="84065"/>
                      </a:cubicBezTo>
                      <a:lnTo>
                        <a:pt x="297928" y="610088"/>
                      </a:lnTo>
                      <a:lnTo>
                        <a:pt x="0" y="610088"/>
                      </a:lnTo>
                      <a:lnTo>
                        <a:pt x="0" y="9165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4" name="Google Shape;594;p26"/>
                <p:cNvSpPr/>
                <p:nvPr/>
              </p:nvSpPr>
              <p:spPr>
                <a:xfrm>
                  <a:off x="5165064" y="1012556"/>
                  <a:ext cx="297928" cy="76094"/>
                </a:xfrm>
                <a:custGeom>
                  <a:rect b="b" l="l" r="r" t="t"/>
                  <a:pathLst>
                    <a:path extrusionOk="0" h="76094" w="297928">
                      <a:moveTo>
                        <a:pt x="297928" y="0"/>
                      </a:moveTo>
                      <a:lnTo>
                        <a:pt x="220695" y="76095"/>
                      </a:lnTo>
                      <a:lnTo>
                        <a:pt x="0" y="76095"/>
                      </a:lnTo>
                      <a:lnTo>
                        <a:pt x="0" y="0"/>
                      </a:lnTo>
                      <a:lnTo>
                        <a:pt x="297928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5" name="Google Shape;595;p26"/>
                <p:cNvSpPr/>
                <p:nvPr/>
              </p:nvSpPr>
              <p:spPr>
                <a:xfrm>
                  <a:off x="5618788" y="1184481"/>
                  <a:ext cx="56169" cy="134542"/>
                </a:xfrm>
                <a:custGeom>
                  <a:rect b="b" l="l" r="r" t="t"/>
                  <a:pathLst>
                    <a:path extrusionOk="0" h="134542" w="56169">
                      <a:moveTo>
                        <a:pt x="56170" y="0"/>
                      </a:moveTo>
                      <a:lnTo>
                        <a:pt x="0" y="67935"/>
                      </a:lnTo>
                      <a:lnTo>
                        <a:pt x="0" y="134542"/>
                      </a:lnTo>
                      <a:lnTo>
                        <a:pt x="56170" y="134542"/>
                      </a:lnTo>
                      <a:lnTo>
                        <a:pt x="5617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6" name="Google Shape;596;p26"/>
                <p:cNvSpPr/>
                <p:nvPr/>
              </p:nvSpPr>
              <p:spPr>
                <a:xfrm>
                  <a:off x="6159233" y="638722"/>
                  <a:ext cx="234926" cy="87291"/>
                </a:xfrm>
                <a:custGeom>
                  <a:rect b="b" l="l" r="r" t="t"/>
                  <a:pathLst>
                    <a:path extrusionOk="0" h="87291" w="234926">
                      <a:moveTo>
                        <a:pt x="0" y="0"/>
                      </a:moveTo>
                      <a:lnTo>
                        <a:pt x="234927" y="0"/>
                      </a:lnTo>
                      <a:lnTo>
                        <a:pt x="234927" y="87291"/>
                      </a:lnTo>
                      <a:lnTo>
                        <a:pt x="0" y="8729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97" name="Google Shape;597;p26"/>
              <p:cNvGrpSpPr/>
              <p:nvPr/>
            </p:nvGrpSpPr>
            <p:grpSpPr>
              <a:xfrm>
                <a:off x="5109084" y="1319023"/>
                <a:ext cx="621853" cy="279330"/>
                <a:chOff x="5109084" y="1319023"/>
                <a:chExt cx="621853" cy="279330"/>
              </a:xfrm>
            </p:grpSpPr>
            <p:sp>
              <p:nvSpPr>
                <p:cNvPr id="598" name="Google Shape;598;p26"/>
                <p:cNvSpPr/>
                <p:nvPr/>
              </p:nvSpPr>
              <p:spPr>
                <a:xfrm>
                  <a:off x="5109084" y="1319023"/>
                  <a:ext cx="621853" cy="139665"/>
                </a:xfrm>
                <a:custGeom>
                  <a:rect b="b" l="l" r="r" t="t"/>
                  <a:pathLst>
                    <a:path extrusionOk="0" h="139665" w="621853">
                      <a:moveTo>
                        <a:pt x="604206" y="42127"/>
                      </a:moveTo>
                      <a:lnTo>
                        <a:pt x="565874" y="0"/>
                      </a:lnTo>
                      <a:lnTo>
                        <a:pt x="55980" y="0"/>
                      </a:lnTo>
                      <a:lnTo>
                        <a:pt x="17648" y="42127"/>
                      </a:lnTo>
                      <a:cubicBezTo>
                        <a:pt x="6262" y="54652"/>
                        <a:pt x="0" y="70971"/>
                        <a:pt x="0" y="87860"/>
                      </a:cubicBezTo>
                      <a:cubicBezTo>
                        <a:pt x="0" y="116515"/>
                        <a:pt x="23151" y="139666"/>
                        <a:pt x="51805" y="139666"/>
                      </a:cubicBezTo>
                      <a:lnTo>
                        <a:pt x="570048" y="139666"/>
                      </a:lnTo>
                      <a:cubicBezTo>
                        <a:pt x="598703" y="139666"/>
                        <a:pt x="621854" y="116515"/>
                        <a:pt x="621854" y="87860"/>
                      </a:cubicBezTo>
                      <a:cubicBezTo>
                        <a:pt x="621854" y="70971"/>
                        <a:pt x="615592" y="54652"/>
                        <a:pt x="604206" y="42127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9" name="Google Shape;599;p26"/>
                <p:cNvSpPr/>
                <p:nvPr/>
              </p:nvSpPr>
              <p:spPr>
                <a:xfrm>
                  <a:off x="5109084" y="1406883"/>
                  <a:ext cx="621853" cy="191470"/>
                </a:xfrm>
                <a:custGeom>
                  <a:rect b="b" l="l" r="r" t="t"/>
                  <a:pathLst>
                    <a:path extrusionOk="0" h="191470" w="621853">
                      <a:moveTo>
                        <a:pt x="570048" y="51805"/>
                      </a:moveTo>
                      <a:lnTo>
                        <a:pt x="51805" y="51805"/>
                      </a:lnTo>
                      <a:cubicBezTo>
                        <a:pt x="23151" y="51805"/>
                        <a:pt x="0" y="28654"/>
                        <a:pt x="0" y="0"/>
                      </a:cubicBezTo>
                      <a:lnTo>
                        <a:pt x="0" y="191471"/>
                      </a:lnTo>
                      <a:lnTo>
                        <a:pt x="621854" y="191471"/>
                      </a:lnTo>
                      <a:lnTo>
                        <a:pt x="621854" y="0"/>
                      </a:lnTo>
                      <a:cubicBezTo>
                        <a:pt x="621854" y="28654"/>
                        <a:pt x="598703" y="51805"/>
                        <a:pt x="570048" y="51805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00" name="Google Shape;600;p26"/>
            <p:cNvGrpSpPr/>
            <p:nvPr/>
          </p:nvGrpSpPr>
          <p:grpSpPr>
            <a:xfrm>
              <a:off x="4587994" y="2818911"/>
              <a:ext cx="2363120" cy="3637947"/>
              <a:chOff x="4587994" y="2818911"/>
              <a:chExt cx="2363120" cy="3637947"/>
            </a:xfrm>
          </p:grpSpPr>
          <p:grpSp>
            <p:nvGrpSpPr>
              <p:cNvPr id="601" name="Google Shape;601;p26"/>
              <p:cNvGrpSpPr/>
              <p:nvPr/>
            </p:nvGrpSpPr>
            <p:grpSpPr>
              <a:xfrm>
                <a:off x="4792559" y="2818911"/>
                <a:ext cx="1953990" cy="3003949"/>
                <a:chOff x="4792559" y="2818911"/>
                <a:chExt cx="1953990" cy="3003949"/>
              </a:xfrm>
            </p:grpSpPr>
            <p:sp>
              <p:nvSpPr>
                <p:cNvPr id="602" name="Google Shape;602;p26"/>
                <p:cNvSpPr/>
                <p:nvPr/>
              </p:nvSpPr>
              <p:spPr>
                <a:xfrm>
                  <a:off x="4792559" y="3304514"/>
                  <a:ext cx="498507" cy="2518346"/>
                </a:xfrm>
                <a:custGeom>
                  <a:rect b="b" l="l" r="r" t="t"/>
                  <a:pathLst>
                    <a:path extrusionOk="0" h="2518346" w="498507">
                      <a:moveTo>
                        <a:pt x="0" y="0"/>
                      </a:moveTo>
                      <a:lnTo>
                        <a:pt x="498508" y="0"/>
                      </a:lnTo>
                      <a:lnTo>
                        <a:pt x="498508" y="2518346"/>
                      </a:lnTo>
                      <a:lnTo>
                        <a:pt x="0" y="2518346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3" name="Google Shape;603;p26"/>
                <p:cNvSpPr/>
                <p:nvPr/>
              </p:nvSpPr>
              <p:spPr>
                <a:xfrm>
                  <a:off x="4792559" y="2818911"/>
                  <a:ext cx="1953990" cy="485603"/>
                </a:xfrm>
                <a:custGeom>
                  <a:rect b="b" l="l" r="r" t="t"/>
                  <a:pathLst>
                    <a:path extrusionOk="0" h="485603" w="1953990">
                      <a:moveTo>
                        <a:pt x="1690789" y="0"/>
                      </a:moveTo>
                      <a:lnTo>
                        <a:pt x="976901" y="0"/>
                      </a:lnTo>
                      <a:lnTo>
                        <a:pt x="263201" y="0"/>
                      </a:lnTo>
                      <a:lnTo>
                        <a:pt x="0" y="485604"/>
                      </a:lnTo>
                      <a:lnTo>
                        <a:pt x="976901" y="485604"/>
                      </a:lnTo>
                      <a:lnTo>
                        <a:pt x="1953991" y="485604"/>
                      </a:lnTo>
                      <a:lnTo>
                        <a:pt x="1690789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4" name="Google Shape;604;p26"/>
                <p:cNvSpPr/>
                <p:nvPr/>
              </p:nvSpPr>
              <p:spPr>
                <a:xfrm>
                  <a:off x="6248042" y="3304514"/>
                  <a:ext cx="498507" cy="2518346"/>
                </a:xfrm>
                <a:custGeom>
                  <a:rect b="b" l="l" r="r" t="t"/>
                  <a:pathLst>
                    <a:path extrusionOk="0" h="2518346" w="498507">
                      <a:moveTo>
                        <a:pt x="0" y="0"/>
                      </a:moveTo>
                      <a:lnTo>
                        <a:pt x="498508" y="0"/>
                      </a:lnTo>
                      <a:lnTo>
                        <a:pt x="498508" y="2518346"/>
                      </a:lnTo>
                      <a:lnTo>
                        <a:pt x="0" y="2518346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5" name="Google Shape;605;p26"/>
                <p:cNvSpPr/>
                <p:nvPr/>
              </p:nvSpPr>
              <p:spPr>
                <a:xfrm>
                  <a:off x="5291067" y="3304514"/>
                  <a:ext cx="956975" cy="2518345"/>
                </a:xfrm>
                <a:custGeom>
                  <a:rect b="b" l="l" r="r" t="t"/>
                  <a:pathLst>
                    <a:path extrusionOk="0" h="2518345" w="956975">
                      <a:moveTo>
                        <a:pt x="478393" y="0"/>
                      </a:moveTo>
                      <a:lnTo>
                        <a:pt x="0" y="0"/>
                      </a:lnTo>
                      <a:lnTo>
                        <a:pt x="0" y="2518346"/>
                      </a:lnTo>
                      <a:lnTo>
                        <a:pt x="478393" y="2518346"/>
                      </a:lnTo>
                      <a:lnTo>
                        <a:pt x="956975" y="2518346"/>
                      </a:lnTo>
                      <a:lnTo>
                        <a:pt x="956975" y="0"/>
                      </a:lnTo>
                      <a:lnTo>
                        <a:pt x="47839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06" name="Google Shape;606;p26"/>
              <p:cNvSpPr/>
              <p:nvPr/>
            </p:nvSpPr>
            <p:spPr>
              <a:xfrm>
                <a:off x="4587994" y="5822860"/>
                <a:ext cx="2363120" cy="215001"/>
              </a:xfrm>
              <a:custGeom>
                <a:rect b="b" l="l" r="r" t="t"/>
                <a:pathLst>
                  <a:path extrusionOk="0" h="215001" w="2363120">
                    <a:moveTo>
                      <a:pt x="2363120" y="215002"/>
                    </a:moveTo>
                    <a:lnTo>
                      <a:pt x="0" y="215002"/>
                    </a:lnTo>
                    <a:lnTo>
                      <a:pt x="204565" y="0"/>
                    </a:lnTo>
                    <a:lnTo>
                      <a:pt x="2158556" y="0"/>
                    </a:lnTo>
                    <a:lnTo>
                      <a:pt x="2363120" y="21500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7" name="Google Shape;607;p26"/>
              <p:cNvSpPr/>
              <p:nvPr/>
            </p:nvSpPr>
            <p:spPr>
              <a:xfrm>
                <a:off x="4587994" y="6037862"/>
                <a:ext cx="2363120" cy="418996"/>
              </a:xfrm>
              <a:custGeom>
                <a:rect b="b" l="l" r="r" t="t"/>
                <a:pathLst>
                  <a:path extrusionOk="0" h="418996" w="2363120">
                    <a:moveTo>
                      <a:pt x="0" y="0"/>
                    </a:moveTo>
                    <a:lnTo>
                      <a:pt x="2363120" y="0"/>
                    </a:lnTo>
                    <a:lnTo>
                      <a:pt x="2363120" y="418997"/>
                    </a:lnTo>
                    <a:lnTo>
                      <a:pt x="0" y="418997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8" name="Google Shape;608;p26"/>
            <p:cNvGrpSpPr/>
            <p:nvPr/>
          </p:nvGrpSpPr>
          <p:grpSpPr>
            <a:xfrm>
              <a:off x="6078773" y="726013"/>
              <a:ext cx="389204" cy="872340"/>
              <a:chOff x="6078773" y="726013"/>
              <a:chExt cx="389204" cy="872340"/>
            </a:xfrm>
          </p:grpSpPr>
          <p:sp>
            <p:nvSpPr>
              <p:cNvPr id="609" name="Google Shape;609;p26"/>
              <p:cNvSpPr/>
              <p:nvPr/>
            </p:nvSpPr>
            <p:spPr>
              <a:xfrm>
                <a:off x="6078773" y="726013"/>
                <a:ext cx="389204" cy="872340"/>
              </a:xfrm>
              <a:custGeom>
                <a:rect b="b" l="l" r="r" t="t"/>
                <a:pathLst>
                  <a:path extrusionOk="0" h="872340" w="389204">
                    <a:moveTo>
                      <a:pt x="389204" y="872341"/>
                    </a:moveTo>
                    <a:lnTo>
                      <a:pt x="0" y="872341"/>
                    </a:lnTo>
                    <a:lnTo>
                      <a:pt x="109114" y="0"/>
                    </a:lnTo>
                    <a:lnTo>
                      <a:pt x="279901" y="0"/>
                    </a:lnTo>
                    <a:lnTo>
                      <a:pt x="389204" y="872341"/>
                    </a:lnTo>
                    <a:close/>
                  </a:path>
                </a:pathLst>
              </a:custGeom>
              <a:solidFill>
                <a:srgbClr val="168299">
                  <a:alpha val="2327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0" name="Google Shape;610;p26"/>
              <p:cNvGrpSpPr/>
              <p:nvPr/>
            </p:nvGrpSpPr>
            <p:grpSpPr>
              <a:xfrm>
                <a:off x="6132856" y="726013"/>
                <a:ext cx="184259" cy="872340"/>
                <a:chOff x="6132856" y="726013"/>
                <a:chExt cx="184259" cy="872340"/>
              </a:xfrm>
            </p:grpSpPr>
            <p:sp>
              <p:nvSpPr>
                <p:cNvPr id="611" name="Google Shape;611;p26"/>
                <p:cNvSpPr/>
                <p:nvPr/>
              </p:nvSpPr>
              <p:spPr>
                <a:xfrm>
                  <a:off x="6132856" y="726013"/>
                  <a:ext cx="99815" cy="872340"/>
                </a:xfrm>
                <a:custGeom>
                  <a:rect b="b" l="l" r="r" t="t"/>
                  <a:pathLst>
                    <a:path extrusionOk="0" h="872340" w="99815">
                      <a:moveTo>
                        <a:pt x="78752" y="0"/>
                      </a:moveTo>
                      <a:lnTo>
                        <a:pt x="0" y="872341"/>
                      </a:lnTo>
                      <a:lnTo>
                        <a:pt x="48010" y="872341"/>
                      </a:lnTo>
                      <a:lnTo>
                        <a:pt x="99815" y="0"/>
                      </a:lnTo>
                      <a:lnTo>
                        <a:pt x="78752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2" name="Google Shape;612;p26"/>
                <p:cNvSpPr/>
                <p:nvPr/>
              </p:nvSpPr>
              <p:spPr>
                <a:xfrm>
                  <a:off x="6229635" y="726013"/>
                  <a:ext cx="87480" cy="872340"/>
                </a:xfrm>
                <a:custGeom>
                  <a:rect b="b" l="l" r="r" t="t"/>
                  <a:pathLst>
                    <a:path extrusionOk="0" h="872340" w="87480">
                      <a:moveTo>
                        <a:pt x="24479" y="0"/>
                      </a:moveTo>
                      <a:lnTo>
                        <a:pt x="0" y="872341"/>
                      </a:lnTo>
                      <a:lnTo>
                        <a:pt x="87481" y="872341"/>
                      </a:lnTo>
                      <a:lnTo>
                        <a:pt x="63001" y="0"/>
                      </a:lnTo>
                      <a:lnTo>
                        <a:pt x="24479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613" name="Google Shape;613;p26"/>
            <p:cNvGrpSpPr/>
            <p:nvPr/>
          </p:nvGrpSpPr>
          <p:grpSpPr>
            <a:xfrm>
              <a:off x="4586287" y="1598354"/>
              <a:ext cx="2366535" cy="1220556"/>
              <a:chOff x="4586287" y="1598354"/>
              <a:chExt cx="2366535" cy="1220556"/>
            </a:xfrm>
          </p:grpSpPr>
          <p:sp>
            <p:nvSpPr>
              <p:cNvPr id="614" name="Google Shape;614;p26"/>
              <p:cNvSpPr/>
              <p:nvPr/>
            </p:nvSpPr>
            <p:spPr>
              <a:xfrm>
                <a:off x="4586287" y="1598354"/>
                <a:ext cx="2366535" cy="425448"/>
              </a:xfrm>
              <a:custGeom>
                <a:rect b="b" l="l" r="r" t="t"/>
                <a:pathLst>
                  <a:path extrusionOk="0" h="425448" w="2366535">
                    <a:moveTo>
                      <a:pt x="2314920" y="0"/>
                    </a:moveTo>
                    <a:cubicBezTo>
                      <a:pt x="2343427" y="0"/>
                      <a:pt x="2366536" y="23109"/>
                      <a:pt x="2366536" y="51616"/>
                    </a:cubicBezTo>
                    <a:lnTo>
                      <a:pt x="2366536" y="373833"/>
                    </a:lnTo>
                    <a:cubicBezTo>
                      <a:pt x="2366536" y="402340"/>
                      <a:pt x="2343427" y="425449"/>
                      <a:pt x="2314920" y="425449"/>
                    </a:cubicBezTo>
                    <a:lnTo>
                      <a:pt x="51616" y="425449"/>
                    </a:lnTo>
                    <a:cubicBezTo>
                      <a:pt x="23109" y="425449"/>
                      <a:pt x="0" y="402340"/>
                      <a:pt x="0" y="373833"/>
                    </a:cubicBezTo>
                    <a:lnTo>
                      <a:pt x="0" y="51616"/>
                    </a:lnTo>
                    <a:cubicBezTo>
                      <a:pt x="0" y="23109"/>
                      <a:pt x="23109" y="0"/>
                      <a:pt x="516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5" name="Google Shape;615;p26"/>
              <p:cNvSpPr/>
              <p:nvPr/>
            </p:nvSpPr>
            <p:spPr>
              <a:xfrm>
                <a:off x="4660863" y="2023803"/>
                <a:ext cx="2217571" cy="425448"/>
              </a:xfrm>
              <a:custGeom>
                <a:rect b="b" l="l" r="r" t="t"/>
                <a:pathLst>
                  <a:path extrusionOk="0" h="425448" w="2217571">
                    <a:moveTo>
                      <a:pt x="394897" y="425449"/>
                    </a:moveTo>
                    <a:lnTo>
                      <a:pt x="1822675" y="425449"/>
                    </a:lnTo>
                    <a:cubicBezTo>
                      <a:pt x="1967654" y="425449"/>
                      <a:pt x="2097072" y="334552"/>
                      <a:pt x="2146221" y="198113"/>
                    </a:cubicBezTo>
                    <a:lnTo>
                      <a:pt x="2217572" y="0"/>
                    </a:lnTo>
                    <a:lnTo>
                      <a:pt x="0" y="0"/>
                    </a:lnTo>
                    <a:lnTo>
                      <a:pt x="71351" y="198113"/>
                    </a:lnTo>
                    <a:cubicBezTo>
                      <a:pt x="120500" y="334552"/>
                      <a:pt x="249918" y="425449"/>
                      <a:pt x="394897" y="425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6" name="Google Shape;616;p26"/>
              <p:cNvSpPr/>
              <p:nvPr/>
            </p:nvSpPr>
            <p:spPr>
              <a:xfrm>
                <a:off x="5055760" y="2449252"/>
                <a:ext cx="1427777" cy="369658"/>
              </a:xfrm>
              <a:custGeom>
                <a:rect b="b" l="l" r="r" t="t"/>
                <a:pathLst>
                  <a:path extrusionOk="0" h="369658" w="1427777">
                    <a:moveTo>
                      <a:pt x="0" y="0"/>
                    </a:moveTo>
                    <a:lnTo>
                      <a:pt x="1427778" y="0"/>
                    </a:lnTo>
                    <a:lnTo>
                      <a:pt x="1427778" y="369659"/>
                    </a:lnTo>
                    <a:lnTo>
                      <a:pt x="0" y="36965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7" name="Google Shape;617;p26"/>
              <p:cNvSpPr/>
              <p:nvPr/>
            </p:nvSpPr>
            <p:spPr>
              <a:xfrm>
                <a:off x="4660863" y="2023803"/>
                <a:ext cx="2217382" cy="425448"/>
              </a:xfrm>
              <a:custGeom>
                <a:rect b="b" l="l" r="r" t="t"/>
                <a:pathLst>
                  <a:path extrusionOk="0" h="425448" w="2217382">
                    <a:moveTo>
                      <a:pt x="0" y="0"/>
                    </a:moveTo>
                    <a:lnTo>
                      <a:pt x="43266" y="120310"/>
                    </a:lnTo>
                    <a:lnTo>
                      <a:pt x="2026860" y="120310"/>
                    </a:lnTo>
                    <a:cubicBezTo>
                      <a:pt x="1983594" y="243846"/>
                      <a:pt x="1883968" y="339107"/>
                      <a:pt x="1758725" y="376680"/>
                    </a:cubicBezTo>
                    <a:lnTo>
                      <a:pt x="1595908" y="425449"/>
                    </a:lnTo>
                    <a:lnTo>
                      <a:pt x="1822485" y="425449"/>
                    </a:lnTo>
                    <a:cubicBezTo>
                      <a:pt x="1967464" y="425449"/>
                      <a:pt x="2096883" y="334552"/>
                      <a:pt x="2146031" y="198113"/>
                    </a:cubicBezTo>
                    <a:lnTo>
                      <a:pt x="221738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8" name="Google Shape;618;p26"/>
              <p:cNvSpPr/>
              <p:nvPr/>
            </p:nvSpPr>
            <p:spPr>
              <a:xfrm>
                <a:off x="4586287" y="1890590"/>
                <a:ext cx="2366535" cy="133213"/>
              </a:xfrm>
              <a:custGeom>
                <a:rect b="b" l="l" r="r" t="t"/>
                <a:pathLst>
                  <a:path extrusionOk="0" h="133213" w="2366535">
                    <a:moveTo>
                      <a:pt x="0" y="0"/>
                    </a:moveTo>
                    <a:lnTo>
                      <a:pt x="0" y="81598"/>
                    </a:lnTo>
                    <a:cubicBezTo>
                      <a:pt x="0" y="110063"/>
                      <a:pt x="23151" y="133214"/>
                      <a:pt x="51616" y="133214"/>
                    </a:cubicBezTo>
                    <a:lnTo>
                      <a:pt x="2314920" y="133214"/>
                    </a:lnTo>
                    <a:cubicBezTo>
                      <a:pt x="2343385" y="133214"/>
                      <a:pt x="2366536" y="110063"/>
                      <a:pt x="2366536" y="81598"/>
                    </a:cubicBezTo>
                    <a:lnTo>
                      <a:pt x="23665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9" name="Google Shape;619;p26"/>
              <p:cNvSpPr/>
              <p:nvPr/>
            </p:nvSpPr>
            <p:spPr>
              <a:xfrm>
                <a:off x="5055760" y="2449252"/>
                <a:ext cx="1427777" cy="87291"/>
              </a:xfrm>
              <a:custGeom>
                <a:rect b="b" l="l" r="r" t="t"/>
                <a:pathLst>
                  <a:path extrusionOk="0" h="87291" w="1427777">
                    <a:moveTo>
                      <a:pt x="0" y="0"/>
                    </a:moveTo>
                    <a:lnTo>
                      <a:pt x="1427778" y="0"/>
                    </a:lnTo>
                    <a:lnTo>
                      <a:pt x="1427778" y="87291"/>
                    </a:lnTo>
                    <a:lnTo>
                      <a:pt x="0" y="8729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620" name="Google Shape;620;p26"/>
          <p:cNvGrpSpPr/>
          <p:nvPr/>
        </p:nvGrpSpPr>
        <p:grpSpPr>
          <a:xfrm>
            <a:off x="6782935" y="765266"/>
            <a:ext cx="2361055" cy="4319396"/>
            <a:chOff x="2289355" y="1871689"/>
            <a:chExt cx="1700436" cy="3110836"/>
          </a:xfrm>
        </p:grpSpPr>
        <p:grpSp>
          <p:nvGrpSpPr>
            <p:cNvPr id="621" name="Google Shape;621;p26"/>
            <p:cNvGrpSpPr/>
            <p:nvPr/>
          </p:nvGrpSpPr>
          <p:grpSpPr>
            <a:xfrm>
              <a:off x="2582699" y="3729322"/>
              <a:ext cx="1301134" cy="1253203"/>
              <a:chOff x="2582699" y="3729322"/>
              <a:chExt cx="1301134" cy="1253203"/>
            </a:xfrm>
          </p:grpSpPr>
          <p:grpSp>
            <p:nvGrpSpPr>
              <p:cNvPr id="622" name="Google Shape;622;p26"/>
              <p:cNvGrpSpPr/>
              <p:nvPr/>
            </p:nvGrpSpPr>
            <p:grpSpPr>
              <a:xfrm>
                <a:off x="3025484" y="3925061"/>
                <a:ext cx="858349" cy="940545"/>
                <a:chOff x="3025484" y="3925061"/>
                <a:chExt cx="858349" cy="940545"/>
              </a:xfrm>
            </p:grpSpPr>
            <p:grpSp>
              <p:nvGrpSpPr>
                <p:cNvPr id="623" name="Google Shape;623;p26"/>
                <p:cNvGrpSpPr/>
                <p:nvPr/>
              </p:nvGrpSpPr>
              <p:grpSpPr>
                <a:xfrm>
                  <a:off x="3025484" y="3925061"/>
                  <a:ext cx="804100" cy="710088"/>
                  <a:chOff x="3025484" y="3925061"/>
                  <a:chExt cx="804100" cy="710088"/>
                </a:xfrm>
              </p:grpSpPr>
              <p:sp>
                <p:nvSpPr>
                  <p:cNvPr id="624" name="Google Shape;624;p26"/>
                  <p:cNvSpPr/>
                  <p:nvPr/>
                </p:nvSpPr>
                <p:spPr>
                  <a:xfrm>
                    <a:off x="3025484" y="3925061"/>
                    <a:ext cx="804100" cy="710088"/>
                  </a:xfrm>
                  <a:custGeom>
                    <a:rect b="b" l="l" r="r" t="t"/>
                    <a:pathLst>
                      <a:path extrusionOk="0" h="710088" w="804100">
                        <a:moveTo>
                          <a:pt x="0" y="63437"/>
                        </a:moveTo>
                        <a:cubicBezTo>
                          <a:pt x="0" y="63437"/>
                          <a:pt x="166497" y="626650"/>
                          <a:pt x="791528" y="710089"/>
                        </a:cubicBezTo>
                        <a:lnTo>
                          <a:pt x="804101" y="656749"/>
                        </a:lnTo>
                        <a:cubicBezTo>
                          <a:pt x="804101" y="656749"/>
                          <a:pt x="358140" y="506825"/>
                          <a:pt x="402050" y="0"/>
                        </a:cubicBezTo>
                        <a:lnTo>
                          <a:pt x="0" y="63437"/>
                        </a:lnTo>
                        <a:close/>
                      </a:path>
                    </a:pathLst>
                  </a:custGeom>
                  <a:solidFill>
                    <a:srgbClr val="C56F58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5" name="Google Shape;625;p26"/>
                  <p:cNvSpPr/>
                  <p:nvPr/>
                </p:nvSpPr>
                <p:spPr>
                  <a:xfrm>
                    <a:off x="3433817" y="4481580"/>
                    <a:ext cx="44721" cy="36341"/>
                  </a:xfrm>
                  <a:custGeom>
                    <a:rect b="b" l="l" r="r" t="t"/>
                    <a:pathLst>
                      <a:path extrusionOk="0" h="36341" w="44721">
                        <a:moveTo>
                          <a:pt x="4290" y="9933"/>
                        </a:moveTo>
                        <a:cubicBezTo>
                          <a:pt x="14386" y="9456"/>
                          <a:pt x="24673" y="9647"/>
                          <a:pt x="31245" y="18410"/>
                        </a:cubicBezTo>
                        <a:cubicBezTo>
                          <a:pt x="33341" y="21267"/>
                          <a:pt x="34103" y="24125"/>
                          <a:pt x="29817" y="24696"/>
                        </a:cubicBezTo>
                        <a:cubicBezTo>
                          <a:pt x="23530" y="25554"/>
                          <a:pt x="20101" y="19934"/>
                          <a:pt x="14291" y="19648"/>
                        </a:cubicBezTo>
                        <a:cubicBezTo>
                          <a:pt x="11910" y="19648"/>
                          <a:pt x="9338" y="21839"/>
                          <a:pt x="9528" y="24411"/>
                        </a:cubicBezTo>
                        <a:cubicBezTo>
                          <a:pt x="10481" y="33364"/>
                          <a:pt x="23054" y="37079"/>
                          <a:pt x="30864" y="36222"/>
                        </a:cubicBezTo>
                        <a:cubicBezTo>
                          <a:pt x="38675" y="35269"/>
                          <a:pt x="45342" y="29649"/>
                          <a:pt x="44676" y="21363"/>
                        </a:cubicBezTo>
                        <a:cubicBezTo>
                          <a:pt x="44009" y="12123"/>
                          <a:pt x="35627" y="3837"/>
                          <a:pt x="27150" y="1265"/>
                        </a:cubicBezTo>
                        <a:cubicBezTo>
                          <a:pt x="19434" y="-1021"/>
                          <a:pt x="10862" y="217"/>
                          <a:pt x="3051" y="1646"/>
                        </a:cubicBezTo>
                        <a:cubicBezTo>
                          <a:pt x="-1711" y="2503"/>
                          <a:pt x="-568" y="10218"/>
                          <a:pt x="4194" y="10028"/>
                        </a:cubicBezTo>
                        <a:lnTo>
                          <a:pt x="4194" y="10028"/>
                        </a:lnTo>
                        <a:close/>
                      </a:path>
                    </a:pathLst>
                  </a:custGeom>
                  <a:solidFill>
                    <a:srgbClr val="9B4C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26" name="Google Shape;626;p26"/>
                <p:cNvGrpSpPr/>
                <p:nvPr/>
              </p:nvGrpSpPr>
              <p:grpSpPr>
                <a:xfrm>
                  <a:off x="3754248" y="4556704"/>
                  <a:ext cx="129585" cy="308902"/>
                  <a:chOff x="3754248" y="4556704"/>
                  <a:chExt cx="129585" cy="308902"/>
                </a:xfrm>
              </p:grpSpPr>
              <p:sp>
                <p:nvSpPr>
                  <p:cNvPr id="627" name="Google Shape;627;p26"/>
                  <p:cNvSpPr/>
                  <p:nvPr/>
                </p:nvSpPr>
                <p:spPr>
                  <a:xfrm>
                    <a:off x="3779466" y="4560743"/>
                    <a:ext cx="100003" cy="290605"/>
                  </a:xfrm>
                  <a:custGeom>
                    <a:rect b="b" l="l" r="r" t="t"/>
                    <a:pathLst>
                      <a:path extrusionOk="0" h="290605" w="100003">
                        <a:moveTo>
                          <a:pt x="23067" y="13351"/>
                        </a:moveTo>
                        <a:cubicBezTo>
                          <a:pt x="27449" y="-4556"/>
                          <a:pt x="76598" y="-3032"/>
                          <a:pt x="96505" y="9541"/>
                        </a:cubicBezTo>
                        <a:cubicBezTo>
                          <a:pt x="116412" y="22114"/>
                          <a:pt x="45261" y="271098"/>
                          <a:pt x="36498" y="288147"/>
                        </a:cubicBezTo>
                        <a:cubicBezTo>
                          <a:pt x="27639" y="305197"/>
                          <a:pt x="-31987" y="235665"/>
                          <a:pt x="23067" y="1335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28" name="Google Shape;628;p26"/>
                  <p:cNvSpPr/>
                  <p:nvPr/>
                </p:nvSpPr>
                <p:spPr>
                  <a:xfrm>
                    <a:off x="3775355" y="4556704"/>
                    <a:ext cx="108478" cy="308902"/>
                  </a:xfrm>
                  <a:custGeom>
                    <a:rect b="b" l="l" r="r" t="t"/>
                    <a:pathLst>
                      <a:path extrusionOk="0" h="308902" w="108478">
                        <a:moveTo>
                          <a:pt x="45561" y="204557"/>
                        </a:moveTo>
                        <a:cubicBezTo>
                          <a:pt x="45561" y="204557"/>
                          <a:pt x="-1397" y="206366"/>
                          <a:pt x="32" y="243990"/>
                        </a:cubicBezTo>
                        <a:cubicBezTo>
                          <a:pt x="1461" y="281614"/>
                          <a:pt x="34417" y="320952"/>
                          <a:pt x="48514" y="305426"/>
                        </a:cubicBezTo>
                        <a:cubicBezTo>
                          <a:pt x="62611" y="289901"/>
                          <a:pt x="130715" y="18057"/>
                          <a:pt x="101092" y="1960"/>
                        </a:cubicBezTo>
                        <a:cubicBezTo>
                          <a:pt x="95377" y="-1183"/>
                          <a:pt x="85662" y="-3850"/>
                          <a:pt x="83090" y="21772"/>
                        </a:cubicBezTo>
                        <a:cubicBezTo>
                          <a:pt x="80518" y="47394"/>
                          <a:pt x="45657" y="204652"/>
                          <a:pt x="45657" y="20465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29" name="Google Shape;629;p26"/>
                  <p:cNvGrpSpPr/>
                  <p:nvPr/>
                </p:nvGrpSpPr>
                <p:grpSpPr>
                  <a:xfrm>
                    <a:off x="3754248" y="4650956"/>
                    <a:ext cx="72099" cy="83063"/>
                    <a:chOff x="3754248" y="4650956"/>
                    <a:chExt cx="72099" cy="83063"/>
                  </a:xfrm>
                </p:grpSpPr>
                <p:sp>
                  <p:nvSpPr>
                    <p:cNvPr id="630" name="Google Shape;630;p26"/>
                    <p:cNvSpPr/>
                    <p:nvPr/>
                  </p:nvSpPr>
                  <p:spPr>
                    <a:xfrm>
                      <a:off x="3757915" y="4692559"/>
                      <a:ext cx="63369" cy="41460"/>
                    </a:xfrm>
                    <a:custGeom>
                      <a:rect b="b" l="l" r="r" t="t"/>
                      <a:pathLst>
                        <a:path extrusionOk="0" h="41460" w="63369">
                          <a:moveTo>
                            <a:pt x="53476" y="217"/>
                          </a:moveTo>
                          <a:cubicBezTo>
                            <a:pt x="33283" y="-2164"/>
                            <a:pt x="7375" y="15457"/>
                            <a:pt x="327" y="34221"/>
                          </a:cubicBezTo>
                          <a:cubicBezTo>
                            <a:pt x="-1102" y="38031"/>
                            <a:pt x="2422" y="40889"/>
                            <a:pt x="5756" y="41365"/>
                          </a:cubicBezTo>
                          <a:cubicBezTo>
                            <a:pt x="12899" y="42317"/>
                            <a:pt x="19091" y="35936"/>
                            <a:pt x="24901" y="32602"/>
                          </a:cubicBezTo>
                          <a:cubicBezTo>
                            <a:pt x="29854" y="29744"/>
                            <a:pt x="34902" y="26792"/>
                            <a:pt x="40236" y="24696"/>
                          </a:cubicBezTo>
                          <a:cubicBezTo>
                            <a:pt x="46428" y="22410"/>
                            <a:pt x="52809" y="21934"/>
                            <a:pt x="58524" y="18505"/>
                          </a:cubicBezTo>
                          <a:cubicBezTo>
                            <a:pt x="67573" y="13076"/>
                            <a:pt x="62811" y="1265"/>
                            <a:pt x="53571" y="217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31" name="Google Shape;631;p26"/>
                    <p:cNvSpPr/>
                    <p:nvPr/>
                  </p:nvSpPr>
                  <p:spPr>
                    <a:xfrm>
                      <a:off x="3754248" y="4650956"/>
                      <a:ext cx="72099" cy="33829"/>
                    </a:xfrm>
                    <a:custGeom>
                      <a:rect b="b" l="l" r="r" t="t"/>
                      <a:pathLst>
                        <a:path extrusionOk="0" h="33829" w="72099">
                          <a:moveTo>
                            <a:pt x="70193" y="4577"/>
                          </a:moveTo>
                          <a:cubicBezTo>
                            <a:pt x="52953" y="-9519"/>
                            <a:pt x="14091" y="12198"/>
                            <a:pt x="1232" y="25818"/>
                          </a:cubicBezTo>
                          <a:cubicBezTo>
                            <a:pt x="-1340" y="28581"/>
                            <a:pt x="279" y="34105"/>
                            <a:pt x="4566" y="33819"/>
                          </a:cubicBezTo>
                          <a:cubicBezTo>
                            <a:pt x="15424" y="33057"/>
                            <a:pt x="25902" y="27533"/>
                            <a:pt x="35998" y="23627"/>
                          </a:cubicBezTo>
                          <a:cubicBezTo>
                            <a:pt x="46285" y="19627"/>
                            <a:pt x="60287" y="21342"/>
                            <a:pt x="68859" y="14865"/>
                          </a:cubicBezTo>
                          <a:cubicBezTo>
                            <a:pt x="71812" y="12578"/>
                            <a:pt x="73717" y="7626"/>
                            <a:pt x="70193" y="4673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32" name="Google Shape;632;p26"/>
              <p:cNvGrpSpPr/>
              <p:nvPr/>
            </p:nvGrpSpPr>
            <p:grpSpPr>
              <a:xfrm>
                <a:off x="2582699" y="3802188"/>
                <a:ext cx="496363" cy="1180337"/>
                <a:chOff x="2582699" y="3802188"/>
                <a:chExt cx="496363" cy="1180337"/>
              </a:xfrm>
            </p:grpSpPr>
            <p:grpSp>
              <p:nvGrpSpPr>
                <p:cNvPr id="633" name="Google Shape;633;p26"/>
                <p:cNvGrpSpPr/>
                <p:nvPr/>
              </p:nvGrpSpPr>
              <p:grpSpPr>
                <a:xfrm>
                  <a:off x="2707491" y="3802188"/>
                  <a:ext cx="371571" cy="1098423"/>
                  <a:chOff x="2707491" y="3802188"/>
                  <a:chExt cx="371571" cy="1098423"/>
                </a:xfrm>
              </p:grpSpPr>
              <p:sp>
                <p:nvSpPr>
                  <p:cNvPr id="634" name="Google Shape;634;p26"/>
                  <p:cNvSpPr/>
                  <p:nvPr/>
                </p:nvSpPr>
                <p:spPr>
                  <a:xfrm>
                    <a:off x="2707491" y="3802188"/>
                    <a:ext cx="371571" cy="1098423"/>
                  </a:xfrm>
                  <a:custGeom>
                    <a:rect b="b" l="l" r="r" t="t"/>
                    <a:pathLst>
                      <a:path extrusionOk="0" h="1098423" w="371571">
                        <a:moveTo>
                          <a:pt x="173499" y="0"/>
                        </a:moveTo>
                        <a:cubicBezTo>
                          <a:pt x="173499" y="0"/>
                          <a:pt x="-165686" y="428911"/>
                          <a:pt x="104443" y="1098423"/>
                        </a:cubicBezTo>
                        <a:lnTo>
                          <a:pt x="145305" y="1098423"/>
                        </a:lnTo>
                        <a:cubicBezTo>
                          <a:pt x="145305" y="1098423"/>
                          <a:pt x="98156" y="402812"/>
                          <a:pt x="371428" y="274796"/>
                        </a:cubicBezTo>
                        <a:cubicBezTo>
                          <a:pt x="371428" y="274796"/>
                          <a:pt x="384001" y="762"/>
                          <a:pt x="173594" y="0"/>
                        </a:cubicBezTo>
                        <a:close/>
                      </a:path>
                    </a:pathLst>
                  </a:custGeom>
                  <a:solidFill>
                    <a:srgbClr val="C56F58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35" name="Google Shape;635;p26"/>
                  <p:cNvSpPr/>
                  <p:nvPr/>
                </p:nvSpPr>
                <p:spPr>
                  <a:xfrm>
                    <a:off x="2714620" y="4451970"/>
                    <a:ext cx="49804" cy="61816"/>
                  </a:xfrm>
                  <a:custGeom>
                    <a:rect b="b" l="l" r="r" t="t"/>
                    <a:pathLst>
                      <a:path extrusionOk="0" h="61816" w="49804">
                        <a:moveTo>
                          <a:pt x="5301" y="23064"/>
                        </a:moveTo>
                        <a:cubicBezTo>
                          <a:pt x="8349" y="13158"/>
                          <a:pt x="15493" y="4871"/>
                          <a:pt x="26066" y="10872"/>
                        </a:cubicBezTo>
                        <a:cubicBezTo>
                          <a:pt x="34448" y="15635"/>
                          <a:pt x="38067" y="26303"/>
                          <a:pt x="37591" y="35351"/>
                        </a:cubicBezTo>
                        <a:cubicBezTo>
                          <a:pt x="37401" y="39447"/>
                          <a:pt x="36067" y="51830"/>
                          <a:pt x="29304" y="48115"/>
                        </a:cubicBezTo>
                        <a:cubicBezTo>
                          <a:pt x="24542" y="45448"/>
                          <a:pt x="25113" y="41733"/>
                          <a:pt x="27876" y="38304"/>
                        </a:cubicBezTo>
                        <a:cubicBezTo>
                          <a:pt x="32448" y="32494"/>
                          <a:pt x="26828" y="23826"/>
                          <a:pt x="19779" y="27731"/>
                        </a:cubicBezTo>
                        <a:cubicBezTo>
                          <a:pt x="7492" y="34494"/>
                          <a:pt x="11112" y="51448"/>
                          <a:pt x="21018" y="58402"/>
                        </a:cubicBezTo>
                        <a:cubicBezTo>
                          <a:pt x="33305" y="66974"/>
                          <a:pt x="45306" y="58211"/>
                          <a:pt x="48545" y="45353"/>
                        </a:cubicBezTo>
                        <a:cubicBezTo>
                          <a:pt x="52641" y="28874"/>
                          <a:pt x="46735" y="10301"/>
                          <a:pt x="31019" y="2490"/>
                        </a:cubicBezTo>
                        <a:cubicBezTo>
                          <a:pt x="15207" y="-5320"/>
                          <a:pt x="2920" y="6395"/>
                          <a:pt x="63" y="21635"/>
                        </a:cubicBezTo>
                        <a:cubicBezTo>
                          <a:pt x="-604" y="25064"/>
                          <a:pt x="4254" y="26493"/>
                          <a:pt x="5301" y="23064"/>
                        </a:cubicBezTo>
                        <a:lnTo>
                          <a:pt x="5301" y="23064"/>
                        </a:lnTo>
                        <a:close/>
                      </a:path>
                    </a:pathLst>
                  </a:custGeom>
                  <a:solidFill>
                    <a:srgbClr val="9B4C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636" name="Google Shape;636;p26"/>
                <p:cNvGrpSpPr/>
                <p:nvPr/>
              </p:nvGrpSpPr>
              <p:grpSpPr>
                <a:xfrm>
                  <a:off x="2582699" y="4869549"/>
                  <a:ext cx="313658" cy="112976"/>
                  <a:chOff x="2582699" y="4869549"/>
                  <a:chExt cx="313658" cy="112976"/>
                </a:xfrm>
              </p:grpSpPr>
              <p:sp>
                <p:nvSpPr>
                  <p:cNvPr id="637" name="Google Shape;637;p26"/>
                  <p:cNvSpPr/>
                  <p:nvPr/>
                </p:nvSpPr>
                <p:spPr>
                  <a:xfrm>
                    <a:off x="2602306" y="4886533"/>
                    <a:ext cx="280440" cy="78812"/>
                  </a:xfrm>
                  <a:custGeom>
                    <a:rect b="b" l="l" r="r" t="t"/>
                    <a:pathLst>
                      <a:path extrusionOk="0" h="78812" w="280440">
                        <a:moveTo>
                          <a:pt x="259539" y="362"/>
                        </a:moveTo>
                        <a:cubicBezTo>
                          <a:pt x="277255" y="838"/>
                          <a:pt x="285351" y="47797"/>
                          <a:pt x="277350" y="69037"/>
                        </a:cubicBezTo>
                        <a:cubicBezTo>
                          <a:pt x="269349" y="90278"/>
                          <a:pt x="20271" y="71038"/>
                          <a:pt x="2364" y="65989"/>
                        </a:cubicBezTo>
                        <a:cubicBezTo>
                          <a:pt x="-15448" y="60941"/>
                          <a:pt x="67134" y="-4686"/>
                          <a:pt x="259539" y="267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38" name="Google Shape;638;p26"/>
                  <p:cNvSpPr/>
                  <p:nvPr/>
                </p:nvSpPr>
                <p:spPr>
                  <a:xfrm>
                    <a:off x="2582699" y="4911917"/>
                    <a:ext cx="313658" cy="70608"/>
                  </a:xfrm>
                  <a:custGeom>
                    <a:rect b="b" l="l" r="r" t="t"/>
                    <a:pathLst>
                      <a:path extrusionOk="0" h="70608" w="313658">
                        <a:moveTo>
                          <a:pt x="103028" y="37081"/>
                        </a:moveTo>
                        <a:cubicBezTo>
                          <a:pt x="103028" y="37081"/>
                          <a:pt x="90836" y="-8353"/>
                          <a:pt x="54545" y="1362"/>
                        </a:cubicBezTo>
                        <a:cubicBezTo>
                          <a:pt x="18255" y="11078"/>
                          <a:pt x="-12892" y="51845"/>
                          <a:pt x="5396" y="62227"/>
                        </a:cubicBezTo>
                        <a:cubicBezTo>
                          <a:pt x="23684" y="72514"/>
                          <a:pt x="303815" y="78991"/>
                          <a:pt x="312959" y="46606"/>
                        </a:cubicBezTo>
                        <a:cubicBezTo>
                          <a:pt x="314673" y="40415"/>
                          <a:pt x="315245" y="30223"/>
                          <a:pt x="289718" y="33366"/>
                        </a:cubicBezTo>
                        <a:cubicBezTo>
                          <a:pt x="264191" y="36510"/>
                          <a:pt x="103123" y="37176"/>
                          <a:pt x="103123" y="3717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39" name="Google Shape;639;p26"/>
                  <p:cNvGrpSpPr/>
                  <p:nvPr/>
                </p:nvGrpSpPr>
                <p:grpSpPr>
                  <a:xfrm>
                    <a:off x="2693903" y="4869549"/>
                    <a:ext cx="85651" cy="62463"/>
                    <a:chOff x="2693903" y="4869549"/>
                    <a:chExt cx="85651" cy="62463"/>
                  </a:xfrm>
                </p:grpSpPr>
                <p:sp>
                  <p:nvSpPr>
                    <p:cNvPr id="640" name="Google Shape;640;p26"/>
                    <p:cNvSpPr/>
                    <p:nvPr/>
                  </p:nvSpPr>
                  <p:spPr>
                    <a:xfrm>
                      <a:off x="2693903" y="4883622"/>
                      <a:ext cx="48549" cy="48390"/>
                    </a:xfrm>
                    <a:custGeom>
                      <a:rect b="b" l="l" r="r" t="t"/>
                      <a:pathLst>
                        <a:path extrusionOk="0" h="48390" w="48549">
                          <a:moveTo>
                            <a:pt x="5350" y="35"/>
                          </a:moveTo>
                          <a:cubicBezTo>
                            <a:pt x="206" y="225"/>
                            <a:pt x="-2556" y="7940"/>
                            <a:pt x="3254" y="9655"/>
                          </a:cubicBezTo>
                          <a:cubicBezTo>
                            <a:pt x="16303" y="13656"/>
                            <a:pt x="23638" y="30991"/>
                            <a:pt x="28591" y="42612"/>
                          </a:cubicBezTo>
                          <a:cubicBezTo>
                            <a:pt x="33925" y="54899"/>
                            <a:pt x="53546" y="45564"/>
                            <a:pt x="47355" y="33468"/>
                          </a:cubicBezTo>
                          <a:cubicBezTo>
                            <a:pt x="39449" y="17847"/>
                            <a:pt x="24876" y="-918"/>
                            <a:pt x="5350" y="3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641" name="Google Shape;641;p26"/>
                    <p:cNvSpPr/>
                    <p:nvPr/>
                  </p:nvSpPr>
                  <p:spPr>
                    <a:xfrm>
                      <a:off x="2732822" y="4869549"/>
                      <a:ext cx="46732" cy="60094"/>
                    </a:xfrm>
                    <a:custGeom>
                      <a:rect b="b" l="l" r="r" t="t"/>
                      <a:pathLst>
                        <a:path extrusionOk="0" h="60094" w="46732">
                          <a:moveTo>
                            <a:pt x="17961" y="7345"/>
                          </a:moveTo>
                          <a:cubicBezTo>
                            <a:pt x="13484" y="4487"/>
                            <a:pt x="7960" y="-1132"/>
                            <a:pt x="2340" y="201"/>
                          </a:cubicBezTo>
                          <a:cubicBezTo>
                            <a:pt x="1007" y="487"/>
                            <a:pt x="340" y="1440"/>
                            <a:pt x="149" y="2678"/>
                          </a:cubicBezTo>
                          <a:cubicBezTo>
                            <a:pt x="-613" y="6678"/>
                            <a:pt x="1673" y="8679"/>
                            <a:pt x="3959" y="11727"/>
                          </a:cubicBezTo>
                          <a:cubicBezTo>
                            <a:pt x="7484" y="16489"/>
                            <a:pt x="11198" y="21156"/>
                            <a:pt x="14342" y="26109"/>
                          </a:cubicBezTo>
                          <a:cubicBezTo>
                            <a:pt x="17390" y="30872"/>
                            <a:pt x="20628" y="35253"/>
                            <a:pt x="22819" y="40587"/>
                          </a:cubicBezTo>
                          <a:cubicBezTo>
                            <a:pt x="25200" y="46302"/>
                            <a:pt x="24152" y="51351"/>
                            <a:pt x="28248" y="56589"/>
                          </a:cubicBezTo>
                          <a:cubicBezTo>
                            <a:pt x="32058" y="61352"/>
                            <a:pt x="41297" y="61447"/>
                            <a:pt x="44345" y="55732"/>
                          </a:cubicBezTo>
                          <a:cubicBezTo>
                            <a:pt x="51203" y="43064"/>
                            <a:pt x="41964" y="29062"/>
                            <a:pt x="33296" y="19442"/>
                          </a:cubicBezTo>
                          <a:cubicBezTo>
                            <a:pt x="28915" y="14584"/>
                            <a:pt x="23295" y="10965"/>
                            <a:pt x="17771" y="734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642" name="Google Shape;642;p26"/>
              <p:cNvGrpSpPr/>
              <p:nvPr/>
            </p:nvGrpSpPr>
            <p:grpSpPr>
              <a:xfrm>
                <a:off x="2673630" y="3729322"/>
                <a:ext cx="849439" cy="605980"/>
                <a:chOff x="2673630" y="3729322"/>
                <a:chExt cx="849439" cy="605980"/>
              </a:xfrm>
            </p:grpSpPr>
            <p:sp>
              <p:nvSpPr>
                <p:cNvPr id="643" name="Google Shape;643;p26"/>
                <p:cNvSpPr/>
                <p:nvPr/>
              </p:nvSpPr>
              <p:spPr>
                <a:xfrm>
                  <a:off x="2673630" y="3729322"/>
                  <a:ext cx="849439" cy="605980"/>
                </a:xfrm>
                <a:custGeom>
                  <a:rect b="b" l="l" r="r" t="t"/>
                  <a:pathLst>
                    <a:path extrusionOk="0" h="605980" w="849439">
                      <a:moveTo>
                        <a:pt x="219647" y="0"/>
                      </a:moveTo>
                      <a:cubicBezTo>
                        <a:pt x="219647" y="0"/>
                        <a:pt x="80296" y="143256"/>
                        <a:pt x="0" y="436055"/>
                      </a:cubicBezTo>
                      <a:cubicBezTo>
                        <a:pt x="0" y="436055"/>
                        <a:pt x="65056" y="517493"/>
                        <a:pt x="292703" y="582073"/>
                      </a:cubicBezTo>
                      <a:cubicBezTo>
                        <a:pt x="292703" y="582073"/>
                        <a:pt x="309944" y="539305"/>
                        <a:pt x="396050" y="436055"/>
                      </a:cubicBezTo>
                      <a:cubicBezTo>
                        <a:pt x="396050" y="436055"/>
                        <a:pt x="440055" y="527113"/>
                        <a:pt x="501301" y="605980"/>
                      </a:cubicBezTo>
                      <a:cubicBezTo>
                        <a:pt x="501301" y="605980"/>
                        <a:pt x="658178" y="583502"/>
                        <a:pt x="849440" y="432340"/>
                      </a:cubicBezTo>
                      <a:cubicBezTo>
                        <a:pt x="849440" y="432340"/>
                        <a:pt x="763810" y="264319"/>
                        <a:pt x="753999" y="72866"/>
                      </a:cubicBezTo>
                      <a:lnTo>
                        <a:pt x="21974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4" name="Google Shape;644;p26"/>
                <p:cNvSpPr/>
                <p:nvPr/>
              </p:nvSpPr>
              <p:spPr>
                <a:xfrm>
                  <a:off x="2881847" y="4032217"/>
                  <a:ext cx="208121" cy="279082"/>
                </a:xfrm>
                <a:custGeom>
                  <a:rect b="b" l="l" r="r" t="t"/>
                  <a:pathLst>
                    <a:path extrusionOk="0" h="279082" w="208121">
                      <a:moveTo>
                        <a:pt x="0" y="251936"/>
                      </a:moveTo>
                      <a:cubicBezTo>
                        <a:pt x="25337" y="261175"/>
                        <a:pt x="53245" y="270320"/>
                        <a:pt x="84392" y="279083"/>
                      </a:cubicBezTo>
                      <a:cubicBezTo>
                        <a:pt x="84392" y="279083"/>
                        <a:pt x="101632" y="236315"/>
                        <a:pt x="187738" y="133064"/>
                      </a:cubicBezTo>
                      <a:cubicBezTo>
                        <a:pt x="191929" y="75152"/>
                        <a:pt x="208121" y="0"/>
                        <a:pt x="208121" y="0"/>
                      </a:cubicBezTo>
                      <a:cubicBezTo>
                        <a:pt x="111919" y="66961"/>
                        <a:pt x="39529" y="179832"/>
                        <a:pt x="95" y="25184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45" name="Google Shape;645;p26"/>
                <p:cNvGrpSpPr/>
                <p:nvPr/>
              </p:nvGrpSpPr>
              <p:grpSpPr>
                <a:xfrm>
                  <a:off x="3246571" y="3883778"/>
                  <a:ext cx="202999" cy="323571"/>
                  <a:chOff x="3246571" y="3883778"/>
                  <a:chExt cx="202999" cy="323571"/>
                </a:xfrm>
              </p:grpSpPr>
              <p:sp>
                <p:nvSpPr>
                  <p:cNvPr id="646" name="Google Shape;646;p26"/>
                  <p:cNvSpPr/>
                  <p:nvPr/>
                </p:nvSpPr>
                <p:spPr>
                  <a:xfrm>
                    <a:off x="3246571" y="3883778"/>
                    <a:ext cx="170264" cy="128828"/>
                  </a:xfrm>
                  <a:custGeom>
                    <a:rect b="b" l="l" r="r" t="t"/>
                    <a:pathLst>
                      <a:path extrusionOk="0" h="128828" w="170264">
                        <a:moveTo>
                          <a:pt x="164009" y="111292"/>
                        </a:moveTo>
                        <a:cubicBezTo>
                          <a:pt x="103620" y="90241"/>
                          <a:pt x="29706" y="66905"/>
                          <a:pt x="3893" y="1373"/>
                        </a:cubicBezTo>
                        <a:cubicBezTo>
                          <a:pt x="2941" y="-1008"/>
                          <a:pt x="-583" y="-56"/>
                          <a:pt x="83" y="2421"/>
                        </a:cubicBezTo>
                        <a:cubicBezTo>
                          <a:pt x="17133" y="67191"/>
                          <a:pt x="95524" y="125579"/>
                          <a:pt x="161627" y="128818"/>
                        </a:cubicBezTo>
                        <a:cubicBezTo>
                          <a:pt x="172200" y="129294"/>
                          <a:pt x="173153" y="114435"/>
                          <a:pt x="164009" y="111196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47" name="Google Shape;647;p26"/>
                  <p:cNvSpPr/>
                  <p:nvPr/>
                </p:nvSpPr>
                <p:spPr>
                  <a:xfrm>
                    <a:off x="3369462" y="4040183"/>
                    <a:ext cx="19277" cy="32779"/>
                  </a:xfrm>
                  <a:custGeom>
                    <a:rect b="b" l="l" r="r" t="t"/>
                    <a:pathLst>
                      <a:path extrusionOk="0" h="32779" w="19277">
                        <a:moveTo>
                          <a:pt x="256" y="3083"/>
                        </a:moveTo>
                        <a:cubicBezTo>
                          <a:pt x="4066" y="12799"/>
                          <a:pt x="8161" y="23086"/>
                          <a:pt x="14162" y="31563"/>
                        </a:cubicBezTo>
                        <a:cubicBezTo>
                          <a:pt x="15877" y="33944"/>
                          <a:pt x="20163" y="32611"/>
                          <a:pt x="19115" y="29468"/>
                        </a:cubicBezTo>
                        <a:cubicBezTo>
                          <a:pt x="15877" y="19466"/>
                          <a:pt x="9304" y="10703"/>
                          <a:pt x="4732" y="1178"/>
                        </a:cubicBezTo>
                        <a:cubicBezTo>
                          <a:pt x="3494" y="-1298"/>
                          <a:pt x="-887" y="512"/>
                          <a:pt x="160" y="308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48" name="Google Shape;648;p26"/>
                  <p:cNvSpPr/>
                  <p:nvPr/>
                </p:nvSpPr>
                <p:spPr>
                  <a:xfrm>
                    <a:off x="3393173" y="4092972"/>
                    <a:ext cx="14486" cy="22427"/>
                  </a:xfrm>
                  <a:custGeom>
                    <a:rect b="b" l="l" r="r" t="t"/>
                    <a:pathLst>
                      <a:path extrusionOk="0" h="22427" w="14486">
                        <a:moveTo>
                          <a:pt x="4738" y="1158"/>
                        </a:moveTo>
                        <a:cubicBezTo>
                          <a:pt x="3309" y="-1224"/>
                          <a:pt x="-882" y="396"/>
                          <a:pt x="166" y="3063"/>
                        </a:cubicBezTo>
                        <a:cubicBezTo>
                          <a:pt x="2548" y="8968"/>
                          <a:pt x="4452" y="15445"/>
                          <a:pt x="7881" y="20874"/>
                        </a:cubicBezTo>
                        <a:cubicBezTo>
                          <a:pt x="9882" y="24018"/>
                          <a:pt x="15692" y="22017"/>
                          <a:pt x="14263" y="18207"/>
                        </a:cubicBezTo>
                        <a:cubicBezTo>
                          <a:pt x="11977" y="12207"/>
                          <a:pt x="8072" y="6682"/>
                          <a:pt x="4738" y="125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49" name="Google Shape;649;p26"/>
                  <p:cNvSpPr/>
                  <p:nvPr/>
                </p:nvSpPr>
                <p:spPr>
                  <a:xfrm>
                    <a:off x="3412827" y="4137354"/>
                    <a:ext cx="16851" cy="25206"/>
                  </a:xfrm>
                  <a:custGeom>
                    <a:rect b="b" l="l" r="r" t="t"/>
                    <a:pathLst>
                      <a:path extrusionOk="0" h="25206" w="16851">
                        <a:moveTo>
                          <a:pt x="515" y="5639"/>
                        </a:moveTo>
                        <a:cubicBezTo>
                          <a:pt x="4230" y="11450"/>
                          <a:pt x="6516" y="17926"/>
                          <a:pt x="10421" y="23546"/>
                        </a:cubicBezTo>
                        <a:cubicBezTo>
                          <a:pt x="12803" y="26880"/>
                          <a:pt x="17374" y="24784"/>
                          <a:pt x="16803" y="20879"/>
                        </a:cubicBezTo>
                        <a:cubicBezTo>
                          <a:pt x="15565" y="13069"/>
                          <a:pt x="11374" y="7068"/>
                          <a:pt x="6421" y="1163"/>
                        </a:cubicBezTo>
                        <a:cubicBezTo>
                          <a:pt x="3658" y="-2076"/>
                          <a:pt x="-1676" y="2115"/>
                          <a:pt x="515" y="5639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50" name="Google Shape;650;p26"/>
                  <p:cNvSpPr/>
                  <p:nvPr/>
                </p:nvSpPr>
                <p:spPr>
                  <a:xfrm>
                    <a:off x="3436189" y="4181761"/>
                    <a:ext cx="13381" cy="25588"/>
                  </a:xfrm>
                  <a:custGeom>
                    <a:rect b="b" l="l" r="r" t="t"/>
                    <a:pathLst>
                      <a:path extrusionOk="0" h="25588" w="13381">
                        <a:moveTo>
                          <a:pt x="13348" y="20763"/>
                        </a:moveTo>
                        <a:cubicBezTo>
                          <a:pt x="12014" y="14572"/>
                          <a:pt x="10300" y="8666"/>
                          <a:pt x="7824" y="2761"/>
                        </a:cubicBezTo>
                        <a:cubicBezTo>
                          <a:pt x="5918" y="-1906"/>
                          <a:pt x="-940" y="-287"/>
                          <a:pt x="108" y="4856"/>
                        </a:cubicBezTo>
                        <a:cubicBezTo>
                          <a:pt x="1537" y="11810"/>
                          <a:pt x="1537" y="18001"/>
                          <a:pt x="6014" y="23811"/>
                        </a:cubicBezTo>
                        <a:cubicBezTo>
                          <a:pt x="8681" y="27240"/>
                          <a:pt x="14301" y="25430"/>
                          <a:pt x="13253" y="2076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651" name="Google Shape;651;p26"/>
            <p:cNvGrpSpPr/>
            <p:nvPr/>
          </p:nvGrpSpPr>
          <p:grpSpPr>
            <a:xfrm>
              <a:off x="2562912" y="2971910"/>
              <a:ext cx="1426879" cy="1074723"/>
              <a:chOff x="2562912" y="2971910"/>
              <a:chExt cx="1426879" cy="1074723"/>
            </a:xfrm>
          </p:grpSpPr>
          <p:grpSp>
            <p:nvGrpSpPr>
              <p:cNvPr id="652" name="Google Shape;652;p26"/>
              <p:cNvGrpSpPr/>
              <p:nvPr/>
            </p:nvGrpSpPr>
            <p:grpSpPr>
              <a:xfrm>
                <a:off x="2562912" y="3649407"/>
                <a:ext cx="166248" cy="397226"/>
                <a:chOff x="2562912" y="3649407"/>
                <a:chExt cx="166248" cy="397226"/>
              </a:xfrm>
            </p:grpSpPr>
            <p:sp>
              <p:nvSpPr>
                <p:cNvPr id="653" name="Google Shape;653;p26"/>
                <p:cNvSpPr/>
                <p:nvPr/>
              </p:nvSpPr>
              <p:spPr>
                <a:xfrm>
                  <a:off x="2562912" y="3649407"/>
                  <a:ext cx="166248" cy="397226"/>
                </a:xfrm>
                <a:custGeom>
                  <a:rect b="b" l="l" r="r" t="t"/>
                  <a:pathLst>
                    <a:path extrusionOk="0" h="397226" w="166248">
                      <a:moveTo>
                        <a:pt x="100621" y="3905"/>
                      </a:moveTo>
                      <a:cubicBezTo>
                        <a:pt x="97764" y="5810"/>
                        <a:pt x="56997" y="142018"/>
                        <a:pt x="56997" y="142018"/>
                      </a:cubicBezTo>
                      <a:cubicBezTo>
                        <a:pt x="56997" y="142018"/>
                        <a:pt x="-19203" y="253555"/>
                        <a:pt x="4609" y="327184"/>
                      </a:cubicBezTo>
                      <a:cubicBezTo>
                        <a:pt x="4609" y="327184"/>
                        <a:pt x="4133" y="404813"/>
                        <a:pt x="38423" y="396621"/>
                      </a:cubicBezTo>
                      <a:cubicBezTo>
                        <a:pt x="72713" y="388430"/>
                        <a:pt x="43567" y="294608"/>
                        <a:pt x="88239" y="231648"/>
                      </a:cubicBezTo>
                      <a:cubicBezTo>
                        <a:pt x="88239" y="231648"/>
                        <a:pt x="104717" y="289179"/>
                        <a:pt x="103860" y="306515"/>
                      </a:cubicBezTo>
                      <a:cubicBezTo>
                        <a:pt x="103003" y="323755"/>
                        <a:pt x="137864" y="316421"/>
                        <a:pt x="141388" y="253270"/>
                      </a:cubicBezTo>
                      <a:cubicBezTo>
                        <a:pt x="144913" y="190119"/>
                        <a:pt x="115290" y="152019"/>
                        <a:pt x="115290" y="152019"/>
                      </a:cubicBezTo>
                      <a:lnTo>
                        <a:pt x="166249" y="0"/>
                      </a:lnTo>
                      <a:lnTo>
                        <a:pt x="100621" y="4000"/>
                      </a:lnTo>
                      <a:close/>
                    </a:path>
                  </a:pathLst>
                </a:custGeom>
                <a:solidFill>
                  <a:srgbClr val="C56F5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4" name="Google Shape;654;p26"/>
                <p:cNvSpPr/>
                <p:nvPr/>
              </p:nvSpPr>
              <p:spPr>
                <a:xfrm>
                  <a:off x="2566105" y="3874066"/>
                  <a:ext cx="47268" cy="117479"/>
                </a:xfrm>
                <a:custGeom>
                  <a:rect b="b" l="l" r="r" t="t"/>
                  <a:pathLst>
                    <a:path extrusionOk="0" h="117479" w="47268">
                      <a:moveTo>
                        <a:pt x="45708" y="227"/>
                      </a:moveTo>
                      <a:cubicBezTo>
                        <a:pt x="14561" y="30802"/>
                        <a:pt x="-2393" y="71283"/>
                        <a:pt x="274" y="115193"/>
                      </a:cubicBezTo>
                      <a:cubicBezTo>
                        <a:pt x="464" y="118337"/>
                        <a:pt x="5322" y="118146"/>
                        <a:pt x="5703" y="115193"/>
                      </a:cubicBezTo>
                      <a:cubicBezTo>
                        <a:pt x="10846" y="72807"/>
                        <a:pt x="18085" y="34898"/>
                        <a:pt x="47041" y="1655"/>
                      </a:cubicBezTo>
                      <a:cubicBezTo>
                        <a:pt x="47803" y="798"/>
                        <a:pt x="46470" y="-535"/>
                        <a:pt x="45613" y="227"/>
                      </a:cubicBezTo>
                      <a:lnTo>
                        <a:pt x="45613" y="227"/>
                      </a:ln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55" name="Google Shape;655;p26"/>
              <p:cNvSpPr/>
              <p:nvPr/>
            </p:nvSpPr>
            <p:spPr>
              <a:xfrm>
                <a:off x="3693461" y="3602735"/>
                <a:ext cx="211760" cy="322395"/>
              </a:xfrm>
              <a:custGeom>
                <a:rect b="b" l="l" r="r" t="t"/>
                <a:pathLst>
                  <a:path extrusionOk="0" h="322395" w="211760">
                    <a:moveTo>
                      <a:pt x="132885" y="95"/>
                    </a:moveTo>
                    <a:cubicBezTo>
                      <a:pt x="132885" y="95"/>
                      <a:pt x="119264" y="82010"/>
                      <a:pt x="106977" y="106585"/>
                    </a:cubicBezTo>
                    <a:cubicBezTo>
                      <a:pt x="106977" y="106585"/>
                      <a:pt x="68020" y="84010"/>
                      <a:pt x="49637" y="88106"/>
                    </a:cubicBezTo>
                    <a:cubicBezTo>
                      <a:pt x="31253" y="92202"/>
                      <a:pt x="-7704" y="143351"/>
                      <a:pt x="33254" y="184309"/>
                    </a:cubicBezTo>
                    <a:cubicBezTo>
                      <a:pt x="33254" y="184309"/>
                      <a:pt x="-17896" y="241649"/>
                      <a:pt x="6679" y="258032"/>
                    </a:cubicBezTo>
                    <a:cubicBezTo>
                      <a:pt x="31253" y="274415"/>
                      <a:pt x="66496" y="258032"/>
                      <a:pt x="66496" y="258032"/>
                    </a:cubicBezTo>
                    <a:cubicBezTo>
                      <a:pt x="66496" y="258032"/>
                      <a:pt x="48494" y="318897"/>
                      <a:pt x="81831" y="322231"/>
                    </a:cubicBezTo>
                    <a:cubicBezTo>
                      <a:pt x="115169" y="325564"/>
                      <a:pt x="132981" y="277082"/>
                      <a:pt x="132981" y="277082"/>
                    </a:cubicBezTo>
                    <a:cubicBezTo>
                      <a:pt x="132981" y="277082"/>
                      <a:pt x="166889" y="314230"/>
                      <a:pt x="186130" y="301466"/>
                    </a:cubicBezTo>
                    <a:cubicBezTo>
                      <a:pt x="205275" y="288703"/>
                      <a:pt x="213467" y="243650"/>
                      <a:pt x="211466" y="221171"/>
                    </a:cubicBezTo>
                    <a:cubicBezTo>
                      <a:pt x="209371" y="198596"/>
                      <a:pt x="164413" y="147447"/>
                      <a:pt x="164413" y="147447"/>
                    </a:cubicBezTo>
                    <a:lnTo>
                      <a:pt x="190416" y="16383"/>
                    </a:lnTo>
                    <a:lnTo>
                      <a:pt x="133076" y="0"/>
                    </a:lnTo>
                    <a:close/>
                  </a:path>
                </a:pathLst>
              </a:custGeom>
              <a:solidFill>
                <a:srgbClr val="C56F5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56" name="Google Shape;656;p26"/>
              <p:cNvGrpSpPr/>
              <p:nvPr/>
            </p:nvGrpSpPr>
            <p:grpSpPr>
              <a:xfrm>
                <a:off x="3390386" y="3148065"/>
                <a:ext cx="314911" cy="668993"/>
                <a:chOff x="3390386" y="3148065"/>
                <a:chExt cx="314911" cy="668993"/>
              </a:xfrm>
            </p:grpSpPr>
            <p:sp>
              <p:nvSpPr>
                <p:cNvPr id="657" name="Google Shape;657;p26"/>
                <p:cNvSpPr/>
                <p:nvPr/>
              </p:nvSpPr>
              <p:spPr>
                <a:xfrm>
                  <a:off x="3390482" y="3148065"/>
                  <a:ext cx="314815" cy="668993"/>
                </a:xfrm>
                <a:custGeom>
                  <a:rect b="b" l="l" r="r" t="t"/>
                  <a:pathLst>
                    <a:path extrusionOk="0" h="668993" w="314815">
                      <a:moveTo>
                        <a:pt x="37052" y="667268"/>
                      </a:moveTo>
                      <a:cubicBezTo>
                        <a:pt x="37052" y="667268"/>
                        <a:pt x="170497" y="685556"/>
                        <a:pt x="223742" y="603069"/>
                      </a:cubicBezTo>
                      <a:cubicBezTo>
                        <a:pt x="276892" y="520487"/>
                        <a:pt x="352139" y="59954"/>
                        <a:pt x="293465" y="9566"/>
                      </a:cubicBezTo>
                      <a:cubicBezTo>
                        <a:pt x="234791" y="-40821"/>
                        <a:pt x="0" y="124247"/>
                        <a:pt x="0" y="124247"/>
                      </a:cubicBezTo>
                      <a:lnTo>
                        <a:pt x="37148" y="66726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58" name="Google Shape;658;p26"/>
                <p:cNvSpPr/>
                <p:nvPr/>
              </p:nvSpPr>
              <p:spPr>
                <a:xfrm>
                  <a:off x="3390386" y="3149821"/>
                  <a:ext cx="242697" cy="667237"/>
                </a:xfrm>
                <a:custGeom>
                  <a:rect b="b" l="l" r="r" t="t"/>
                  <a:pathLst>
                    <a:path extrusionOk="0" h="667237" w="242697">
                      <a:moveTo>
                        <a:pt x="242697" y="0"/>
                      </a:moveTo>
                      <a:cubicBezTo>
                        <a:pt x="152781" y="15050"/>
                        <a:pt x="0" y="122492"/>
                        <a:pt x="0" y="122492"/>
                      </a:cubicBezTo>
                      <a:lnTo>
                        <a:pt x="37148" y="665512"/>
                      </a:lnTo>
                      <a:cubicBezTo>
                        <a:pt x="37148" y="665512"/>
                        <a:pt x="170593" y="683800"/>
                        <a:pt x="223838" y="601313"/>
                      </a:cubicBezTo>
                      <a:cubicBezTo>
                        <a:pt x="226409" y="597313"/>
                        <a:pt x="229076" y="592264"/>
                        <a:pt x="231743" y="586550"/>
                      </a:cubicBezTo>
                      <a:cubicBezTo>
                        <a:pt x="162877" y="411480"/>
                        <a:pt x="202406" y="191834"/>
                        <a:pt x="242697" y="9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659" name="Google Shape;659;p26"/>
              <p:cNvSpPr/>
              <p:nvPr/>
            </p:nvSpPr>
            <p:spPr>
              <a:xfrm>
                <a:off x="2577999" y="2973483"/>
                <a:ext cx="1411792" cy="930830"/>
              </a:xfrm>
              <a:custGeom>
                <a:rect b="b" l="l" r="r" t="t"/>
                <a:pathLst>
                  <a:path extrusionOk="0" h="930830" w="1411792">
                    <a:moveTo>
                      <a:pt x="0" y="789082"/>
                    </a:moveTo>
                    <a:cubicBezTo>
                      <a:pt x="0" y="789082"/>
                      <a:pt x="69628" y="802607"/>
                      <a:pt x="147447" y="755935"/>
                    </a:cubicBezTo>
                    <a:cubicBezTo>
                      <a:pt x="147447" y="755935"/>
                      <a:pt x="204788" y="496283"/>
                      <a:pt x="370618" y="418464"/>
                    </a:cubicBezTo>
                    <a:cubicBezTo>
                      <a:pt x="370618" y="418464"/>
                      <a:pt x="350615" y="632110"/>
                      <a:pt x="264128" y="780890"/>
                    </a:cubicBezTo>
                    <a:cubicBezTo>
                      <a:pt x="264128" y="780890"/>
                      <a:pt x="509873" y="1003204"/>
                      <a:pt x="876395" y="906430"/>
                    </a:cubicBezTo>
                    <a:cubicBezTo>
                      <a:pt x="876395" y="906430"/>
                      <a:pt x="941927" y="707167"/>
                      <a:pt x="956215" y="418464"/>
                    </a:cubicBezTo>
                    <a:cubicBezTo>
                      <a:pt x="956215" y="418464"/>
                      <a:pt x="1066800" y="367315"/>
                      <a:pt x="1234726" y="410272"/>
                    </a:cubicBezTo>
                    <a:cubicBezTo>
                      <a:pt x="1234726" y="410272"/>
                      <a:pt x="1234726" y="545432"/>
                      <a:pt x="1199960" y="608869"/>
                    </a:cubicBezTo>
                    <a:cubicBezTo>
                      <a:pt x="1199960" y="608869"/>
                      <a:pt x="1218343" y="705071"/>
                      <a:pt x="1355598" y="696880"/>
                    </a:cubicBezTo>
                    <a:cubicBezTo>
                      <a:pt x="1355598" y="696880"/>
                      <a:pt x="1451801" y="453230"/>
                      <a:pt x="1392460" y="266921"/>
                    </a:cubicBezTo>
                    <a:cubicBezTo>
                      <a:pt x="1392460" y="266921"/>
                      <a:pt x="1085755" y="59848"/>
                      <a:pt x="692182" y="3174"/>
                    </a:cubicBezTo>
                    <a:cubicBezTo>
                      <a:pt x="561118" y="-15686"/>
                      <a:pt x="409670" y="54037"/>
                      <a:pt x="352235" y="92804"/>
                    </a:cubicBezTo>
                    <a:cubicBezTo>
                      <a:pt x="302895" y="126142"/>
                      <a:pt x="47149" y="422464"/>
                      <a:pt x="0" y="78898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60" name="Google Shape;660;p26"/>
              <p:cNvGrpSpPr/>
              <p:nvPr/>
            </p:nvGrpSpPr>
            <p:grpSpPr>
              <a:xfrm>
                <a:off x="3274276" y="2971910"/>
                <a:ext cx="274804" cy="777502"/>
                <a:chOff x="3274276" y="2971910"/>
                <a:chExt cx="274804" cy="777502"/>
              </a:xfrm>
            </p:grpSpPr>
            <p:sp>
              <p:nvSpPr>
                <p:cNvPr id="661" name="Google Shape;661;p26"/>
                <p:cNvSpPr/>
                <p:nvPr/>
              </p:nvSpPr>
              <p:spPr>
                <a:xfrm>
                  <a:off x="3274276" y="2971910"/>
                  <a:ext cx="274804" cy="777502"/>
                </a:xfrm>
                <a:custGeom>
                  <a:rect b="b" l="l" r="r" t="t"/>
                  <a:pathLst>
                    <a:path extrusionOk="0" h="777502" w="274804">
                      <a:moveTo>
                        <a:pt x="273559" y="777319"/>
                      </a:moveTo>
                      <a:cubicBezTo>
                        <a:pt x="288703" y="784463"/>
                        <a:pt x="160973" y="581009"/>
                        <a:pt x="153258" y="386604"/>
                      </a:cubicBezTo>
                      <a:cubicBezTo>
                        <a:pt x="145447" y="192199"/>
                        <a:pt x="201454" y="65230"/>
                        <a:pt x="248698" y="62659"/>
                      </a:cubicBezTo>
                      <a:cubicBezTo>
                        <a:pt x="248698" y="62659"/>
                        <a:pt x="269653" y="34369"/>
                        <a:pt x="213075" y="14176"/>
                      </a:cubicBezTo>
                      <a:cubicBezTo>
                        <a:pt x="156496" y="-6017"/>
                        <a:pt x="91726" y="-13732"/>
                        <a:pt x="48292" y="54562"/>
                      </a:cubicBezTo>
                      <a:cubicBezTo>
                        <a:pt x="-15906" y="155527"/>
                        <a:pt x="-72771" y="614061"/>
                        <a:pt x="273654" y="77731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2" name="Google Shape;662;p26"/>
                <p:cNvSpPr/>
                <p:nvPr/>
              </p:nvSpPr>
              <p:spPr>
                <a:xfrm>
                  <a:off x="3379274" y="2994087"/>
                  <a:ext cx="161988" cy="734853"/>
                </a:xfrm>
                <a:custGeom>
                  <a:rect b="b" l="l" r="r" t="t"/>
                  <a:pathLst>
                    <a:path extrusionOk="0" h="734853" w="161988">
                      <a:moveTo>
                        <a:pt x="64" y="276416"/>
                      </a:moveTo>
                      <a:cubicBezTo>
                        <a:pt x="-1746" y="413957"/>
                        <a:pt x="34925" y="568071"/>
                        <a:pt x="115602" y="681800"/>
                      </a:cubicBezTo>
                      <a:cubicBezTo>
                        <a:pt x="129413" y="701326"/>
                        <a:pt x="145129" y="718661"/>
                        <a:pt x="161989" y="734854"/>
                      </a:cubicBezTo>
                      <a:cubicBezTo>
                        <a:pt x="136271" y="679228"/>
                        <a:pt x="54356" y="519113"/>
                        <a:pt x="48165" y="364522"/>
                      </a:cubicBezTo>
                      <a:cubicBezTo>
                        <a:pt x="40354" y="170117"/>
                        <a:pt x="96362" y="43148"/>
                        <a:pt x="143605" y="40577"/>
                      </a:cubicBezTo>
                      <a:cubicBezTo>
                        <a:pt x="143605" y="40577"/>
                        <a:pt x="159608" y="18860"/>
                        <a:pt x="125698" y="0"/>
                      </a:cubicBezTo>
                      <a:cubicBezTo>
                        <a:pt x="47879" y="73914"/>
                        <a:pt x="3112" y="159449"/>
                        <a:pt x="64" y="27651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63" name="Google Shape;663;p26"/>
              <p:cNvGrpSpPr/>
              <p:nvPr/>
            </p:nvGrpSpPr>
            <p:grpSpPr>
              <a:xfrm>
                <a:off x="2891970" y="2972872"/>
                <a:ext cx="206285" cy="556044"/>
                <a:chOff x="2891970" y="2972872"/>
                <a:chExt cx="206285" cy="556044"/>
              </a:xfrm>
            </p:grpSpPr>
            <p:sp>
              <p:nvSpPr>
                <p:cNvPr id="664" name="Google Shape;664;p26"/>
                <p:cNvSpPr/>
                <p:nvPr/>
              </p:nvSpPr>
              <p:spPr>
                <a:xfrm>
                  <a:off x="2891970" y="2972872"/>
                  <a:ext cx="206285" cy="556043"/>
                </a:xfrm>
                <a:custGeom>
                  <a:rect b="b" l="l" r="r" t="t"/>
                  <a:pathLst>
                    <a:path extrusionOk="0" h="556043" w="206285">
                      <a:moveTo>
                        <a:pt x="33216" y="556044"/>
                      </a:moveTo>
                      <a:cubicBezTo>
                        <a:pt x="33216" y="556044"/>
                        <a:pt x="-7456" y="424504"/>
                        <a:pt x="1212" y="308584"/>
                      </a:cubicBezTo>
                      <a:cubicBezTo>
                        <a:pt x="15880" y="112846"/>
                        <a:pt x="70935" y="29692"/>
                        <a:pt x="96652" y="15024"/>
                      </a:cubicBezTo>
                      <a:cubicBezTo>
                        <a:pt x="122370" y="355"/>
                        <a:pt x="200284" y="-11456"/>
                        <a:pt x="206285" y="19215"/>
                      </a:cubicBezTo>
                      <a:cubicBezTo>
                        <a:pt x="206285" y="19215"/>
                        <a:pt x="90842" y="263912"/>
                        <a:pt x="33216" y="55594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65" name="Google Shape;665;p26"/>
                <p:cNvSpPr/>
                <p:nvPr/>
              </p:nvSpPr>
              <p:spPr>
                <a:xfrm>
                  <a:off x="2922328" y="2986658"/>
                  <a:ext cx="175926" cy="542258"/>
                </a:xfrm>
                <a:custGeom>
                  <a:rect b="b" l="l" r="r" t="t"/>
                  <a:pathLst>
                    <a:path extrusionOk="0" h="542258" w="175926">
                      <a:moveTo>
                        <a:pt x="0" y="532257"/>
                      </a:moveTo>
                      <a:cubicBezTo>
                        <a:pt x="1810" y="538639"/>
                        <a:pt x="2858" y="542258"/>
                        <a:pt x="2858" y="542258"/>
                      </a:cubicBezTo>
                      <a:cubicBezTo>
                        <a:pt x="60484" y="250222"/>
                        <a:pt x="175927" y="5525"/>
                        <a:pt x="175927" y="5525"/>
                      </a:cubicBezTo>
                      <a:cubicBezTo>
                        <a:pt x="175546" y="3429"/>
                        <a:pt x="174784" y="1619"/>
                        <a:pt x="173736" y="0"/>
                      </a:cubicBezTo>
                      <a:cubicBezTo>
                        <a:pt x="67437" y="128873"/>
                        <a:pt x="34004" y="294418"/>
                        <a:pt x="9430" y="459962"/>
                      </a:cubicBezTo>
                      <a:cubicBezTo>
                        <a:pt x="6001" y="484061"/>
                        <a:pt x="2858" y="508159"/>
                        <a:pt x="0" y="53225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66" name="Google Shape;666;p26"/>
            <p:cNvSpPr/>
            <p:nvPr/>
          </p:nvSpPr>
          <p:spPr>
            <a:xfrm>
              <a:off x="3140927" y="2843021"/>
              <a:ext cx="143065" cy="212157"/>
            </a:xfrm>
            <a:custGeom>
              <a:rect b="b" l="l" r="r" t="t"/>
              <a:pathLst>
                <a:path extrusionOk="0" h="212157" w="143065">
                  <a:moveTo>
                    <a:pt x="0" y="27527"/>
                  </a:moveTo>
                  <a:cubicBezTo>
                    <a:pt x="0" y="27527"/>
                    <a:pt x="5524" y="194405"/>
                    <a:pt x="11049" y="207264"/>
                  </a:cubicBezTo>
                  <a:cubicBezTo>
                    <a:pt x="16573" y="220123"/>
                    <a:pt x="102013" y="207550"/>
                    <a:pt x="115633" y="170593"/>
                  </a:cubicBezTo>
                  <a:cubicBezTo>
                    <a:pt x="129254" y="133636"/>
                    <a:pt x="143065" y="0"/>
                    <a:pt x="143065" y="0"/>
                  </a:cubicBezTo>
                  <a:lnTo>
                    <a:pt x="95" y="27527"/>
                  </a:lnTo>
                  <a:close/>
                </a:path>
              </a:pathLst>
            </a:custGeom>
            <a:solidFill>
              <a:srgbClr val="C56F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7" name="Google Shape;667;p26"/>
            <p:cNvGrpSpPr/>
            <p:nvPr/>
          </p:nvGrpSpPr>
          <p:grpSpPr>
            <a:xfrm>
              <a:off x="2289355" y="1871689"/>
              <a:ext cx="1474443" cy="1062622"/>
              <a:chOff x="2289355" y="1871689"/>
              <a:chExt cx="1474443" cy="1062622"/>
            </a:xfrm>
          </p:grpSpPr>
          <p:sp>
            <p:nvSpPr>
              <p:cNvPr id="668" name="Google Shape;668;p26"/>
              <p:cNvSpPr/>
              <p:nvPr/>
            </p:nvSpPr>
            <p:spPr>
              <a:xfrm>
                <a:off x="2289995" y="2385726"/>
                <a:ext cx="523293" cy="189839"/>
              </a:xfrm>
              <a:custGeom>
                <a:rect b="b" l="l" r="r" t="t"/>
                <a:pathLst>
                  <a:path extrusionOk="0" h="189839" w="523293">
                    <a:moveTo>
                      <a:pt x="1016" y="117157"/>
                    </a:moveTo>
                    <a:cubicBezTo>
                      <a:pt x="-16319" y="135922"/>
                      <a:pt x="191231" y="200882"/>
                      <a:pt x="384683" y="188214"/>
                    </a:cubicBezTo>
                    <a:cubicBezTo>
                      <a:pt x="578136" y="175546"/>
                      <a:pt x="512604" y="51435"/>
                      <a:pt x="512604" y="51435"/>
                    </a:cubicBezTo>
                    <a:lnTo>
                      <a:pt x="255048" y="0"/>
                    </a:lnTo>
                    <a:cubicBezTo>
                      <a:pt x="255048" y="0"/>
                      <a:pt x="103029" y="6858"/>
                      <a:pt x="1016" y="117157"/>
                    </a:cubicBezTo>
                    <a:close/>
                  </a:path>
                </a:pathLst>
              </a:custGeom>
              <a:solidFill>
                <a:srgbClr val="CD1D27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69" name="Google Shape;669;p26"/>
              <p:cNvGrpSpPr/>
              <p:nvPr/>
            </p:nvGrpSpPr>
            <p:grpSpPr>
              <a:xfrm>
                <a:off x="2615169" y="2272950"/>
                <a:ext cx="886311" cy="661361"/>
                <a:chOff x="2615169" y="2272950"/>
                <a:chExt cx="886311" cy="661361"/>
              </a:xfrm>
            </p:grpSpPr>
            <p:sp>
              <p:nvSpPr>
                <p:cNvPr id="670" name="Google Shape;670;p26"/>
                <p:cNvSpPr/>
                <p:nvPr/>
              </p:nvSpPr>
              <p:spPr>
                <a:xfrm>
                  <a:off x="2615169" y="2272950"/>
                  <a:ext cx="886311" cy="661361"/>
                </a:xfrm>
                <a:custGeom>
                  <a:rect b="b" l="l" r="r" t="t"/>
                  <a:pathLst>
                    <a:path extrusionOk="0" h="661361" w="886311">
                      <a:moveTo>
                        <a:pt x="5502" y="107442"/>
                      </a:moveTo>
                      <a:cubicBezTo>
                        <a:pt x="5502" y="107442"/>
                        <a:pt x="-73174" y="608933"/>
                        <a:pt x="364499" y="655987"/>
                      </a:cubicBezTo>
                      <a:cubicBezTo>
                        <a:pt x="802173" y="703040"/>
                        <a:pt x="875897" y="430339"/>
                        <a:pt x="885898" y="260128"/>
                      </a:cubicBezTo>
                      <a:cubicBezTo>
                        <a:pt x="895804" y="89916"/>
                        <a:pt x="724449" y="0"/>
                        <a:pt x="724449" y="0"/>
                      </a:cubicBezTo>
                      <a:lnTo>
                        <a:pt x="5502" y="107442"/>
                      </a:lnTo>
                      <a:close/>
                    </a:path>
                  </a:pathLst>
                </a:custGeom>
                <a:solidFill>
                  <a:srgbClr val="C56F5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71" name="Google Shape;671;p26"/>
                <p:cNvGrpSpPr/>
                <p:nvPr/>
              </p:nvGrpSpPr>
              <p:grpSpPr>
                <a:xfrm>
                  <a:off x="2715070" y="2516807"/>
                  <a:ext cx="484039" cy="362627"/>
                  <a:chOff x="2715070" y="2516807"/>
                  <a:chExt cx="484039" cy="362627"/>
                </a:xfrm>
              </p:grpSpPr>
              <p:sp>
                <p:nvSpPr>
                  <p:cNvPr id="672" name="Google Shape;672;p26"/>
                  <p:cNvSpPr/>
                  <p:nvPr/>
                </p:nvSpPr>
                <p:spPr>
                  <a:xfrm>
                    <a:off x="2978349" y="2707750"/>
                    <a:ext cx="200759" cy="171684"/>
                  </a:xfrm>
                  <a:custGeom>
                    <a:rect b="b" l="l" r="r" t="t"/>
                    <a:pathLst>
                      <a:path extrusionOk="0" h="171684" w="200759">
                        <a:moveTo>
                          <a:pt x="195724" y="1350"/>
                        </a:moveTo>
                        <a:cubicBezTo>
                          <a:pt x="172864" y="-3889"/>
                          <a:pt x="139241" y="6398"/>
                          <a:pt x="126382" y="27448"/>
                        </a:cubicBezTo>
                        <a:cubicBezTo>
                          <a:pt x="125620" y="28686"/>
                          <a:pt x="126859" y="29829"/>
                          <a:pt x="128097" y="29639"/>
                        </a:cubicBezTo>
                        <a:cubicBezTo>
                          <a:pt x="136288" y="28401"/>
                          <a:pt x="144004" y="24019"/>
                          <a:pt x="151624" y="20495"/>
                        </a:cubicBezTo>
                        <a:cubicBezTo>
                          <a:pt x="163339" y="71644"/>
                          <a:pt x="165435" y="122603"/>
                          <a:pt x="113143" y="152797"/>
                        </a:cubicBezTo>
                        <a:cubicBezTo>
                          <a:pt x="81710" y="170895"/>
                          <a:pt x="35514" y="160608"/>
                          <a:pt x="2462" y="153845"/>
                        </a:cubicBezTo>
                        <a:cubicBezTo>
                          <a:pt x="-14" y="153369"/>
                          <a:pt x="-1062" y="156893"/>
                          <a:pt x="1414" y="157655"/>
                        </a:cubicBezTo>
                        <a:cubicBezTo>
                          <a:pt x="45325" y="171942"/>
                          <a:pt x="91997" y="181944"/>
                          <a:pt x="132574" y="153559"/>
                        </a:cubicBezTo>
                        <a:cubicBezTo>
                          <a:pt x="174007" y="124508"/>
                          <a:pt x="183818" y="59738"/>
                          <a:pt x="158767" y="17637"/>
                        </a:cubicBezTo>
                        <a:cubicBezTo>
                          <a:pt x="169531" y="13732"/>
                          <a:pt x="180865" y="12303"/>
                          <a:pt x="192105" y="14875"/>
                        </a:cubicBezTo>
                        <a:cubicBezTo>
                          <a:pt x="200868" y="16875"/>
                          <a:pt x="204487" y="3445"/>
                          <a:pt x="195724" y="1445"/>
                        </a:cubicBezTo>
                        <a:close/>
                      </a:path>
                    </a:pathLst>
                  </a:custGeom>
                  <a:solidFill>
                    <a:srgbClr val="502B2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73" name="Google Shape;673;p26"/>
                  <p:cNvSpPr/>
                  <p:nvPr/>
                </p:nvSpPr>
                <p:spPr>
                  <a:xfrm>
                    <a:off x="3063768" y="2516807"/>
                    <a:ext cx="135341" cy="132571"/>
                  </a:xfrm>
                  <a:custGeom>
                    <a:rect b="b" l="l" r="r" t="t"/>
                    <a:pathLst>
                      <a:path extrusionOk="0" h="132571" w="135341">
                        <a:moveTo>
                          <a:pt x="10103" y="130570"/>
                        </a:moveTo>
                        <a:cubicBezTo>
                          <a:pt x="14484" y="98471"/>
                          <a:pt x="14389" y="55608"/>
                          <a:pt x="36772" y="30081"/>
                        </a:cubicBezTo>
                        <a:cubicBezTo>
                          <a:pt x="56870" y="7221"/>
                          <a:pt x="86207" y="24462"/>
                          <a:pt x="100209" y="43893"/>
                        </a:cubicBezTo>
                        <a:cubicBezTo>
                          <a:pt x="113258" y="61895"/>
                          <a:pt x="116306" y="83136"/>
                          <a:pt x="124593" y="103043"/>
                        </a:cubicBezTo>
                        <a:cubicBezTo>
                          <a:pt x="126974" y="108758"/>
                          <a:pt x="135070" y="105329"/>
                          <a:pt x="135261" y="100185"/>
                        </a:cubicBezTo>
                        <a:cubicBezTo>
                          <a:pt x="137452" y="55894"/>
                          <a:pt x="94494" y="-18401"/>
                          <a:pt x="41630" y="4173"/>
                        </a:cubicBezTo>
                        <a:cubicBezTo>
                          <a:pt x="-4947" y="24081"/>
                          <a:pt x="-4185" y="89136"/>
                          <a:pt x="4864" y="130570"/>
                        </a:cubicBezTo>
                        <a:cubicBezTo>
                          <a:pt x="5435" y="133142"/>
                          <a:pt x="9722" y="133333"/>
                          <a:pt x="10103" y="130570"/>
                        </a:cubicBezTo>
                        <a:close/>
                      </a:path>
                    </a:pathLst>
                  </a:custGeom>
                  <a:solidFill>
                    <a:srgbClr val="460D1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74" name="Google Shape;674;p26"/>
                  <p:cNvSpPr/>
                  <p:nvPr/>
                </p:nvSpPr>
                <p:spPr>
                  <a:xfrm>
                    <a:off x="2715070" y="2588797"/>
                    <a:ext cx="118868" cy="108625"/>
                  </a:xfrm>
                  <a:custGeom>
                    <a:rect b="b" l="l" r="r" t="t"/>
                    <a:pathLst>
                      <a:path extrusionOk="0" h="108625" w="118868">
                        <a:moveTo>
                          <a:pt x="40952" y="1526"/>
                        </a:moveTo>
                        <a:cubicBezTo>
                          <a:pt x="5043" y="11146"/>
                          <a:pt x="-8959" y="75345"/>
                          <a:pt x="5805" y="104967"/>
                        </a:cubicBezTo>
                        <a:cubicBezTo>
                          <a:pt x="9615" y="112683"/>
                          <a:pt x="19616" y="106872"/>
                          <a:pt x="18568" y="99729"/>
                        </a:cubicBezTo>
                        <a:cubicBezTo>
                          <a:pt x="14472" y="72106"/>
                          <a:pt x="15520" y="32958"/>
                          <a:pt x="43524" y="17337"/>
                        </a:cubicBezTo>
                        <a:cubicBezTo>
                          <a:pt x="79528" y="-2856"/>
                          <a:pt x="104198" y="70296"/>
                          <a:pt x="116676" y="90680"/>
                        </a:cubicBezTo>
                        <a:cubicBezTo>
                          <a:pt x="117247" y="91632"/>
                          <a:pt x="118390" y="91156"/>
                          <a:pt x="118485" y="90204"/>
                        </a:cubicBezTo>
                        <a:cubicBezTo>
                          <a:pt x="123057" y="51056"/>
                          <a:pt x="86100" y="-10476"/>
                          <a:pt x="40952" y="1526"/>
                        </a:cubicBezTo>
                        <a:close/>
                      </a:path>
                    </a:pathLst>
                  </a:custGeom>
                  <a:solidFill>
                    <a:srgbClr val="460D1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675" name="Google Shape;675;p26"/>
                  <p:cNvGrpSpPr/>
                  <p:nvPr/>
                </p:nvGrpSpPr>
                <p:grpSpPr>
                  <a:xfrm>
                    <a:off x="2841533" y="2586490"/>
                    <a:ext cx="155807" cy="217992"/>
                    <a:chOff x="2841533" y="2586490"/>
                    <a:chExt cx="155807" cy="217992"/>
                  </a:xfrm>
                </p:grpSpPr>
                <p:sp>
                  <p:nvSpPr>
                    <p:cNvPr id="676" name="Google Shape;676;p26"/>
                    <p:cNvSpPr/>
                    <p:nvPr/>
                  </p:nvSpPr>
                  <p:spPr>
                    <a:xfrm>
                      <a:off x="2841533" y="2586490"/>
                      <a:ext cx="155807" cy="217992"/>
                    </a:xfrm>
                    <a:custGeom>
                      <a:rect b="b" l="l" r="r" t="t"/>
                      <a:pathLst>
                        <a:path extrusionOk="0" h="217992" w="155807">
                          <a:moveTo>
                            <a:pt x="45934" y="1642"/>
                          </a:moveTo>
                          <a:cubicBezTo>
                            <a:pt x="24502" y="14691"/>
                            <a:pt x="82129" y="113847"/>
                            <a:pt x="58411" y="130992"/>
                          </a:cubicBezTo>
                          <a:cubicBezTo>
                            <a:pt x="34789" y="148137"/>
                            <a:pt x="7548" y="136040"/>
                            <a:pt x="404" y="169663"/>
                          </a:cubicBezTo>
                          <a:cubicBezTo>
                            <a:pt x="-6740" y="203286"/>
                            <a:pt x="82414" y="249388"/>
                            <a:pt x="140422" y="187570"/>
                          </a:cubicBezTo>
                          <a:cubicBezTo>
                            <a:pt x="198524" y="125848"/>
                            <a:pt x="75461" y="-16360"/>
                            <a:pt x="45838" y="1547"/>
                          </a:cubicBezTo>
                          <a:close/>
                        </a:path>
                      </a:pathLst>
                    </a:custGeom>
                    <a:solidFill>
                      <a:srgbClr val="CE8372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grpSp>
                  <p:nvGrpSpPr>
                    <p:cNvPr id="677" name="Google Shape;677;p26"/>
                    <p:cNvGrpSpPr/>
                    <p:nvPr/>
                  </p:nvGrpSpPr>
                  <p:grpSpPr>
                    <a:xfrm>
                      <a:off x="2853452" y="2721198"/>
                      <a:ext cx="69043" cy="41136"/>
                      <a:chOff x="2853452" y="2721198"/>
                      <a:chExt cx="69043" cy="41136"/>
                    </a:xfrm>
                  </p:grpSpPr>
                  <p:sp>
                    <p:nvSpPr>
                      <p:cNvPr id="678" name="Google Shape;678;p26"/>
                      <p:cNvSpPr/>
                      <p:nvPr/>
                    </p:nvSpPr>
                    <p:spPr>
                      <a:xfrm>
                        <a:off x="2853452" y="2733174"/>
                        <a:ext cx="46568" cy="29160"/>
                      </a:xfrm>
                      <a:custGeom>
                        <a:rect b="b" l="l" r="r" t="t"/>
                        <a:pathLst>
                          <a:path extrusionOk="0" h="29160" w="46568">
                            <a:moveTo>
                              <a:pt x="38491" y="405"/>
                            </a:moveTo>
                            <a:cubicBezTo>
                              <a:pt x="29633" y="-1309"/>
                              <a:pt x="18394" y="2691"/>
                              <a:pt x="10774" y="7263"/>
                            </a:cubicBezTo>
                            <a:cubicBezTo>
                              <a:pt x="4678" y="10978"/>
                              <a:pt x="-5228" y="21360"/>
                              <a:pt x="3344" y="27647"/>
                            </a:cubicBezTo>
                            <a:cubicBezTo>
                              <a:pt x="7916" y="30980"/>
                              <a:pt x="16108" y="27932"/>
                              <a:pt x="21156" y="26789"/>
                            </a:cubicBezTo>
                            <a:cubicBezTo>
                              <a:pt x="27347" y="25361"/>
                              <a:pt x="35920" y="24218"/>
                              <a:pt x="41254" y="20789"/>
                            </a:cubicBezTo>
                            <a:cubicBezTo>
                              <a:pt x="48778" y="15931"/>
                              <a:pt x="48683" y="2405"/>
                              <a:pt x="38587" y="405"/>
                            </a:cubicBezTo>
                            <a:close/>
                          </a:path>
                        </a:pathLst>
                      </a:custGeom>
                      <a:solidFill>
                        <a:srgbClr val="FF8269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679" name="Google Shape;679;p26"/>
                      <p:cNvSpPr/>
                      <p:nvPr/>
                    </p:nvSpPr>
                    <p:spPr>
                      <a:xfrm>
                        <a:off x="2901991" y="2721198"/>
                        <a:ext cx="20504" cy="20120"/>
                      </a:xfrm>
                      <a:custGeom>
                        <a:rect b="b" l="l" r="r" t="t"/>
                        <a:pathLst>
                          <a:path extrusionOk="0" h="20120" w="20504">
                            <a:moveTo>
                              <a:pt x="20242" y="7142"/>
                            </a:moveTo>
                            <a:cubicBezTo>
                              <a:pt x="18813" y="2093"/>
                              <a:pt x="13384" y="-1145"/>
                              <a:pt x="8241" y="379"/>
                            </a:cubicBezTo>
                            <a:cubicBezTo>
                              <a:pt x="7860" y="474"/>
                              <a:pt x="7574" y="569"/>
                              <a:pt x="7193" y="665"/>
                            </a:cubicBezTo>
                            <a:cubicBezTo>
                              <a:pt x="4145" y="1522"/>
                              <a:pt x="716" y="4284"/>
                              <a:pt x="240" y="7618"/>
                            </a:cubicBezTo>
                            <a:cubicBezTo>
                              <a:pt x="-332" y="11523"/>
                              <a:pt x="-141" y="16286"/>
                              <a:pt x="3764" y="18476"/>
                            </a:cubicBezTo>
                            <a:cubicBezTo>
                              <a:pt x="7574" y="20667"/>
                              <a:pt x="11955" y="20762"/>
                              <a:pt x="15670" y="18191"/>
                            </a:cubicBezTo>
                            <a:cubicBezTo>
                              <a:pt x="19290" y="15619"/>
                              <a:pt x="21385" y="11714"/>
                              <a:pt x="20147" y="7237"/>
                            </a:cubicBezTo>
                            <a:close/>
                          </a:path>
                        </a:pathLst>
                      </a:custGeom>
                      <a:solidFill>
                        <a:srgbClr val="FF8269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680" name="Google Shape;680;p26"/>
              <p:cNvGrpSpPr/>
              <p:nvPr/>
            </p:nvGrpSpPr>
            <p:grpSpPr>
              <a:xfrm>
                <a:off x="3199029" y="2323654"/>
                <a:ext cx="564769" cy="398441"/>
                <a:chOff x="3199029" y="2323654"/>
                <a:chExt cx="564769" cy="398441"/>
              </a:xfrm>
            </p:grpSpPr>
            <p:sp>
              <p:nvSpPr>
                <p:cNvPr id="681" name="Google Shape;681;p26"/>
                <p:cNvSpPr/>
                <p:nvPr/>
              </p:nvSpPr>
              <p:spPr>
                <a:xfrm>
                  <a:off x="3199029" y="2323654"/>
                  <a:ext cx="561706" cy="398441"/>
                </a:xfrm>
                <a:custGeom>
                  <a:rect b="b" l="l" r="r" t="t"/>
                  <a:pathLst>
                    <a:path extrusionOk="0" h="398441" w="561706">
                      <a:moveTo>
                        <a:pt x="0" y="32640"/>
                      </a:moveTo>
                      <a:cubicBezTo>
                        <a:pt x="0" y="32640"/>
                        <a:pt x="138017" y="126937"/>
                        <a:pt x="121348" y="209900"/>
                      </a:cubicBezTo>
                      <a:cubicBezTo>
                        <a:pt x="121348" y="209900"/>
                        <a:pt x="72961" y="248381"/>
                        <a:pt x="94964" y="307436"/>
                      </a:cubicBezTo>
                      <a:cubicBezTo>
                        <a:pt x="116967" y="366491"/>
                        <a:pt x="194977" y="338202"/>
                        <a:pt x="199549" y="310865"/>
                      </a:cubicBezTo>
                      <a:cubicBezTo>
                        <a:pt x="204025" y="283623"/>
                        <a:pt x="297561" y="232855"/>
                        <a:pt x="338233" y="251429"/>
                      </a:cubicBezTo>
                      <a:cubicBezTo>
                        <a:pt x="378809" y="270003"/>
                        <a:pt x="334804" y="404781"/>
                        <a:pt x="395478" y="398209"/>
                      </a:cubicBezTo>
                      <a:cubicBezTo>
                        <a:pt x="456152" y="391637"/>
                        <a:pt x="558356" y="280575"/>
                        <a:pt x="484823" y="194184"/>
                      </a:cubicBezTo>
                      <a:cubicBezTo>
                        <a:pt x="484823" y="194184"/>
                        <a:pt x="557212" y="192850"/>
                        <a:pt x="561594" y="85694"/>
                      </a:cubicBezTo>
                      <a:cubicBezTo>
                        <a:pt x="565975" y="-21462"/>
                        <a:pt x="441293" y="-17176"/>
                        <a:pt x="388144" y="38736"/>
                      </a:cubicBezTo>
                      <a:lnTo>
                        <a:pt x="95" y="32544"/>
                      </a:lnTo>
                      <a:close/>
                    </a:path>
                  </a:pathLst>
                </a:custGeom>
                <a:solidFill>
                  <a:srgbClr val="BB604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2" name="Google Shape;682;p26"/>
                <p:cNvSpPr/>
                <p:nvPr/>
              </p:nvSpPr>
              <p:spPr>
                <a:xfrm>
                  <a:off x="3199124" y="2356389"/>
                  <a:ext cx="368998" cy="305847"/>
                </a:xfrm>
                <a:custGeom>
                  <a:rect b="b" l="l" r="r" t="t"/>
                  <a:pathLst>
                    <a:path extrusionOk="0" h="305847" w="368998">
                      <a:moveTo>
                        <a:pt x="146114" y="124778"/>
                      </a:moveTo>
                      <a:cubicBezTo>
                        <a:pt x="236792" y="116300"/>
                        <a:pt x="312706" y="71247"/>
                        <a:pt x="368998" y="5810"/>
                      </a:cubicBezTo>
                      <a:lnTo>
                        <a:pt x="0" y="0"/>
                      </a:lnTo>
                      <a:cubicBezTo>
                        <a:pt x="0" y="0"/>
                        <a:pt x="138017" y="94298"/>
                        <a:pt x="121349" y="177260"/>
                      </a:cubicBezTo>
                      <a:cubicBezTo>
                        <a:pt x="121349" y="177260"/>
                        <a:pt x="72962" y="215741"/>
                        <a:pt x="94964" y="274796"/>
                      </a:cubicBezTo>
                      <a:cubicBezTo>
                        <a:pt x="101251" y="291656"/>
                        <a:pt x="112109" y="301181"/>
                        <a:pt x="124492" y="305848"/>
                      </a:cubicBezTo>
                      <a:cubicBezTo>
                        <a:pt x="105061" y="245554"/>
                        <a:pt x="198787" y="219361"/>
                        <a:pt x="146209" y="124873"/>
                      </a:cubicBez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3" name="Google Shape;683;p26"/>
                <p:cNvSpPr/>
                <p:nvPr/>
              </p:nvSpPr>
              <p:spPr>
                <a:xfrm>
                  <a:off x="3576614" y="2361115"/>
                  <a:ext cx="187184" cy="162706"/>
                </a:xfrm>
                <a:custGeom>
                  <a:rect b="b" l="l" r="r" t="t"/>
                  <a:pathLst>
                    <a:path extrusionOk="0" h="162706" w="187184">
                      <a:moveTo>
                        <a:pt x="1129" y="110050"/>
                      </a:moveTo>
                      <a:cubicBezTo>
                        <a:pt x="37896" y="148912"/>
                        <a:pt x="92284" y="181487"/>
                        <a:pt x="144290" y="150150"/>
                      </a:cubicBezTo>
                      <a:cubicBezTo>
                        <a:pt x="188200" y="123766"/>
                        <a:pt x="195630" y="44803"/>
                        <a:pt x="179056" y="2227"/>
                      </a:cubicBezTo>
                      <a:cubicBezTo>
                        <a:pt x="177818" y="-917"/>
                        <a:pt x="172484" y="-821"/>
                        <a:pt x="172675" y="3084"/>
                      </a:cubicBezTo>
                      <a:cubicBezTo>
                        <a:pt x="175532" y="47661"/>
                        <a:pt x="163912" y="88809"/>
                        <a:pt x="133622" y="122623"/>
                      </a:cubicBezTo>
                      <a:cubicBezTo>
                        <a:pt x="102285" y="157770"/>
                        <a:pt x="39039" y="115288"/>
                        <a:pt x="4939" y="103382"/>
                      </a:cubicBezTo>
                      <a:cubicBezTo>
                        <a:pt x="1034" y="102049"/>
                        <a:pt x="-1538" y="107287"/>
                        <a:pt x="1034" y="110050"/>
                      </a:cubicBezTo>
                      <a:lnTo>
                        <a:pt x="1034" y="110050"/>
                      </a:ln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4" name="Google Shape;684;p26"/>
                <p:cNvSpPr/>
                <p:nvPr/>
              </p:nvSpPr>
              <p:spPr>
                <a:xfrm>
                  <a:off x="3403532" y="2507730"/>
                  <a:ext cx="240239" cy="214361"/>
                </a:xfrm>
                <a:custGeom>
                  <a:rect b="b" l="l" r="r" t="t"/>
                  <a:pathLst>
                    <a:path extrusionOk="0" h="214361" w="240239">
                      <a:moveTo>
                        <a:pt x="218502" y="56495"/>
                      </a:moveTo>
                      <a:cubicBezTo>
                        <a:pt x="195071" y="20490"/>
                        <a:pt x="154780" y="-560"/>
                        <a:pt x="112394" y="11"/>
                      </a:cubicBezTo>
                      <a:cubicBezTo>
                        <a:pt x="65054" y="583"/>
                        <a:pt x="28193" y="38016"/>
                        <a:pt x="761" y="71830"/>
                      </a:cubicBezTo>
                      <a:cubicBezTo>
                        <a:pt x="-1335" y="74402"/>
                        <a:pt x="1237" y="78212"/>
                        <a:pt x="4380" y="76497"/>
                      </a:cubicBezTo>
                      <a:cubicBezTo>
                        <a:pt x="66007" y="43826"/>
                        <a:pt x="144207" y="12394"/>
                        <a:pt x="177735" y="98690"/>
                      </a:cubicBezTo>
                      <a:cubicBezTo>
                        <a:pt x="191737" y="134790"/>
                        <a:pt x="176021" y="157745"/>
                        <a:pt x="157542" y="179843"/>
                      </a:cubicBezTo>
                      <a:cubicBezTo>
                        <a:pt x="161257" y="201275"/>
                        <a:pt x="169639" y="216419"/>
                        <a:pt x="190880" y="214133"/>
                      </a:cubicBezTo>
                      <a:cubicBezTo>
                        <a:pt x="197357" y="213467"/>
                        <a:pt x="204405" y="211466"/>
                        <a:pt x="211644" y="208514"/>
                      </a:cubicBezTo>
                      <a:cubicBezTo>
                        <a:pt x="217169" y="200036"/>
                        <a:pt x="222122" y="191559"/>
                        <a:pt x="226408" y="183844"/>
                      </a:cubicBezTo>
                      <a:cubicBezTo>
                        <a:pt x="248601" y="143934"/>
                        <a:pt x="242696" y="93642"/>
                        <a:pt x="218597" y="56590"/>
                      </a:cubicBez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85" name="Google Shape;685;p26"/>
              <p:cNvGrpSpPr/>
              <p:nvPr/>
            </p:nvGrpSpPr>
            <p:grpSpPr>
              <a:xfrm>
                <a:off x="2289355" y="1871689"/>
                <a:ext cx="1298221" cy="636518"/>
                <a:chOff x="2289355" y="1871689"/>
                <a:chExt cx="1298221" cy="636518"/>
              </a:xfrm>
            </p:grpSpPr>
            <p:sp>
              <p:nvSpPr>
                <p:cNvPr id="686" name="Google Shape;686;p26"/>
                <p:cNvSpPr/>
                <p:nvPr/>
              </p:nvSpPr>
              <p:spPr>
                <a:xfrm>
                  <a:off x="2596144" y="1897470"/>
                  <a:ext cx="991432" cy="527162"/>
                </a:xfrm>
                <a:custGeom>
                  <a:rect b="b" l="l" r="r" t="t"/>
                  <a:pathLst>
                    <a:path extrusionOk="0" h="527162" w="991432">
                      <a:moveTo>
                        <a:pt x="21670" y="507972"/>
                      </a:moveTo>
                      <a:cubicBezTo>
                        <a:pt x="21670" y="507972"/>
                        <a:pt x="699660" y="572457"/>
                        <a:pt x="990934" y="465015"/>
                      </a:cubicBezTo>
                      <a:cubicBezTo>
                        <a:pt x="990934" y="465015"/>
                        <a:pt x="1018271" y="82872"/>
                        <a:pt x="668037" y="14673"/>
                      </a:cubicBezTo>
                      <a:cubicBezTo>
                        <a:pt x="317802" y="-53526"/>
                        <a:pt x="-100440" y="116876"/>
                        <a:pt x="21670" y="507972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7" name="Google Shape;687;p26"/>
                <p:cNvSpPr/>
                <p:nvPr/>
              </p:nvSpPr>
              <p:spPr>
                <a:xfrm>
                  <a:off x="2596210" y="1908333"/>
                  <a:ext cx="722358" cy="516279"/>
                </a:xfrm>
                <a:custGeom>
                  <a:rect b="b" l="l" r="r" t="t"/>
                  <a:pathLst>
                    <a:path extrusionOk="0" h="516279" w="722358">
                      <a:moveTo>
                        <a:pt x="384030" y="0"/>
                      </a:moveTo>
                      <a:cubicBezTo>
                        <a:pt x="132761" y="42672"/>
                        <a:pt x="-67836" y="210598"/>
                        <a:pt x="21699" y="497110"/>
                      </a:cubicBezTo>
                      <a:cubicBezTo>
                        <a:pt x="21699" y="497110"/>
                        <a:pt x="407652" y="533781"/>
                        <a:pt x="722358" y="505682"/>
                      </a:cubicBezTo>
                      <a:cubicBezTo>
                        <a:pt x="714738" y="429292"/>
                        <a:pt x="694260" y="355092"/>
                        <a:pt x="661494" y="281369"/>
                      </a:cubicBezTo>
                      <a:cubicBezTo>
                        <a:pt x="601010" y="149257"/>
                        <a:pt x="505855" y="62389"/>
                        <a:pt x="38412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8" name="Google Shape;688;p26"/>
                <p:cNvSpPr/>
                <p:nvPr/>
              </p:nvSpPr>
              <p:spPr>
                <a:xfrm>
                  <a:off x="2289355" y="2299422"/>
                  <a:ext cx="948441" cy="208785"/>
                </a:xfrm>
                <a:custGeom>
                  <a:rect b="b" l="l" r="r" t="t"/>
                  <a:pathLst>
                    <a:path extrusionOk="0" h="208785" w="948441">
                      <a:moveTo>
                        <a:pt x="948346" y="120308"/>
                      </a:moveTo>
                      <a:cubicBezTo>
                        <a:pt x="948346" y="120308"/>
                        <a:pt x="795375" y="-54856"/>
                        <a:pt x="309409" y="17534"/>
                      </a:cubicBezTo>
                      <a:cubicBezTo>
                        <a:pt x="309409" y="17534"/>
                        <a:pt x="113861" y="88876"/>
                        <a:pt x="1752" y="203462"/>
                      </a:cubicBezTo>
                      <a:cubicBezTo>
                        <a:pt x="-19680" y="225369"/>
                        <a:pt x="159581" y="126785"/>
                        <a:pt x="318744" y="169838"/>
                      </a:cubicBezTo>
                      <a:cubicBezTo>
                        <a:pt x="462190" y="208605"/>
                        <a:pt x="590492" y="251372"/>
                        <a:pt x="948441" y="12030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689" name="Google Shape;689;p26"/>
                <p:cNvGrpSpPr/>
                <p:nvPr/>
              </p:nvGrpSpPr>
              <p:grpSpPr>
                <a:xfrm>
                  <a:off x="2939593" y="1871689"/>
                  <a:ext cx="115799" cy="50468"/>
                  <a:chOff x="2939593" y="1871689"/>
                  <a:chExt cx="115799" cy="50468"/>
                </a:xfrm>
              </p:grpSpPr>
              <p:sp>
                <p:nvSpPr>
                  <p:cNvPr id="690" name="Google Shape;690;p26"/>
                  <p:cNvSpPr/>
                  <p:nvPr/>
                </p:nvSpPr>
                <p:spPr>
                  <a:xfrm>
                    <a:off x="2939593" y="1871689"/>
                    <a:ext cx="115799" cy="50468"/>
                  </a:xfrm>
                  <a:custGeom>
                    <a:rect b="b" l="l" r="r" t="t"/>
                    <a:pathLst>
                      <a:path extrusionOk="0" h="50468" w="115799">
                        <a:moveTo>
                          <a:pt x="115704" y="20641"/>
                        </a:moveTo>
                        <a:cubicBezTo>
                          <a:pt x="117228" y="32167"/>
                          <a:pt x="92558" y="44835"/>
                          <a:pt x="60649" y="49121"/>
                        </a:cubicBezTo>
                        <a:cubicBezTo>
                          <a:pt x="28741" y="53312"/>
                          <a:pt x="1594" y="47407"/>
                          <a:pt x="70" y="35881"/>
                        </a:cubicBezTo>
                        <a:cubicBezTo>
                          <a:pt x="-1454" y="24356"/>
                          <a:pt x="21978" y="5020"/>
                          <a:pt x="53982" y="829"/>
                        </a:cubicBezTo>
                        <a:cubicBezTo>
                          <a:pt x="85891" y="-3362"/>
                          <a:pt x="114275" y="9116"/>
                          <a:pt x="115799" y="20641"/>
                        </a:cubicBezTo>
                        <a:close/>
                      </a:path>
                    </a:pathLst>
                  </a:custGeom>
                  <a:solidFill>
                    <a:srgbClr val="EE4D39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691" name="Google Shape;691;p26"/>
                  <p:cNvSpPr/>
                  <p:nvPr/>
                </p:nvSpPr>
                <p:spPr>
                  <a:xfrm>
                    <a:off x="2948617" y="1872519"/>
                    <a:ext cx="106746" cy="49555"/>
                  </a:xfrm>
                  <a:custGeom>
                    <a:rect b="b" l="l" r="r" t="t"/>
                    <a:pathLst>
                      <a:path extrusionOk="0" h="49555" w="106746">
                        <a:moveTo>
                          <a:pt x="70485" y="0"/>
                        </a:moveTo>
                        <a:cubicBezTo>
                          <a:pt x="80867" y="4000"/>
                          <a:pt x="87725" y="9716"/>
                          <a:pt x="88487" y="15240"/>
                        </a:cubicBezTo>
                        <a:cubicBezTo>
                          <a:pt x="90011" y="26765"/>
                          <a:pt x="65342" y="39434"/>
                          <a:pt x="33433" y="43720"/>
                        </a:cubicBezTo>
                        <a:cubicBezTo>
                          <a:pt x="21146" y="45339"/>
                          <a:pt x="9620" y="45434"/>
                          <a:pt x="0" y="44291"/>
                        </a:cubicBezTo>
                        <a:cubicBezTo>
                          <a:pt x="10763" y="49244"/>
                          <a:pt x="30099" y="51054"/>
                          <a:pt x="51625" y="48197"/>
                        </a:cubicBezTo>
                        <a:cubicBezTo>
                          <a:pt x="83534" y="44006"/>
                          <a:pt x="108204" y="31242"/>
                          <a:pt x="106680" y="19717"/>
                        </a:cubicBezTo>
                        <a:cubicBezTo>
                          <a:pt x="105632" y="11430"/>
                          <a:pt x="90678" y="2667"/>
                          <a:pt x="70485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grpSp>
            <p:nvGrpSpPr>
              <p:cNvPr id="692" name="Google Shape;692;p26"/>
              <p:cNvGrpSpPr/>
              <p:nvPr/>
            </p:nvGrpSpPr>
            <p:grpSpPr>
              <a:xfrm>
                <a:off x="3356034" y="2523376"/>
                <a:ext cx="259948" cy="289288"/>
                <a:chOff x="3356034" y="2523376"/>
                <a:chExt cx="259948" cy="289288"/>
              </a:xfrm>
            </p:grpSpPr>
            <p:sp>
              <p:nvSpPr>
                <p:cNvPr id="693" name="Google Shape;693;p26"/>
                <p:cNvSpPr/>
                <p:nvPr/>
              </p:nvSpPr>
              <p:spPr>
                <a:xfrm>
                  <a:off x="3356034" y="2523376"/>
                  <a:ext cx="259948" cy="289288"/>
                </a:xfrm>
                <a:custGeom>
                  <a:rect b="b" l="l" r="r" t="t"/>
                  <a:pathLst>
                    <a:path extrusionOk="0" h="289288" w="259948">
                      <a:moveTo>
                        <a:pt x="15302" y="152101"/>
                      </a:moveTo>
                      <a:cubicBezTo>
                        <a:pt x="15302" y="152101"/>
                        <a:pt x="3110" y="32086"/>
                        <a:pt x="129602" y="3511"/>
                      </a:cubicBezTo>
                      <a:cubicBezTo>
                        <a:pt x="297337" y="-34304"/>
                        <a:pt x="312577" y="244969"/>
                        <a:pt x="120172" y="284117"/>
                      </a:cubicBezTo>
                      <a:cubicBezTo>
                        <a:pt x="-59088" y="320598"/>
                        <a:pt x="15302" y="152101"/>
                        <a:pt x="15302" y="152101"/>
                      </a:cubicBezTo>
                      <a:close/>
                    </a:path>
                  </a:pathLst>
                </a:custGeom>
                <a:solidFill>
                  <a:srgbClr val="C56F58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4" name="Google Shape;694;p26"/>
                <p:cNvSpPr/>
                <p:nvPr/>
              </p:nvSpPr>
              <p:spPr>
                <a:xfrm>
                  <a:off x="3430354" y="2579444"/>
                  <a:ext cx="138293" cy="185444"/>
                </a:xfrm>
                <a:custGeom>
                  <a:rect b="b" l="l" r="r" t="t"/>
                  <a:pathLst>
                    <a:path extrusionOk="0" h="185444" w="138293">
                      <a:moveTo>
                        <a:pt x="92716" y="100986"/>
                      </a:moveTo>
                      <a:cubicBezTo>
                        <a:pt x="81667" y="88317"/>
                        <a:pt x="61188" y="84031"/>
                        <a:pt x="45853" y="91556"/>
                      </a:cubicBezTo>
                      <a:cubicBezTo>
                        <a:pt x="45662" y="91556"/>
                        <a:pt x="45567" y="91746"/>
                        <a:pt x="45376" y="91746"/>
                      </a:cubicBezTo>
                      <a:cubicBezTo>
                        <a:pt x="48329" y="85650"/>
                        <a:pt x="51663" y="79554"/>
                        <a:pt x="55854" y="73268"/>
                      </a:cubicBezTo>
                      <a:cubicBezTo>
                        <a:pt x="75571" y="43740"/>
                        <a:pt x="104717" y="20785"/>
                        <a:pt x="136721" y="6021"/>
                      </a:cubicBezTo>
                      <a:cubicBezTo>
                        <a:pt x="139579" y="4688"/>
                        <a:pt x="138245" y="-361"/>
                        <a:pt x="135102" y="20"/>
                      </a:cubicBezTo>
                      <a:cubicBezTo>
                        <a:pt x="62331" y="8879"/>
                        <a:pt x="-23108" y="99843"/>
                        <a:pt x="5752" y="177471"/>
                      </a:cubicBezTo>
                      <a:cubicBezTo>
                        <a:pt x="10229" y="189473"/>
                        <a:pt x="26803" y="187472"/>
                        <a:pt x="27755" y="174518"/>
                      </a:cubicBezTo>
                      <a:cubicBezTo>
                        <a:pt x="29184" y="154802"/>
                        <a:pt x="30803" y="137466"/>
                        <a:pt x="34899" y="120797"/>
                      </a:cubicBezTo>
                      <a:cubicBezTo>
                        <a:pt x="48043" y="108701"/>
                        <a:pt x="62617" y="96890"/>
                        <a:pt x="78142" y="111939"/>
                      </a:cubicBezTo>
                      <a:cubicBezTo>
                        <a:pt x="91668" y="125084"/>
                        <a:pt x="84334" y="157469"/>
                        <a:pt x="66236" y="162517"/>
                      </a:cubicBezTo>
                      <a:cubicBezTo>
                        <a:pt x="54520" y="165755"/>
                        <a:pt x="59473" y="184139"/>
                        <a:pt x="71189" y="180710"/>
                      </a:cubicBezTo>
                      <a:cubicBezTo>
                        <a:pt x="102241" y="171756"/>
                        <a:pt x="113575" y="124988"/>
                        <a:pt x="92716" y="100986"/>
                      </a:cubicBez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5" name="Google Shape;695;p26"/>
                <p:cNvSpPr/>
                <p:nvPr/>
              </p:nvSpPr>
              <p:spPr>
                <a:xfrm>
                  <a:off x="3391054" y="2559746"/>
                  <a:ext cx="84382" cy="89322"/>
                </a:xfrm>
                <a:custGeom>
                  <a:rect b="b" l="l" r="r" t="t"/>
                  <a:pathLst>
                    <a:path extrusionOk="0" h="89322" w="84382">
                      <a:moveTo>
                        <a:pt x="8571" y="88870"/>
                      </a:moveTo>
                      <a:cubicBezTo>
                        <a:pt x="14096" y="85822"/>
                        <a:pt x="16382" y="80011"/>
                        <a:pt x="20097" y="75154"/>
                      </a:cubicBezTo>
                      <a:cubicBezTo>
                        <a:pt x="25621" y="67915"/>
                        <a:pt x="30860" y="60771"/>
                        <a:pt x="36765" y="53818"/>
                      </a:cubicBezTo>
                      <a:cubicBezTo>
                        <a:pt x="49243" y="39054"/>
                        <a:pt x="66388" y="33625"/>
                        <a:pt x="80485" y="21623"/>
                      </a:cubicBezTo>
                      <a:cubicBezTo>
                        <a:pt x="89248" y="14194"/>
                        <a:pt x="81914" y="97"/>
                        <a:pt x="71532" y="1"/>
                      </a:cubicBezTo>
                      <a:cubicBezTo>
                        <a:pt x="50481" y="-189"/>
                        <a:pt x="30003" y="19432"/>
                        <a:pt x="17334" y="34387"/>
                      </a:cubicBezTo>
                      <a:cubicBezTo>
                        <a:pt x="7619" y="45817"/>
                        <a:pt x="-7812" y="74582"/>
                        <a:pt x="4666" y="88393"/>
                      </a:cubicBezTo>
                      <a:cubicBezTo>
                        <a:pt x="5619" y="89536"/>
                        <a:pt x="7333" y="89536"/>
                        <a:pt x="8571" y="88870"/>
                      </a:cubicBezTo>
                      <a:lnTo>
                        <a:pt x="8571" y="88870"/>
                      </a:lnTo>
                      <a:close/>
                    </a:path>
                  </a:pathLst>
                </a:custGeom>
                <a:solidFill>
                  <a:srgbClr val="FFFFFF">
                    <a:alpha val="2703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6" name="Google Shape;696;p26"/>
                <p:cNvSpPr/>
                <p:nvPr/>
              </p:nvSpPr>
              <p:spPr>
                <a:xfrm>
                  <a:off x="3484534" y="2540236"/>
                  <a:ext cx="38057" cy="28104"/>
                </a:xfrm>
                <a:custGeom>
                  <a:rect b="b" l="l" r="r" t="t"/>
                  <a:pathLst>
                    <a:path extrusionOk="0" h="28104" w="38057">
                      <a:moveTo>
                        <a:pt x="5484" y="26274"/>
                      </a:moveTo>
                      <a:cubicBezTo>
                        <a:pt x="14438" y="28369"/>
                        <a:pt x="26630" y="30179"/>
                        <a:pt x="34250" y="22654"/>
                      </a:cubicBezTo>
                      <a:cubicBezTo>
                        <a:pt x="41489" y="15511"/>
                        <a:pt x="37774" y="3604"/>
                        <a:pt x="28439" y="747"/>
                      </a:cubicBezTo>
                      <a:cubicBezTo>
                        <a:pt x="17200" y="-2777"/>
                        <a:pt x="4055" y="6748"/>
                        <a:pt x="341" y="17225"/>
                      </a:cubicBezTo>
                      <a:cubicBezTo>
                        <a:pt x="-993" y="20940"/>
                        <a:pt x="1769" y="25512"/>
                        <a:pt x="5484" y="26369"/>
                      </a:cubicBezTo>
                      <a:lnTo>
                        <a:pt x="5484" y="26369"/>
                      </a:lnTo>
                      <a:close/>
                    </a:path>
                  </a:pathLst>
                </a:custGeom>
                <a:solidFill>
                  <a:srgbClr val="FFFFFF">
                    <a:alpha val="2703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97" name="Google Shape;697;p26"/>
          <p:cNvGrpSpPr/>
          <p:nvPr/>
        </p:nvGrpSpPr>
        <p:grpSpPr>
          <a:xfrm flipH="1" rot="-9726455">
            <a:off x="5677606" y="56958"/>
            <a:ext cx="1192622" cy="1029333"/>
            <a:chOff x="866126" y="4404108"/>
            <a:chExt cx="628706" cy="542626"/>
          </a:xfrm>
        </p:grpSpPr>
        <p:sp>
          <p:nvSpPr>
            <p:cNvPr id="698" name="Google Shape;698;p26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00" name="Google Shape;700;p26"/>
          <p:cNvSpPr/>
          <p:nvPr/>
        </p:nvSpPr>
        <p:spPr>
          <a:xfrm flipH="1">
            <a:off x="4571993" y="401436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26"/>
          <p:cNvSpPr txBox="1"/>
          <p:nvPr/>
        </p:nvSpPr>
        <p:spPr>
          <a:xfrm>
            <a:off x="957475" y="-101350"/>
            <a:ext cx="3703200" cy="8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2"/>
                </a:solidFill>
                <a:latin typeface="Heebo"/>
                <a:ea typeface="Heebo"/>
                <a:cs typeface="Heebo"/>
                <a:sym typeface="Heebo"/>
              </a:rPr>
              <a:t>How does personal hygiene affect overall health?</a:t>
            </a:r>
            <a:endParaRPr b="1" sz="1900">
              <a:solidFill>
                <a:schemeClr val="dk2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5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27"/>
          <p:cNvSpPr txBox="1"/>
          <p:nvPr>
            <p:ph type="title"/>
          </p:nvPr>
        </p:nvSpPr>
        <p:spPr>
          <a:xfrm>
            <a:off x="396500" y="-12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 </a:t>
            </a:r>
            <a:r>
              <a:rPr lang="en" sz="2000">
                <a:solidFill>
                  <a:schemeClr val="dk2"/>
                </a:solidFill>
              </a:rPr>
              <a:t>Why is handwashing so important in preventing illness?</a:t>
            </a:r>
            <a:endParaRPr sz="20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7" name="Google Shape;707;p27"/>
          <p:cNvGrpSpPr/>
          <p:nvPr/>
        </p:nvGrpSpPr>
        <p:grpSpPr>
          <a:xfrm rot="-3278397">
            <a:off x="8047457" y="534994"/>
            <a:ext cx="707238" cy="610406"/>
            <a:chOff x="866126" y="4404108"/>
            <a:chExt cx="628706" cy="542626"/>
          </a:xfrm>
        </p:grpSpPr>
        <p:sp>
          <p:nvSpPr>
            <p:cNvPr id="708" name="Google Shape;708;p27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9" name="Google Shape;709;p27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0" name="Google Shape;710;p27"/>
          <p:cNvSpPr txBox="1"/>
          <p:nvPr/>
        </p:nvSpPr>
        <p:spPr>
          <a:xfrm>
            <a:off x="0" y="1007100"/>
            <a:ext cx="9144000" cy="41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Removes Germs from Hands – People frequently touch their eyes, nose, and mouth without realizing it, allowing germs to enter the body and cause infections.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Prevents the Spread of Germs – Germs spread through hands, which are an entry point for bacteria and viruses. Regular hand washing reduces the risk of infection.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Reduces the Risk of Illness – Proper hand hygiene significantly lowers the chances of contracting diseases, including respiratory infections and diarrheal diseases.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Essential in Public and Shared Spaces – Washing hands after touching potentially contaminated surfaces (like doorknobs, phones, and public transport) helps minimize the spread of harmful bacteria.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Specific Times to Wash Hands – Important moments to wash hands include before eating, after using the restroom, after sneezing or coughing, and after touching animals.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Hand Sanitizer as an Alternative – While hand sanitizer kills many germs, it does not remove dirt and certain bacteria as effectively as soap and water.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Better Overall Hygiene and Health – Regular hand washing supports good personal hygiene, preventing infections and promoting a healthier lifestyle.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28"/>
          <p:cNvSpPr txBox="1"/>
          <p:nvPr>
            <p:ph type="title"/>
          </p:nvPr>
        </p:nvSpPr>
        <p:spPr>
          <a:xfrm>
            <a:off x="406325" y="-69376"/>
            <a:ext cx="7717500" cy="50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 </a:t>
            </a:r>
            <a:r>
              <a:rPr b="1" lang="en" sz="1500">
                <a:solidFill>
                  <a:schemeClr val="dk2"/>
                </a:solidFill>
                <a:latin typeface="Heebo"/>
                <a:ea typeface="Heebo"/>
                <a:cs typeface="Heebo"/>
                <a:sym typeface="Heebo"/>
              </a:rPr>
              <a:t>W</a:t>
            </a:r>
            <a:r>
              <a:rPr b="1" lang="en" sz="1700">
                <a:solidFill>
                  <a:schemeClr val="dk2"/>
                </a:solidFill>
                <a:latin typeface="Heebo"/>
                <a:ea typeface="Heebo"/>
                <a:cs typeface="Heebo"/>
                <a:sym typeface="Heebo"/>
              </a:rPr>
              <a:t>hat are some common myths about hygiene and health?</a:t>
            </a:r>
            <a:endParaRPr b="1" sz="1700">
              <a:solidFill>
                <a:schemeClr val="dk2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1"/>
              </a:solidFill>
            </a:endParaRPr>
          </a:p>
        </p:txBody>
      </p:sp>
      <p:grpSp>
        <p:nvGrpSpPr>
          <p:cNvPr id="716" name="Google Shape;716;p28"/>
          <p:cNvGrpSpPr/>
          <p:nvPr/>
        </p:nvGrpSpPr>
        <p:grpSpPr>
          <a:xfrm rot="-3278397">
            <a:off x="8047457" y="534994"/>
            <a:ext cx="707238" cy="610406"/>
            <a:chOff x="866126" y="4404108"/>
            <a:chExt cx="628706" cy="542626"/>
          </a:xfrm>
        </p:grpSpPr>
        <p:sp>
          <p:nvSpPr>
            <p:cNvPr id="717" name="Google Shape;717;p28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8" name="Google Shape;718;p28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9" name="Google Shape;719;p28"/>
          <p:cNvSpPr txBox="1"/>
          <p:nvPr/>
        </p:nvSpPr>
        <p:spPr>
          <a:xfrm>
            <a:off x="0" y="604675"/>
            <a:ext cx="9144000" cy="45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Hand sanitizer does a better job than soap and water – While hand sanitizer kills many germs, it does not remove dirt, grease, or some bacteria as effectively as washing with soap and water.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You only need to shower when you smell bad – Even if you don’t notice body odor, bacteria and sweat build up on the skin, which can lead to infections and irritation if not cleaned regularly.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Brushing your teeth once a day is enough – Brushing twice a day and flossing is necessary to prevent cavities, gum disease, and bad breath.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You can tell if someone has poor hygiene just by looking at them – Some hygiene issues, like not washing hands properly, are not always visible but can still spread germs and cause illness.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Wearing the same clothes multiple times is harmless – Clothes, especially socks and undergarments, collect bacteria and sweat, which can cause skin infections and odors if not washed regularly.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You don’t need to wash your hands if they don’t look dirty – Germs are invisible, and hands can still carry bacteria and viruses even if they appear clean.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Mouthwash can replace brushing and flossing – Mouthwash helps freshen breath but does not remove plaque and food particles like brushing and flossing do.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3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29"/>
          <p:cNvSpPr txBox="1"/>
          <p:nvPr>
            <p:ph type="title"/>
          </p:nvPr>
        </p:nvSpPr>
        <p:spPr>
          <a:xfrm>
            <a:off x="396500" y="2"/>
            <a:ext cx="7717500" cy="4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 </a:t>
            </a:r>
            <a:r>
              <a:rPr b="1" lang="en" sz="1700">
                <a:solidFill>
                  <a:schemeClr val="dk2"/>
                </a:solidFill>
                <a:latin typeface="Heebo"/>
                <a:ea typeface="Heebo"/>
                <a:cs typeface="Heebo"/>
                <a:sym typeface="Heebo"/>
              </a:rPr>
              <a:t>How can you prevent the spread of germs in school and at home?</a:t>
            </a:r>
            <a:endParaRPr b="1" sz="1700">
              <a:solidFill>
                <a:schemeClr val="dk2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2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grpSp>
        <p:nvGrpSpPr>
          <p:cNvPr id="725" name="Google Shape;725;p29"/>
          <p:cNvGrpSpPr/>
          <p:nvPr/>
        </p:nvGrpSpPr>
        <p:grpSpPr>
          <a:xfrm rot="-3278397">
            <a:off x="8047457" y="534994"/>
            <a:ext cx="707238" cy="610406"/>
            <a:chOff x="866126" y="4404108"/>
            <a:chExt cx="628706" cy="542626"/>
          </a:xfrm>
        </p:grpSpPr>
        <p:sp>
          <p:nvSpPr>
            <p:cNvPr id="726" name="Google Shape;726;p29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29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8" name="Google Shape;728;p29"/>
          <p:cNvSpPr txBox="1"/>
          <p:nvPr/>
        </p:nvSpPr>
        <p:spPr>
          <a:xfrm>
            <a:off x="0" y="693075"/>
            <a:ext cx="9144000" cy="44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Wash hands regularly – Frequent handwashing with soap and water helps remove germs and prevent infections, especially after using the restroom, before eating, and after coughing or sneezing.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Cover coughs and sneezes – Using a tissue or coughing into your elbow stops germs from spreading through the air and onto surfaces.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Avoid sharing personal items – Items like water bottles, utensils, towels, and toothbrushes can transfer bacteria and viruses between people.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Clean and disinfect surfaces – Regularly wiping down high-touch areas like desks, doorknobs, and light switches helps eliminate germs that can cause illness.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Stay home when sick – Resting at home prevents the spread of contagious illnesses like colds, flu, and stomach viruses to classmates or family members.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Dispose of tissues properly – Used tissues should be thrown away immediately, and hands should be washed to prevent spreading germs.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Maintain good personal hygiene – Showering regularly, brushing teeth, and wearing clean clothes help reduce the buildup of bacteria and germs on the body.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2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30"/>
          <p:cNvSpPr txBox="1"/>
          <p:nvPr>
            <p:ph type="title"/>
          </p:nvPr>
        </p:nvSpPr>
        <p:spPr>
          <a:xfrm>
            <a:off x="386700" y="-78537"/>
            <a:ext cx="771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05 </a:t>
            </a:r>
            <a:r>
              <a:rPr b="1" lang="en" sz="1900">
                <a:solidFill>
                  <a:schemeClr val="dk2"/>
                </a:solidFill>
                <a:latin typeface="Heebo"/>
                <a:ea typeface="Heebo"/>
                <a:cs typeface="Heebo"/>
                <a:sym typeface="Heebo"/>
              </a:rPr>
              <a:t>What are some ways to boost your immune system naturally?</a:t>
            </a:r>
            <a:endParaRPr b="1" sz="1900">
              <a:solidFill>
                <a:schemeClr val="dk2"/>
              </a:solidFill>
              <a:latin typeface="Heebo"/>
              <a:ea typeface="Heebo"/>
              <a:cs typeface="Heebo"/>
              <a:sym typeface="Heeb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grpSp>
        <p:nvGrpSpPr>
          <p:cNvPr id="734" name="Google Shape;734;p30"/>
          <p:cNvGrpSpPr/>
          <p:nvPr/>
        </p:nvGrpSpPr>
        <p:grpSpPr>
          <a:xfrm rot="-3278397">
            <a:off x="8047457" y="534994"/>
            <a:ext cx="707238" cy="610406"/>
            <a:chOff x="866126" y="4404108"/>
            <a:chExt cx="628706" cy="542626"/>
          </a:xfrm>
        </p:grpSpPr>
        <p:sp>
          <p:nvSpPr>
            <p:cNvPr id="735" name="Google Shape;735;p30"/>
            <p:cNvSpPr/>
            <p:nvPr/>
          </p:nvSpPr>
          <p:spPr>
            <a:xfrm>
              <a:off x="866126" y="4404108"/>
              <a:ext cx="628706" cy="542626"/>
            </a:xfrm>
            <a:custGeom>
              <a:rect b="b" l="l" r="r" t="t"/>
              <a:pathLst>
                <a:path extrusionOk="0" h="184410" w="213664">
                  <a:moveTo>
                    <a:pt x="211169" y="73988"/>
                  </a:moveTo>
                  <a:cubicBezTo>
                    <a:pt x="199168" y="61129"/>
                    <a:pt x="185452" y="73988"/>
                    <a:pt x="185452" y="73988"/>
                  </a:cubicBezTo>
                  <a:cubicBezTo>
                    <a:pt x="185452" y="73988"/>
                    <a:pt x="185452" y="14838"/>
                    <a:pt x="129731" y="1979"/>
                  </a:cubicBezTo>
                  <a:cubicBezTo>
                    <a:pt x="86582" y="-8022"/>
                    <a:pt x="49149" y="22077"/>
                    <a:pt x="41910" y="43127"/>
                  </a:cubicBezTo>
                  <a:cubicBezTo>
                    <a:pt x="17050" y="40079"/>
                    <a:pt x="0" y="57891"/>
                    <a:pt x="0" y="79132"/>
                  </a:cubicBezTo>
                  <a:cubicBezTo>
                    <a:pt x="0" y="101896"/>
                    <a:pt x="18383" y="120280"/>
                    <a:pt x="41148" y="120280"/>
                  </a:cubicBezTo>
                  <a:cubicBezTo>
                    <a:pt x="42005" y="120280"/>
                    <a:pt x="42767" y="120089"/>
                    <a:pt x="43529" y="119994"/>
                  </a:cubicBezTo>
                  <a:cubicBezTo>
                    <a:pt x="37243" y="141139"/>
                    <a:pt x="35623" y="166381"/>
                    <a:pt x="56864" y="178573"/>
                  </a:cubicBezTo>
                  <a:cubicBezTo>
                    <a:pt x="97155" y="201718"/>
                    <a:pt x="137541" y="148569"/>
                    <a:pt x="137541" y="148569"/>
                  </a:cubicBezTo>
                  <a:cubicBezTo>
                    <a:pt x="190786" y="159713"/>
                    <a:pt x="223171" y="86847"/>
                    <a:pt x="211169" y="73988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30"/>
            <p:cNvSpPr/>
            <p:nvPr/>
          </p:nvSpPr>
          <p:spPr>
            <a:xfrm>
              <a:off x="866126" y="4530658"/>
              <a:ext cx="628595" cy="416072"/>
            </a:xfrm>
            <a:custGeom>
              <a:rect b="b" l="l" r="r" t="t"/>
              <a:pathLst>
                <a:path extrusionOk="0" h="141401" w="213626">
                  <a:moveTo>
                    <a:pt x="185452" y="43838"/>
                  </a:moveTo>
                  <a:cubicBezTo>
                    <a:pt x="185452" y="43838"/>
                    <a:pt x="186309" y="72127"/>
                    <a:pt x="157162" y="76414"/>
                  </a:cubicBezTo>
                  <a:cubicBezTo>
                    <a:pt x="128016" y="80700"/>
                    <a:pt x="121158" y="55840"/>
                    <a:pt x="121158" y="55840"/>
                  </a:cubicBezTo>
                  <a:cubicBezTo>
                    <a:pt x="121158" y="55840"/>
                    <a:pt x="97155" y="76414"/>
                    <a:pt x="62008" y="55840"/>
                  </a:cubicBezTo>
                  <a:cubicBezTo>
                    <a:pt x="41720" y="43933"/>
                    <a:pt x="38671" y="19073"/>
                    <a:pt x="39719" y="118"/>
                  </a:cubicBezTo>
                  <a:cubicBezTo>
                    <a:pt x="16097" y="-1596"/>
                    <a:pt x="0" y="15549"/>
                    <a:pt x="0" y="36123"/>
                  </a:cubicBezTo>
                  <a:cubicBezTo>
                    <a:pt x="0" y="58888"/>
                    <a:pt x="18383" y="77271"/>
                    <a:pt x="41148" y="77271"/>
                  </a:cubicBezTo>
                  <a:cubicBezTo>
                    <a:pt x="42005" y="77271"/>
                    <a:pt x="42767" y="77080"/>
                    <a:pt x="43529" y="76985"/>
                  </a:cubicBezTo>
                  <a:cubicBezTo>
                    <a:pt x="37243" y="98131"/>
                    <a:pt x="35623" y="123372"/>
                    <a:pt x="56864" y="135564"/>
                  </a:cubicBezTo>
                  <a:cubicBezTo>
                    <a:pt x="97155" y="158710"/>
                    <a:pt x="137541" y="105560"/>
                    <a:pt x="137541" y="105560"/>
                  </a:cubicBezTo>
                  <a:cubicBezTo>
                    <a:pt x="184595" y="115371"/>
                    <a:pt x="215360" y="59650"/>
                    <a:pt x="213550" y="37647"/>
                  </a:cubicBezTo>
                  <a:cubicBezTo>
                    <a:pt x="202502" y="50220"/>
                    <a:pt x="185452" y="43838"/>
                    <a:pt x="185452" y="43838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37" name="Google Shape;737;p30"/>
          <p:cNvSpPr txBox="1"/>
          <p:nvPr/>
        </p:nvSpPr>
        <p:spPr>
          <a:xfrm>
            <a:off x="0" y="594925"/>
            <a:ext cx="9144000" cy="45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Eating Fruits and Vegetables – Consuming foods rich in vitamins, antioxidants, and essential nutrients strengthens the immune system.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Staying Hydrated – Drinking plenty of water supports overall health and immune function.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Getting Enough Sleep – Proper rest helps the body recover and maintain a strong immune system.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Engaging in Physical Activity – Regular exercise enhances circulation and immune response.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Managing Stress – High stress levels can weaken the immune system, so relaxation techniques are important.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Practicing Good Hygiene – Regular handwashing, sanitization, and cleanliness help prevent infections.</a:t>
            </a:r>
            <a:br>
              <a:rPr b="1" lang="en" sz="1300">
                <a:latin typeface="Heebo"/>
                <a:ea typeface="Heebo"/>
                <a:cs typeface="Heebo"/>
                <a:sym typeface="Heebo"/>
              </a:rPr>
            </a:b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Font typeface="Heebo"/>
              <a:buChar char="●"/>
            </a:pPr>
            <a:r>
              <a:rPr b="1" lang="en" sz="1300">
                <a:latin typeface="Heebo"/>
                <a:ea typeface="Heebo"/>
                <a:cs typeface="Heebo"/>
                <a:sym typeface="Heebo"/>
              </a:rPr>
              <a:t>Avoiding Processed Foods – Consuming natural, nutrient-dense foods instead of processed items supports immune health.</a:t>
            </a:r>
            <a:endParaRPr b="1" sz="1300">
              <a:latin typeface="Heebo"/>
              <a:ea typeface="Heebo"/>
              <a:cs typeface="Heebo"/>
              <a:sym typeface="Heeb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p31"/>
          <p:cNvSpPr txBox="1"/>
          <p:nvPr>
            <p:ph type="title"/>
          </p:nvPr>
        </p:nvSpPr>
        <p:spPr>
          <a:xfrm>
            <a:off x="4572000" y="660188"/>
            <a:ext cx="3858600" cy="93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743" name="Google Shape;743;p31"/>
          <p:cNvSpPr txBox="1"/>
          <p:nvPr>
            <p:ph idx="1" type="subTitle"/>
          </p:nvPr>
        </p:nvSpPr>
        <p:spPr>
          <a:xfrm>
            <a:off x="5693275" y="1458025"/>
            <a:ext cx="3048300" cy="122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2A19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77777@gmail.com </a:t>
            </a:r>
            <a:endParaRPr b="1" sz="21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Native Body</a:t>
            </a:r>
            <a:endParaRPr b="1" sz="2100">
              <a:solidFill>
                <a:srgbClr val="4A86E8"/>
              </a:solidFill>
            </a:endParaRPr>
          </a:p>
        </p:txBody>
      </p:sp>
      <p:sp>
        <p:nvSpPr>
          <p:cNvPr id="744" name="Google Shape;744;p31"/>
          <p:cNvSpPr/>
          <p:nvPr/>
        </p:nvSpPr>
        <p:spPr>
          <a:xfrm flipH="1">
            <a:off x="1995943" y="982612"/>
            <a:ext cx="291481" cy="291481"/>
          </a:xfrm>
          <a:custGeom>
            <a:rect b="b" l="l" r="r" t="t"/>
            <a:pathLst>
              <a:path extrusionOk="0" h="99059" w="99059">
                <a:moveTo>
                  <a:pt x="99060" y="49530"/>
                </a:moveTo>
                <a:cubicBezTo>
                  <a:pt x="99060" y="22193"/>
                  <a:pt x="76867" y="0"/>
                  <a:pt x="49530" y="0"/>
                </a:cubicBezTo>
                <a:cubicBezTo>
                  <a:pt x="22193" y="0"/>
                  <a:pt x="0" y="22193"/>
                  <a:pt x="0" y="49530"/>
                </a:cubicBezTo>
                <a:cubicBezTo>
                  <a:pt x="0" y="76867"/>
                  <a:pt x="22193" y="99060"/>
                  <a:pt x="49530" y="99060"/>
                </a:cubicBezTo>
                <a:cubicBezTo>
                  <a:pt x="76867" y="99060"/>
                  <a:pt x="99060" y="76867"/>
                  <a:pt x="99060" y="49530"/>
                </a:cubicBezTo>
                <a:close/>
              </a:path>
            </a:pathLst>
          </a:custGeom>
          <a:solidFill>
            <a:srgbClr val="218196">
              <a:alpha val="10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5" name="Google Shape;745;p31"/>
          <p:cNvGrpSpPr/>
          <p:nvPr/>
        </p:nvGrpSpPr>
        <p:grpSpPr>
          <a:xfrm rot="2943204">
            <a:off x="264631" y="2897025"/>
            <a:ext cx="2912428" cy="2354816"/>
            <a:chOff x="8641088" y="877777"/>
            <a:chExt cx="1048781" cy="847981"/>
          </a:xfrm>
        </p:grpSpPr>
        <p:sp>
          <p:nvSpPr>
            <p:cNvPr id="746" name="Google Shape;746;p31"/>
            <p:cNvSpPr/>
            <p:nvPr/>
          </p:nvSpPr>
          <p:spPr>
            <a:xfrm>
              <a:off x="8641088" y="877777"/>
              <a:ext cx="1048781" cy="847981"/>
            </a:xfrm>
            <a:custGeom>
              <a:rect b="b" l="l" r="r" t="t"/>
              <a:pathLst>
                <a:path extrusionOk="0" h="288184" w="356425">
                  <a:moveTo>
                    <a:pt x="328993" y="78772"/>
                  </a:moveTo>
                  <a:cubicBezTo>
                    <a:pt x="340233" y="66770"/>
                    <a:pt x="345281" y="52292"/>
                    <a:pt x="341186" y="39148"/>
                  </a:cubicBezTo>
                  <a:cubicBezTo>
                    <a:pt x="333851" y="15907"/>
                    <a:pt x="300418" y="5810"/>
                    <a:pt x="266509" y="16574"/>
                  </a:cubicBezTo>
                  <a:cubicBezTo>
                    <a:pt x="255746" y="20003"/>
                    <a:pt x="246221" y="25146"/>
                    <a:pt x="238506" y="31242"/>
                  </a:cubicBezTo>
                  <a:cubicBezTo>
                    <a:pt x="229553" y="12764"/>
                    <a:pt x="210788" y="0"/>
                    <a:pt x="188881" y="0"/>
                  </a:cubicBezTo>
                  <a:cubicBezTo>
                    <a:pt x="163449" y="0"/>
                    <a:pt x="142018" y="17240"/>
                    <a:pt x="135731" y="40767"/>
                  </a:cubicBezTo>
                  <a:cubicBezTo>
                    <a:pt x="121634" y="30671"/>
                    <a:pt x="104394" y="24575"/>
                    <a:pt x="85725" y="24575"/>
                  </a:cubicBezTo>
                  <a:cubicBezTo>
                    <a:pt x="38386" y="24575"/>
                    <a:pt x="0" y="62960"/>
                    <a:pt x="0" y="110300"/>
                  </a:cubicBezTo>
                  <a:cubicBezTo>
                    <a:pt x="0" y="132779"/>
                    <a:pt x="8763" y="153257"/>
                    <a:pt x="22955" y="168497"/>
                  </a:cubicBezTo>
                  <a:cubicBezTo>
                    <a:pt x="14097" y="174498"/>
                    <a:pt x="8287" y="184499"/>
                    <a:pt x="8287" y="196025"/>
                  </a:cubicBezTo>
                  <a:cubicBezTo>
                    <a:pt x="8287" y="214313"/>
                    <a:pt x="23146" y="229172"/>
                    <a:pt x="41434" y="229172"/>
                  </a:cubicBezTo>
                  <a:cubicBezTo>
                    <a:pt x="50768" y="229172"/>
                    <a:pt x="59150" y="225266"/>
                    <a:pt x="65151" y="219075"/>
                  </a:cubicBezTo>
                  <a:cubicBezTo>
                    <a:pt x="62198" y="245745"/>
                    <a:pt x="73342" y="271082"/>
                    <a:pt x="95631" y="282416"/>
                  </a:cubicBezTo>
                  <a:cubicBezTo>
                    <a:pt x="125635" y="297656"/>
                    <a:pt x="164401" y="281654"/>
                    <a:pt x="182213" y="246698"/>
                  </a:cubicBezTo>
                  <a:cubicBezTo>
                    <a:pt x="182213" y="246698"/>
                    <a:pt x="182213" y="246698"/>
                    <a:pt x="182213" y="246602"/>
                  </a:cubicBezTo>
                  <a:cubicBezTo>
                    <a:pt x="189071" y="255842"/>
                    <a:pt x="198882" y="262509"/>
                    <a:pt x="210693" y="264319"/>
                  </a:cubicBezTo>
                  <a:cubicBezTo>
                    <a:pt x="235934" y="268224"/>
                    <a:pt x="259937" y="248793"/>
                    <a:pt x="264223" y="220980"/>
                  </a:cubicBezTo>
                  <a:cubicBezTo>
                    <a:pt x="265081" y="215551"/>
                    <a:pt x="264890" y="210312"/>
                    <a:pt x="264223" y="205264"/>
                  </a:cubicBezTo>
                  <a:cubicBezTo>
                    <a:pt x="270415" y="206978"/>
                    <a:pt x="276987" y="208026"/>
                    <a:pt x="283845" y="208026"/>
                  </a:cubicBezTo>
                  <a:cubicBezTo>
                    <a:pt x="323945" y="208026"/>
                    <a:pt x="356425" y="175546"/>
                    <a:pt x="356425" y="135446"/>
                  </a:cubicBezTo>
                  <a:cubicBezTo>
                    <a:pt x="356425" y="112490"/>
                    <a:pt x="345757" y="92012"/>
                    <a:pt x="329089" y="78772"/>
                  </a:cubicBezTo>
                  <a:close/>
                  <a:moveTo>
                    <a:pt x="220028" y="100679"/>
                  </a:moveTo>
                  <a:cubicBezTo>
                    <a:pt x="220028" y="100679"/>
                    <a:pt x="219837" y="101155"/>
                    <a:pt x="219646" y="101346"/>
                  </a:cubicBezTo>
                  <a:cubicBezTo>
                    <a:pt x="219551" y="101346"/>
                    <a:pt x="219456" y="101155"/>
                    <a:pt x="219361" y="101060"/>
                  </a:cubicBezTo>
                  <a:cubicBezTo>
                    <a:pt x="219551" y="100870"/>
                    <a:pt x="219837" y="100775"/>
                    <a:pt x="220028" y="100584"/>
                  </a:cubicBezTo>
                  <a:close/>
                </a:path>
              </a:pathLst>
            </a:custGeom>
            <a:solidFill>
              <a:srgbClr val="218196">
                <a:alpha val="107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31"/>
            <p:cNvSpPr/>
            <p:nvPr/>
          </p:nvSpPr>
          <p:spPr>
            <a:xfrm>
              <a:off x="8641088" y="963540"/>
              <a:ext cx="1048781" cy="762216"/>
            </a:xfrm>
            <a:custGeom>
              <a:rect b="b" l="l" r="r" t="t"/>
              <a:pathLst>
                <a:path extrusionOk="0" h="259037" w="356425">
                  <a:moveTo>
                    <a:pt x="307848" y="91154"/>
                  </a:moveTo>
                  <a:cubicBezTo>
                    <a:pt x="307848" y="91154"/>
                    <a:pt x="323279" y="132302"/>
                    <a:pt x="270986" y="153734"/>
                  </a:cubicBezTo>
                  <a:cubicBezTo>
                    <a:pt x="218694" y="175165"/>
                    <a:pt x="178213" y="140589"/>
                    <a:pt x="178213" y="140589"/>
                  </a:cubicBezTo>
                  <a:cubicBezTo>
                    <a:pt x="164306" y="178308"/>
                    <a:pt x="128111" y="193167"/>
                    <a:pt x="101822" y="172593"/>
                  </a:cubicBezTo>
                  <a:cubicBezTo>
                    <a:pt x="75533" y="152019"/>
                    <a:pt x="92678" y="106299"/>
                    <a:pt x="92678" y="106299"/>
                  </a:cubicBezTo>
                  <a:cubicBezTo>
                    <a:pt x="41815" y="84868"/>
                    <a:pt x="51530" y="25146"/>
                    <a:pt x="58293" y="0"/>
                  </a:cubicBezTo>
                  <a:cubicBezTo>
                    <a:pt x="24479" y="11430"/>
                    <a:pt x="0" y="43434"/>
                    <a:pt x="0" y="81153"/>
                  </a:cubicBezTo>
                  <a:cubicBezTo>
                    <a:pt x="0" y="103632"/>
                    <a:pt x="8763" y="124111"/>
                    <a:pt x="22955" y="139351"/>
                  </a:cubicBezTo>
                  <a:cubicBezTo>
                    <a:pt x="14097" y="145351"/>
                    <a:pt x="8287" y="155353"/>
                    <a:pt x="8287" y="166878"/>
                  </a:cubicBezTo>
                  <a:cubicBezTo>
                    <a:pt x="8287" y="185166"/>
                    <a:pt x="23146" y="200025"/>
                    <a:pt x="41434" y="200025"/>
                  </a:cubicBezTo>
                  <a:cubicBezTo>
                    <a:pt x="50768" y="200025"/>
                    <a:pt x="59150" y="196120"/>
                    <a:pt x="65151" y="189928"/>
                  </a:cubicBezTo>
                  <a:cubicBezTo>
                    <a:pt x="62198" y="216598"/>
                    <a:pt x="73342" y="241935"/>
                    <a:pt x="95631" y="253270"/>
                  </a:cubicBezTo>
                  <a:cubicBezTo>
                    <a:pt x="125635" y="268510"/>
                    <a:pt x="164401" y="252508"/>
                    <a:pt x="182213" y="217551"/>
                  </a:cubicBezTo>
                  <a:cubicBezTo>
                    <a:pt x="182213" y="217551"/>
                    <a:pt x="182213" y="217551"/>
                    <a:pt x="182213" y="217456"/>
                  </a:cubicBezTo>
                  <a:cubicBezTo>
                    <a:pt x="189071" y="226695"/>
                    <a:pt x="198882" y="233363"/>
                    <a:pt x="210693" y="235172"/>
                  </a:cubicBezTo>
                  <a:cubicBezTo>
                    <a:pt x="235934" y="239077"/>
                    <a:pt x="259937" y="219646"/>
                    <a:pt x="264223" y="191834"/>
                  </a:cubicBezTo>
                  <a:cubicBezTo>
                    <a:pt x="265081" y="186404"/>
                    <a:pt x="264890" y="181166"/>
                    <a:pt x="264223" y="176117"/>
                  </a:cubicBezTo>
                  <a:cubicBezTo>
                    <a:pt x="270415" y="177832"/>
                    <a:pt x="276987" y="178879"/>
                    <a:pt x="283845" y="178879"/>
                  </a:cubicBezTo>
                  <a:cubicBezTo>
                    <a:pt x="323945" y="178879"/>
                    <a:pt x="356425" y="146399"/>
                    <a:pt x="356425" y="106299"/>
                  </a:cubicBezTo>
                  <a:cubicBezTo>
                    <a:pt x="356425" y="83344"/>
                    <a:pt x="345757" y="62865"/>
                    <a:pt x="329089" y="49625"/>
                  </a:cubicBezTo>
                  <a:cubicBezTo>
                    <a:pt x="333089" y="85153"/>
                    <a:pt x="307943" y="91249"/>
                    <a:pt x="307943" y="91249"/>
                  </a:cubicBezTo>
                  <a:close/>
                </a:path>
              </a:pathLst>
            </a:custGeom>
            <a:solidFill>
              <a:srgbClr val="FFFFFF">
                <a:alpha val="550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8" name="Google Shape;748;p31"/>
          <p:cNvGrpSpPr/>
          <p:nvPr/>
        </p:nvGrpSpPr>
        <p:grpSpPr>
          <a:xfrm flipH="1">
            <a:off x="2287475" y="660170"/>
            <a:ext cx="2110692" cy="4410323"/>
            <a:chOff x="1843020" y="799965"/>
            <a:chExt cx="1626111" cy="4109890"/>
          </a:xfrm>
        </p:grpSpPr>
        <p:grpSp>
          <p:nvGrpSpPr>
            <p:cNvPr id="749" name="Google Shape;749;p31"/>
            <p:cNvGrpSpPr/>
            <p:nvPr/>
          </p:nvGrpSpPr>
          <p:grpSpPr>
            <a:xfrm>
              <a:off x="1845766" y="799965"/>
              <a:ext cx="1154228" cy="1764493"/>
              <a:chOff x="4365172" y="295334"/>
              <a:chExt cx="1759762" cy="2690186"/>
            </a:xfrm>
          </p:grpSpPr>
          <p:grpSp>
            <p:nvGrpSpPr>
              <p:cNvPr id="750" name="Google Shape;750;p31"/>
              <p:cNvGrpSpPr/>
              <p:nvPr/>
            </p:nvGrpSpPr>
            <p:grpSpPr>
              <a:xfrm>
                <a:off x="4441249" y="318018"/>
                <a:ext cx="1608350" cy="579482"/>
                <a:chOff x="4441249" y="318018"/>
                <a:chExt cx="1608350" cy="579482"/>
              </a:xfrm>
            </p:grpSpPr>
            <p:grpSp>
              <p:nvGrpSpPr>
                <p:cNvPr id="751" name="Google Shape;751;p31"/>
                <p:cNvGrpSpPr/>
                <p:nvPr/>
              </p:nvGrpSpPr>
              <p:grpSpPr>
                <a:xfrm>
                  <a:off x="4441249" y="318018"/>
                  <a:ext cx="823059" cy="578529"/>
                  <a:chOff x="4441249" y="318018"/>
                  <a:chExt cx="823059" cy="578529"/>
                </a:xfrm>
              </p:grpSpPr>
              <p:sp>
                <p:nvSpPr>
                  <p:cNvPr id="752" name="Google Shape;752;p31"/>
                  <p:cNvSpPr/>
                  <p:nvPr/>
                </p:nvSpPr>
                <p:spPr>
                  <a:xfrm>
                    <a:off x="4449218" y="330714"/>
                    <a:ext cx="806232" cy="553951"/>
                  </a:xfrm>
                  <a:custGeom>
                    <a:rect b="b" l="l" r="r" t="t"/>
                    <a:pathLst>
                      <a:path extrusionOk="0" h="553951" w="806232">
                        <a:moveTo>
                          <a:pt x="806233" y="0"/>
                        </a:moveTo>
                        <a:lnTo>
                          <a:pt x="0" y="553951"/>
                        </a:ln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53" name="Google Shape;753;p31"/>
                  <p:cNvSpPr/>
                  <p:nvPr/>
                </p:nvSpPr>
                <p:spPr>
                  <a:xfrm rot="-2071395">
                    <a:off x="4363084" y="593039"/>
                    <a:ext cx="979388" cy="28486"/>
                  </a:xfrm>
                  <a:custGeom>
                    <a:rect b="b" l="l" r="r" t="t"/>
                    <a:pathLst>
                      <a:path extrusionOk="0" h="28448" w="978078">
                        <a:moveTo>
                          <a:pt x="0" y="0"/>
                        </a:moveTo>
                        <a:lnTo>
                          <a:pt x="978079" y="0"/>
                        </a:lnTo>
                        <a:lnTo>
                          <a:pt x="978079" y="28448"/>
                        </a:lnTo>
                        <a:lnTo>
                          <a:pt x="0" y="28448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54" name="Google Shape;754;p31"/>
                <p:cNvGrpSpPr/>
                <p:nvPr/>
              </p:nvGrpSpPr>
              <p:grpSpPr>
                <a:xfrm>
                  <a:off x="5226540" y="318971"/>
                  <a:ext cx="823059" cy="578529"/>
                  <a:chOff x="5226540" y="318971"/>
                  <a:chExt cx="823059" cy="578529"/>
                </a:xfrm>
              </p:grpSpPr>
              <p:sp>
                <p:nvSpPr>
                  <p:cNvPr id="755" name="Google Shape;755;p31"/>
                  <p:cNvSpPr/>
                  <p:nvPr/>
                </p:nvSpPr>
                <p:spPr>
                  <a:xfrm>
                    <a:off x="5234512" y="330714"/>
                    <a:ext cx="806232" cy="553951"/>
                  </a:xfrm>
                  <a:custGeom>
                    <a:rect b="b" l="l" r="r" t="t"/>
                    <a:pathLst>
                      <a:path extrusionOk="0" h="553951" w="806232">
                        <a:moveTo>
                          <a:pt x="0" y="0"/>
                        </a:moveTo>
                        <a:lnTo>
                          <a:pt x="806233" y="553951"/>
                        </a:ln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56" name="Google Shape;756;p31"/>
                  <p:cNvSpPr/>
                  <p:nvPr/>
                </p:nvSpPr>
                <p:spPr>
                  <a:xfrm rot="-3328605">
                    <a:off x="5623826" y="118541"/>
                    <a:ext cx="28486" cy="979388"/>
                  </a:xfrm>
                  <a:custGeom>
                    <a:rect b="b" l="l" r="r" t="t"/>
                    <a:pathLst>
                      <a:path extrusionOk="0" h="978078" w="28448">
                        <a:moveTo>
                          <a:pt x="0" y="0"/>
                        </a:moveTo>
                        <a:lnTo>
                          <a:pt x="28448" y="0"/>
                        </a:lnTo>
                        <a:lnTo>
                          <a:pt x="28448" y="978079"/>
                        </a:lnTo>
                        <a:lnTo>
                          <a:pt x="0" y="978079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757" name="Google Shape;757;p31"/>
              <p:cNvSpPr/>
              <p:nvPr/>
            </p:nvSpPr>
            <p:spPr>
              <a:xfrm>
                <a:off x="4365172" y="868347"/>
                <a:ext cx="1759762" cy="2117173"/>
              </a:xfrm>
              <a:custGeom>
                <a:rect b="b" l="l" r="r" t="t"/>
                <a:pathLst>
                  <a:path extrusionOk="0" h="2117173" w="1759762">
                    <a:moveTo>
                      <a:pt x="1727271" y="0"/>
                    </a:moveTo>
                    <a:cubicBezTo>
                      <a:pt x="1745215" y="0"/>
                      <a:pt x="1759763" y="14547"/>
                      <a:pt x="1759763" y="32492"/>
                    </a:cubicBezTo>
                    <a:lnTo>
                      <a:pt x="1759763" y="2084682"/>
                    </a:lnTo>
                    <a:cubicBezTo>
                      <a:pt x="1759763" y="2102627"/>
                      <a:pt x="1745215" y="2117174"/>
                      <a:pt x="1727271" y="2117174"/>
                    </a:cubicBezTo>
                    <a:lnTo>
                      <a:pt x="32492" y="2117174"/>
                    </a:lnTo>
                    <a:cubicBezTo>
                      <a:pt x="14547" y="2117174"/>
                      <a:pt x="0" y="2102627"/>
                      <a:pt x="0" y="2084682"/>
                    </a:cubicBezTo>
                    <a:lnTo>
                      <a:pt x="0" y="32492"/>
                    </a:lnTo>
                    <a:cubicBezTo>
                      <a:pt x="0" y="14547"/>
                      <a:pt x="14547" y="0"/>
                      <a:pt x="3249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8" name="Google Shape;758;p31"/>
              <p:cNvSpPr/>
              <p:nvPr/>
            </p:nvSpPr>
            <p:spPr>
              <a:xfrm>
                <a:off x="4486909" y="1014921"/>
                <a:ext cx="1516145" cy="1824024"/>
              </a:xfrm>
              <a:custGeom>
                <a:rect b="b" l="l" r="r" t="t"/>
                <a:pathLst>
                  <a:path extrusionOk="0" h="1824024" w="1516145">
                    <a:moveTo>
                      <a:pt x="1479032" y="0"/>
                    </a:moveTo>
                    <a:cubicBezTo>
                      <a:pt x="1499529" y="0"/>
                      <a:pt x="1516145" y="16616"/>
                      <a:pt x="1516145" y="37113"/>
                    </a:cubicBezTo>
                    <a:lnTo>
                      <a:pt x="1516145" y="1786912"/>
                    </a:lnTo>
                    <a:cubicBezTo>
                      <a:pt x="1516145" y="1807408"/>
                      <a:pt x="1499529" y="1824025"/>
                      <a:pt x="1479032" y="1824025"/>
                    </a:cubicBezTo>
                    <a:lnTo>
                      <a:pt x="37113" y="1824025"/>
                    </a:lnTo>
                    <a:cubicBezTo>
                      <a:pt x="16616" y="1824025"/>
                      <a:pt x="0" y="1807408"/>
                      <a:pt x="0" y="1786912"/>
                    </a:cubicBezTo>
                    <a:lnTo>
                      <a:pt x="0" y="37113"/>
                    </a:lnTo>
                    <a:cubicBezTo>
                      <a:pt x="0" y="16616"/>
                      <a:pt x="16616" y="0"/>
                      <a:pt x="37113" y="0"/>
                    </a:cubicBezTo>
                    <a:close/>
                  </a:path>
                </a:pathLst>
              </a:custGeom>
              <a:solidFill>
                <a:srgbClr val="FFFFFF">
                  <a:alpha val="5506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9" name="Google Shape;759;p31"/>
              <p:cNvSpPr/>
              <p:nvPr/>
            </p:nvSpPr>
            <p:spPr>
              <a:xfrm>
                <a:off x="5209674" y="295334"/>
                <a:ext cx="70760" cy="70760"/>
              </a:xfrm>
              <a:custGeom>
                <a:rect b="b" l="l" r="r" t="t"/>
                <a:pathLst>
                  <a:path extrusionOk="0" h="70760" w="70760">
                    <a:moveTo>
                      <a:pt x="70760" y="35380"/>
                    </a:moveTo>
                    <a:cubicBezTo>
                      <a:pt x="70760" y="54920"/>
                      <a:pt x="54920" y="70760"/>
                      <a:pt x="35380" y="70760"/>
                    </a:cubicBezTo>
                    <a:cubicBezTo>
                      <a:pt x="15840" y="70760"/>
                      <a:pt x="0" y="54920"/>
                      <a:pt x="0" y="35380"/>
                    </a:cubicBezTo>
                    <a:cubicBezTo>
                      <a:pt x="0" y="15840"/>
                      <a:pt x="15840" y="0"/>
                      <a:pt x="35380" y="0"/>
                    </a:cubicBezTo>
                    <a:cubicBezTo>
                      <a:pt x="54920" y="0"/>
                      <a:pt x="70760" y="15840"/>
                      <a:pt x="70760" y="35380"/>
                    </a:cubicBezTo>
                    <a:close/>
                  </a:path>
                </a:pathLst>
              </a:custGeom>
              <a:solidFill>
                <a:srgbClr val="1D79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60" name="Google Shape;760;p31"/>
              <p:cNvGrpSpPr/>
              <p:nvPr/>
            </p:nvGrpSpPr>
            <p:grpSpPr>
              <a:xfrm>
                <a:off x="4995949" y="1076295"/>
                <a:ext cx="498209" cy="498209"/>
                <a:chOff x="4995949" y="1076295"/>
                <a:chExt cx="498209" cy="498209"/>
              </a:xfrm>
            </p:grpSpPr>
            <p:sp>
              <p:nvSpPr>
                <p:cNvPr id="761" name="Google Shape;761;p31"/>
                <p:cNvSpPr/>
                <p:nvPr/>
              </p:nvSpPr>
              <p:spPr>
                <a:xfrm>
                  <a:off x="4995949" y="1076295"/>
                  <a:ext cx="498209" cy="498209"/>
                </a:xfrm>
                <a:custGeom>
                  <a:rect b="b" l="l" r="r" t="t"/>
                  <a:pathLst>
                    <a:path extrusionOk="0" h="498209" w="498209">
                      <a:moveTo>
                        <a:pt x="498210" y="249105"/>
                      </a:moveTo>
                      <a:cubicBezTo>
                        <a:pt x="498210" y="386681"/>
                        <a:pt x="386681" y="498210"/>
                        <a:pt x="249105" y="498210"/>
                      </a:cubicBezTo>
                      <a:cubicBezTo>
                        <a:pt x="111528" y="498210"/>
                        <a:pt x="0" y="386681"/>
                        <a:pt x="0" y="249105"/>
                      </a:cubicBezTo>
                      <a:cubicBezTo>
                        <a:pt x="0" y="111528"/>
                        <a:pt x="111528" y="0"/>
                        <a:pt x="249105" y="0"/>
                      </a:cubicBezTo>
                      <a:cubicBezTo>
                        <a:pt x="386681" y="0"/>
                        <a:pt x="498210" y="111528"/>
                        <a:pt x="498210" y="24910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762" name="Google Shape;762;p31"/>
                <p:cNvGrpSpPr/>
                <p:nvPr/>
              </p:nvGrpSpPr>
              <p:grpSpPr>
                <a:xfrm>
                  <a:off x="5091981" y="1243664"/>
                  <a:ext cx="306001" cy="81735"/>
                  <a:chOff x="5091981" y="1243664"/>
                  <a:chExt cx="306001" cy="81735"/>
                </a:xfrm>
              </p:grpSpPr>
              <p:sp>
                <p:nvSpPr>
                  <p:cNvPr id="763" name="Google Shape;763;p31"/>
                  <p:cNvSpPr/>
                  <p:nvPr/>
                </p:nvSpPr>
                <p:spPr>
                  <a:xfrm>
                    <a:off x="5091981" y="1243664"/>
                    <a:ext cx="43611" cy="81735"/>
                  </a:xfrm>
                  <a:custGeom>
                    <a:rect b="b" l="l" r="r" t="t"/>
                    <a:pathLst>
                      <a:path extrusionOk="0" h="81735" w="43611">
                        <a:moveTo>
                          <a:pt x="43611" y="40868"/>
                        </a:moveTo>
                        <a:cubicBezTo>
                          <a:pt x="43611" y="63395"/>
                          <a:pt x="33936" y="81735"/>
                          <a:pt x="21806" y="81735"/>
                        </a:cubicBezTo>
                        <a:cubicBezTo>
                          <a:pt x="9675" y="81735"/>
                          <a:pt x="0" y="63540"/>
                          <a:pt x="0" y="40868"/>
                        </a:cubicBezTo>
                        <a:cubicBezTo>
                          <a:pt x="0" y="18196"/>
                          <a:pt x="9675" y="0"/>
                          <a:pt x="21806" y="0"/>
                        </a:cubicBezTo>
                        <a:cubicBezTo>
                          <a:pt x="33936" y="0"/>
                          <a:pt x="43611" y="18196"/>
                          <a:pt x="43611" y="40868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64" name="Google Shape;764;p31"/>
                  <p:cNvSpPr/>
                  <p:nvPr/>
                </p:nvSpPr>
                <p:spPr>
                  <a:xfrm>
                    <a:off x="5354371" y="1243664"/>
                    <a:ext cx="43611" cy="81735"/>
                  </a:xfrm>
                  <a:custGeom>
                    <a:rect b="b" l="l" r="r" t="t"/>
                    <a:pathLst>
                      <a:path extrusionOk="0" h="81735" w="43611">
                        <a:moveTo>
                          <a:pt x="43611" y="40868"/>
                        </a:moveTo>
                        <a:cubicBezTo>
                          <a:pt x="43611" y="63438"/>
                          <a:pt x="33849" y="81735"/>
                          <a:pt x="21806" y="81735"/>
                        </a:cubicBezTo>
                        <a:cubicBezTo>
                          <a:pt x="9763" y="81735"/>
                          <a:pt x="0" y="63438"/>
                          <a:pt x="0" y="40868"/>
                        </a:cubicBezTo>
                        <a:cubicBezTo>
                          <a:pt x="0" y="18297"/>
                          <a:pt x="9763" y="0"/>
                          <a:pt x="21806" y="0"/>
                        </a:cubicBezTo>
                        <a:cubicBezTo>
                          <a:pt x="33849" y="0"/>
                          <a:pt x="43611" y="18297"/>
                          <a:pt x="43611" y="40868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765" name="Google Shape;765;p31"/>
                <p:cNvSpPr/>
                <p:nvPr/>
              </p:nvSpPr>
              <p:spPr>
                <a:xfrm>
                  <a:off x="5153210" y="1308215"/>
                  <a:ext cx="183687" cy="95742"/>
                </a:xfrm>
                <a:custGeom>
                  <a:rect b="b" l="l" r="r" t="t"/>
                  <a:pathLst>
                    <a:path extrusionOk="0" h="95742" w="183687">
                      <a:moveTo>
                        <a:pt x="144" y="0"/>
                      </a:moveTo>
                      <a:cubicBezTo>
                        <a:pt x="144" y="1300"/>
                        <a:pt x="0" y="2599"/>
                        <a:pt x="0" y="3899"/>
                      </a:cubicBezTo>
                      <a:cubicBezTo>
                        <a:pt x="0" y="54586"/>
                        <a:pt x="41156" y="95743"/>
                        <a:pt x="91844" y="95743"/>
                      </a:cubicBezTo>
                      <a:cubicBezTo>
                        <a:pt x="142531" y="95743"/>
                        <a:pt x="183688" y="54586"/>
                        <a:pt x="183688" y="3899"/>
                      </a:cubicBezTo>
                      <a:cubicBezTo>
                        <a:pt x="183688" y="2599"/>
                        <a:pt x="183688" y="1300"/>
                        <a:pt x="183543" y="0"/>
                      </a:cubicBezTo>
                      <a:lnTo>
                        <a:pt x="28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66" name="Google Shape;766;p31"/>
                <p:cNvSpPr/>
                <p:nvPr/>
              </p:nvSpPr>
              <p:spPr>
                <a:xfrm>
                  <a:off x="5179781" y="1340418"/>
                  <a:ext cx="130545" cy="63539"/>
                </a:xfrm>
                <a:custGeom>
                  <a:rect b="b" l="l" r="r" t="t"/>
                  <a:pathLst>
                    <a:path extrusionOk="0" h="63539" w="130545">
                      <a:moveTo>
                        <a:pt x="65273" y="63540"/>
                      </a:moveTo>
                      <a:cubicBezTo>
                        <a:pt x="90833" y="63540"/>
                        <a:pt x="113938" y="53142"/>
                        <a:pt x="130545" y="36246"/>
                      </a:cubicBezTo>
                      <a:cubicBezTo>
                        <a:pt x="116971" y="14441"/>
                        <a:pt x="92855" y="0"/>
                        <a:pt x="65273" y="0"/>
                      </a:cubicBezTo>
                      <a:cubicBezTo>
                        <a:pt x="37691" y="0"/>
                        <a:pt x="13574" y="14585"/>
                        <a:pt x="0" y="36246"/>
                      </a:cubicBezTo>
                      <a:cubicBezTo>
                        <a:pt x="16607" y="53142"/>
                        <a:pt x="39712" y="63540"/>
                        <a:pt x="65273" y="6354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67" name="Google Shape;767;p31"/>
              <p:cNvGrpSpPr/>
              <p:nvPr/>
            </p:nvGrpSpPr>
            <p:grpSpPr>
              <a:xfrm>
                <a:off x="4486909" y="1371466"/>
                <a:ext cx="1516145" cy="1467335"/>
                <a:chOff x="4486909" y="1371466"/>
                <a:chExt cx="1516145" cy="1467335"/>
              </a:xfrm>
            </p:grpSpPr>
            <p:sp>
              <p:nvSpPr>
                <p:cNvPr id="768" name="Google Shape;768;p31"/>
                <p:cNvSpPr/>
                <p:nvPr/>
              </p:nvSpPr>
              <p:spPr>
                <a:xfrm>
                  <a:off x="4597092" y="2100007"/>
                  <a:ext cx="1405961" cy="738794"/>
                </a:xfrm>
                <a:custGeom>
                  <a:rect b="b" l="l" r="r" t="t"/>
                  <a:pathLst>
                    <a:path extrusionOk="0" h="738794" w="1405961">
                      <a:moveTo>
                        <a:pt x="315533" y="738794"/>
                      </a:moveTo>
                      <a:lnTo>
                        <a:pt x="1405962" y="165926"/>
                      </a:lnTo>
                      <a:lnTo>
                        <a:pt x="1405962" y="0"/>
                      </a:lnTo>
                      <a:lnTo>
                        <a:pt x="0" y="738794"/>
                      </a:lnTo>
                      <a:lnTo>
                        <a:pt x="315533" y="738794"/>
                      </a:lnTo>
                      <a:close/>
                    </a:path>
                  </a:pathLst>
                </a:custGeom>
                <a:solidFill>
                  <a:srgbClr val="FFFFFF">
                    <a:alpha val="4717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69" name="Google Shape;769;p31"/>
                <p:cNvSpPr/>
                <p:nvPr/>
              </p:nvSpPr>
              <p:spPr>
                <a:xfrm>
                  <a:off x="4486909" y="1371466"/>
                  <a:ext cx="1516145" cy="1356429"/>
                </a:xfrm>
                <a:custGeom>
                  <a:rect b="b" l="l" r="r" t="t"/>
                  <a:pathLst>
                    <a:path extrusionOk="0" h="1356429" w="1516145">
                      <a:moveTo>
                        <a:pt x="0" y="1356430"/>
                      </a:moveTo>
                      <a:lnTo>
                        <a:pt x="1516145" y="559728"/>
                      </a:lnTo>
                      <a:lnTo>
                        <a:pt x="1516145" y="0"/>
                      </a:lnTo>
                      <a:lnTo>
                        <a:pt x="0" y="796702"/>
                      </a:lnTo>
                      <a:lnTo>
                        <a:pt x="0" y="1356430"/>
                      </a:lnTo>
                      <a:close/>
                    </a:path>
                  </a:pathLst>
                </a:custGeom>
                <a:solidFill>
                  <a:srgbClr val="FFFFFF">
                    <a:alpha val="4717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770" name="Google Shape;770;p31"/>
            <p:cNvGrpSpPr/>
            <p:nvPr/>
          </p:nvGrpSpPr>
          <p:grpSpPr>
            <a:xfrm>
              <a:off x="1843020" y="2379475"/>
              <a:ext cx="1626111" cy="2530380"/>
              <a:chOff x="4360985" y="2703490"/>
              <a:chExt cx="2479205" cy="3857875"/>
            </a:xfrm>
          </p:grpSpPr>
          <p:sp>
            <p:nvSpPr>
              <p:cNvPr id="771" name="Google Shape;771;p31"/>
              <p:cNvSpPr/>
              <p:nvPr/>
            </p:nvSpPr>
            <p:spPr>
              <a:xfrm>
                <a:off x="5501443" y="3148269"/>
                <a:ext cx="610832" cy="1001473"/>
              </a:xfrm>
              <a:custGeom>
                <a:rect b="b" l="l" r="r" t="t"/>
                <a:pathLst>
                  <a:path extrusionOk="0" h="1001473" w="610832">
                    <a:moveTo>
                      <a:pt x="23475" y="935045"/>
                    </a:moveTo>
                    <a:cubicBezTo>
                      <a:pt x="162829" y="943565"/>
                      <a:pt x="302328" y="949486"/>
                      <a:pt x="441971" y="952808"/>
                    </a:cubicBezTo>
                    <a:cubicBezTo>
                      <a:pt x="475329" y="953674"/>
                      <a:pt x="509987" y="953963"/>
                      <a:pt x="540169" y="939811"/>
                    </a:cubicBezTo>
                    <a:cubicBezTo>
                      <a:pt x="595333" y="913817"/>
                      <a:pt x="619016" y="844068"/>
                      <a:pt x="608329" y="783994"/>
                    </a:cubicBezTo>
                    <a:cubicBezTo>
                      <a:pt x="597643" y="723920"/>
                      <a:pt x="559953" y="672511"/>
                      <a:pt x="519229" y="627166"/>
                    </a:cubicBezTo>
                    <a:cubicBezTo>
                      <a:pt x="500167" y="605938"/>
                      <a:pt x="479373" y="583844"/>
                      <a:pt x="474030" y="555973"/>
                    </a:cubicBezTo>
                    <a:cubicBezTo>
                      <a:pt x="470419" y="536911"/>
                      <a:pt x="474463" y="517127"/>
                      <a:pt x="479661" y="498354"/>
                    </a:cubicBezTo>
                    <a:cubicBezTo>
                      <a:pt x="498001" y="432792"/>
                      <a:pt x="531071" y="361166"/>
                      <a:pt x="500023" y="300659"/>
                    </a:cubicBezTo>
                    <a:cubicBezTo>
                      <a:pt x="478506" y="258636"/>
                      <a:pt x="433740" y="239429"/>
                      <a:pt x="389984" y="229176"/>
                    </a:cubicBezTo>
                    <a:cubicBezTo>
                      <a:pt x="347672" y="219212"/>
                      <a:pt x="307815" y="212425"/>
                      <a:pt x="287020" y="169103"/>
                    </a:cubicBezTo>
                    <a:cubicBezTo>
                      <a:pt x="262038" y="117260"/>
                      <a:pt x="267092" y="56608"/>
                      <a:pt x="256550" y="0"/>
                    </a:cubicBezTo>
                    <a:cubicBezTo>
                      <a:pt x="234022" y="23394"/>
                      <a:pt x="204419" y="39712"/>
                      <a:pt x="172504" y="46211"/>
                    </a:cubicBezTo>
                    <a:cubicBezTo>
                      <a:pt x="169905" y="83901"/>
                      <a:pt x="168317" y="121592"/>
                      <a:pt x="167595" y="159283"/>
                    </a:cubicBezTo>
                    <a:cubicBezTo>
                      <a:pt x="167017" y="187876"/>
                      <a:pt x="155753" y="215746"/>
                      <a:pt x="142612" y="241307"/>
                    </a:cubicBezTo>
                    <a:cubicBezTo>
                      <a:pt x="110553" y="303836"/>
                      <a:pt x="59577" y="365931"/>
                      <a:pt x="63043" y="440157"/>
                    </a:cubicBezTo>
                    <a:cubicBezTo>
                      <a:pt x="65786" y="500376"/>
                      <a:pt x="105932" y="553374"/>
                      <a:pt x="111997" y="613303"/>
                    </a:cubicBezTo>
                    <a:cubicBezTo>
                      <a:pt x="119073" y="681608"/>
                      <a:pt x="81527" y="745581"/>
                      <a:pt x="48746" y="805800"/>
                    </a:cubicBezTo>
                    <a:cubicBezTo>
                      <a:pt x="15966" y="866018"/>
                      <a:pt x="-14360" y="936345"/>
                      <a:pt x="7301" y="1001473"/>
                    </a:cubicBezTo>
                  </a:path>
                </a:pathLst>
              </a:custGeom>
              <a:solidFill>
                <a:srgbClr val="168299">
                  <a:alpha val="2327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72" name="Google Shape;772;p31"/>
              <p:cNvGrpSpPr/>
              <p:nvPr/>
            </p:nvGrpSpPr>
            <p:grpSpPr>
              <a:xfrm>
                <a:off x="4360985" y="2703490"/>
                <a:ext cx="2479205" cy="3857875"/>
                <a:chOff x="4360985" y="2703490"/>
                <a:chExt cx="2479205" cy="3857875"/>
              </a:xfrm>
            </p:grpSpPr>
            <p:sp>
              <p:nvSpPr>
                <p:cNvPr id="773" name="Google Shape;773;p31"/>
                <p:cNvSpPr/>
                <p:nvPr/>
              </p:nvSpPr>
              <p:spPr>
                <a:xfrm>
                  <a:off x="4832190" y="4994243"/>
                  <a:ext cx="1536651" cy="1499249"/>
                </a:xfrm>
                <a:custGeom>
                  <a:rect b="b" l="l" r="r" t="t"/>
                  <a:pathLst>
                    <a:path extrusionOk="0" h="1499249" w="1536651">
                      <a:moveTo>
                        <a:pt x="1327259" y="118126"/>
                      </a:moveTo>
                      <a:lnTo>
                        <a:pt x="849411" y="29892"/>
                      </a:lnTo>
                      <a:lnTo>
                        <a:pt x="849411" y="0"/>
                      </a:lnTo>
                      <a:lnTo>
                        <a:pt x="768398" y="15018"/>
                      </a:lnTo>
                      <a:lnTo>
                        <a:pt x="687240" y="0"/>
                      </a:lnTo>
                      <a:lnTo>
                        <a:pt x="687240" y="29892"/>
                      </a:lnTo>
                      <a:lnTo>
                        <a:pt x="209392" y="118126"/>
                      </a:lnTo>
                      <a:lnTo>
                        <a:pt x="0" y="1499249"/>
                      </a:lnTo>
                      <a:lnTo>
                        <a:pt x="687240" y="1499249"/>
                      </a:lnTo>
                      <a:lnTo>
                        <a:pt x="849411" y="1499249"/>
                      </a:lnTo>
                      <a:lnTo>
                        <a:pt x="1536651" y="1499249"/>
                      </a:lnTo>
                      <a:lnTo>
                        <a:pt x="1327259" y="118126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4" name="Google Shape;774;p31"/>
                <p:cNvSpPr/>
                <p:nvPr/>
              </p:nvSpPr>
              <p:spPr>
                <a:xfrm>
                  <a:off x="4832190" y="5072801"/>
                  <a:ext cx="1536651" cy="1420691"/>
                </a:xfrm>
                <a:custGeom>
                  <a:rect b="b" l="l" r="r" t="t"/>
                  <a:pathLst>
                    <a:path extrusionOk="0" h="1420691" w="1536651">
                      <a:moveTo>
                        <a:pt x="1046384" y="1057649"/>
                      </a:moveTo>
                      <a:cubicBezTo>
                        <a:pt x="912806" y="1063858"/>
                        <a:pt x="769698" y="1083209"/>
                        <a:pt x="653449" y="1017214"/>
                      </a:cubicBezTo>
                      <a:cubicBezTo>
                        <a:pt x="566804" y="968115"/>
                        <a:pt x="510195" y="878293"/>
                        <a:pt x="474526" y="785294"/>
                      </a:cubicBezTo>
                      <a:cubicBezTo>
                        <a:pt x="379506" y="537778"/>
                        <a:pt x="411709" y="268167"/>
                        <a:pt x="423695" y="0"/>
                      </a:cubicBezTo>
                      <a:lnTo>
                        <a:pt x="209392" y="39568"/>
                      </a:lnTo>
                      <a:lnTo>
                        <a:pt x="0" y="1420691"/>
                      </a:lnTo>
                      <a:lnTo>
                        <a:pt x="1536651" y="1420691"/>
                      </a:lnTo>
                      <a:lnTo>
                        <a:pt x="1488130" y="1100827"/>
                      </a:lnTo>
                      <a:cubicBezTo>
                        <a:pt x="1344588" y="1064291"/>
                        <a:pt x="1194114" y="1050861"/>
                        <a:pt x="1046240" y="105764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5" name="Google Shape;775;p31"/>
                <p:cNvSpPr/>
                <p:nvPr/>
              </p:nvSpPr>
              <p:spPr>
                <a:xfrm>
                  <a:off x="4696012" y="6358471"/>
                  <a:ext cx="1809150" cy="202894"/>
                </a:xfrm>
                <a:custGeom>
                  <a:rect b="b" l="l" r="r" t="t"/>
                  <a:pathLst>
                    <a:path extrusionOk="0" h="202894" w="1809150">
                      <a:moveTo>
                        <a:pt x="139499" y="0"/>
                      </a:moveTo>
                      <a:lnTo>
                        <a:pt x="1669507" y="0"/>
                      </a:lnTo>
                      <a:cubicBezTo>
                        <a:pt x="1746477" y="0"/>
                        <a:pt x="1809150" y="62529"/>
                        <a:pt x="1809150" y="139643"/>
                      </a:cubicBezTo>
                      <a:lnTo>
                        <a:pt x="1809150" y="202894"/>
                      </a:lnTo>
                      <a:lnTo>
                        <a:pt x="0" y="202894"/>
                      </a:lnTo>
                      <a:lnTo>
                        <a:pt x="0" y="139643"/>
                      </a:lnTo>
                      <a:cubicBezTo>
                        <a:pt x="0" y="62674"/>
                        <a:pt x="62529" y="0"/>
                        <a:pt x="1396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6" name="Google Shape;776;p31"/>
                <p:cNvSpPr/>
                <p:nvPr/>
              </p:nvSpPr>
              <p:spPr>
                <a:xfrm>
                  <a:off x="4551315" y="4577192"/>
                  <a:ext cx="2098544" cy="634097"/>
                </a:xfrm>
                <a:custGeom>
                  <a:rect b="b" l="l" r="r" t="t"/>
                  <a:pathLst>
                    <a:path extrusionOk="0" h="634097" w="2098544">
                      <a:moveTo>
                        <a:pt x="0" y="0"/>
                      </a:moveTo>
                      <a:lnTo>
                        <a:pt x="2098545" y="0"/>
                      </a:lnTo>
                      <a:lnTo>
                        <a:pt x="2098545" y="171124"/>
                      </a:lnTo>
                      <a:cubicBezTo>
                        <a:pt x="2098545" y="426727"/>
                        <a:pt x="1891030" y="634098"/>
                        <a:pt x="1635571" y="634098"/>
                      </a:cubicBezTo>
                      <a:lnTo>
                        <a:pt x="462974" y="634098"/>
                      </a:lnTo>
                      <a:cubicBezTo>
                        <a:pt x="207371" y="634098"/>
                        <a:pt x="0" y="426583"/>
                        <a:pt x="0" y="171124"/>
                      </a:cubicBez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777" name="Google Shape;777;p31"/>
                <p:cNvGrpSpPr/>
                <p:nvPr/>
              </p:nvGrpSpPr>
              <p:grpSpPr>
                <a:xfrm>
                  <a:off x="5154076" y="2703490"/>
                  <a:ext cx="652149" cy="1266174"/>
                  <a:chOff x="5154076" y="2703490"/>
                  <a:chExt cx="652149" cy="1266174"/>
                </a:xfrm>
              </p:grpSpPr>
              <p:sp>
                <p:nvSpPr>
                  <p:cNvPr id="778" name="Google Shape;778;p31"/>
                  <p:cNvSpPr/>
                  <p:nvPr/>
                </p:nvSpPr>
                <p:spPr>
                  <a:xfrm>
                    <a:off x="5154076" y="2703490"/>
                    <a:ext cx="652149" cy="1266174"/>
                  </a:xfrm>
                  <a:custGeom>
                    <a:rect b="b" l="l" r="r" t="t"/>
                    <a:pathLst>
                      <a:path extrusionOk="0" h="1266174" w="652149">
                        <a:moveTo>
                          <a:pt x="493588" y="188742"/>
                        </a:moveTo>
                        <a:lnTo>
                          <a:pt x="493588" y="525647"/>
                        </a:lnTo>
                        <a:lnTo>
                          <a:pt x="652149" y="525647"/>
                        </a:lnTo>
                        <a:lnTo>
                          <a:pt x="652149" y="188742"/>
                        </a:lnTo>
                        <a:cubicBezTo>
                          <a:pt x="652149" y="84623"/>
                          <a:pt x="567526" y="0"/>
                          <a:pt x="463407" y="0"/>
                        </a:cubicBezTo>
                        <a:lnTo>
                          <a:pt x="188742" y="0"/>
                        </a:lnTo>
                        <a:cubicBezTo>
                          <a:pt x="84623" y="0"/>
                          <a:pt x="0" y="84623"/>
                          <a:pt x="0" y="188742"/>
                        </a:cubicBezTo>
                        <a:lnTo>
                          <a:pt x="0" y="1266174"/>
                        </a:lnTo>
                        <a:lnTo>
                          <a:pt x="158561" y="1266174"/>
                        </a:lnTo>
                        <a:lnTo>
                          <a:pt x="158561" y="188742"/>
                        </a:lnTo>
                        <a:cubicBezTo>
                          <a:pt x="158561" y="172135"/>
                          <a:pt x="172135" y="158561"/>
                          <a:pt x="188742" y="158561"/>
                        </a:cubicBezTo>
                        <a:lnTo>
                          <a:pt x="463407" y="158561"/>
                        </a:lnTo>
                        <a:cubicBezTo>
                          <a:pt x="480014" y="158561"/>
                          <a:pt x="493588" y="172135"/>
                          <a:pt x="493588" y="188742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79" name="Google Shape;779;p31"/>
                  <p:cNvSpPr/>
                  <p:nvPr/>
                </p:nvSpPr>
                <p:spPr>
                  <a:xfrm>
                    <a:off x="5249675" y="3338022"/>
                    <a:ext cx="200727" cy="200728"/>
                  </a:xfrm>
                  <a:custGeom>
                    <a:rect b="b" l="l" r="r" t="t"/>
                    <a:pathLst>
                      <a:path extrusionOk="0" h="200728" w="200727">
                        <a:moveTo>
                          <a:pt x="200728" y="100364"/>
                        </a:moveTo>
                        <a:cubicBezTo>
                          <a:pt x="200728" y="44911"/>
                          <a:pt x="155817" y="0"/>
                          <a:pt x="100364" y="0"/>
                        </a:cubicBezTo>
                        <a:cubicBezTo>
                          <a:pt x="44911" y="0"/>
                          <a:pt x="0" y="44911"/>
                          <a:pt x="0" y="100364"/>
                        </a:cubicBezTo>
                        <a:cubicBezTo>
                          <a:pt x="0" y="155817"/>
                          <a:pt x="44911" y="200728"/>
                          <a:pt x="100364" y="200728"/>
                        </a:cubicBezTo>
                        <a:cubicBezTo>
                          <a:pt x="155817" y="200728"/>
                          <a:pt x="200728" y="155817"/>
                          <a:pt x="200728" y="100364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0" name="Google Shape;780;p31"/>
                  <p:cNvSpPr/>
                  <p:nvPr/>
                </p:nvSpPr>
                <p:spPr>
                  <a:xfrm>
                    <a:off x="5293430" y="3381777"/>
                    <a:ext cx="113216" cy="113216"/>
                  </a:xfrm>
                  <a:custGeom>
                    <a:rect b="b" l="l" r="r" t="t"/>
                    <a:pathLst>
                      <a:path extrusionOk="0" h="113216" w="113216">
                        <a:moveTo>
                          <a:pt x="113216" y="56608"/>
                        </a:moveTo>
                        <a:cubicBezTo>
                          <a:pt x="113216" y="25416"/>
                          <a:pt x="87945" y="0"/>
                          <a:pt x="56608" y="0"/>
                        </a:cubicBezTo>
                        <a:cubicBezTo>
                          <a:pt x="25271" y="0"/>
                          <a:pt x="0" y="25271"/>
                          <a:pt x="0" y="56608"/>
                        </a:cubicBezTo>
                        <a:cubicBezTo>
                          <a:pt x="0" y="87945"/>
                          <a:pt x="25271" y="113216"/>
                          <a:pt x="56608" y="113216"/>
                        </a:cubicBezTo>
                        <a:cubicBezTo>
                          <a:pt x="87945" y="113216"/>
                          <a:pt x="113216" y="87945"/>
                          <a:pt x="113216" y="56608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1" name="Google Shape;781;p31"/>
                  <p:cNvSpPr/>
                  <p:nvPr/>
                </p:nvSpPr>
                <p:spPr>
                  <a:xfrm>
                    <a:off x="5406791" y="3411381"/>
                    <a:ext cx="204771" cy="54008"/>
                  </a:xfrm>
                  <a:custGeom>
                    <a:rect b="b" l="l" r="r" t="t"/>
                    <a:pathLst>
                      <a:path extrusionOk="0" h="54008" w="204771">
                        <a:moveTo>
                          <a:pt x="177767" y="54009"/>
                        </a:moveTo>
                        <a:lnTo>
                          <a:pt x="27004" y="54009"/>
                        </a:lnTo>
                        <a:cubicBezTo>
                          <a:pt x="12130" y="54009"/>
                          <a:pt x="0" y="41878"/>
                          <a:pt x="0" y="27004"/>
                        </a:cubicBezTo>
                        <a:lnTo>
                          <a:pt x="0" y="27004"/>
                        </a:lnTo>
                        <a:cubicBezTo>
                          <a:pt x="0" y="12130"/>
                          <a:pt x="12130" y="0"/>
                          <a:pt x="27004" y="0"/>
                        </a:cubicBezTo>
                        <a:lnTo>
                          <a:pt x="177767" y="0"/>
                        </a:lnTo>
                        <a:cubicBezTo>
                          <a:pt x="192641" y="0"/>
                          <a:pt x="204771" y="12130"/>
                          <a:pt x="204771" y="27004"/>
                        </a:cubicBezTo>
                        <a:lnTo>
                          <a:pt x="204771" y="27004"/>
                        </a:lnTo>
                        <a:cubicBezTo>
                          <a:pt x="204771" y="41878"/>
                          <a:pt x="192641" y="54009"/>
                          <a:pt x="177767" y="54009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782" name="Google Shape;782;p31"/>
                <p:cNvGrpSpPr/>
                <p:nvPr/>
              </p:nvGrpSpPr>
              <p:grpSpPr>
                <a:xfrm>
                  <a:off x="4574336" y="3067833"/>
                  <a:ext cx="653906" cy="865440"/>
                  <a:chOff x="4574336" y="3067833"/>
                  <a:chExt cx="653906" cy="865440"/>
                </a:xfrm>
              </p:grpSpPr>
              <p:sp>
                <p:nvSpPr>
                  <p:cNvPr id="783" name="Google Shape;783;p31"/>
                  <p:cNvSpPr/>
                  <p:nvPr/>
                </p:nvSpPr>
                <p:spPr>
                  <a:xfrm>
                    <a:off x="4574336" y="3314772"/>
                    <a:ext cx="653906" cy="618501"/>
                  </a:xfrm>
                  <a:custGeom>
                    <a:rect b="b" l="l" r="r" t="t"/>
                    <a:pathLst>
                      <a:path extrusionOk="0" h="618501" w="653906">
                        <a:moveTo>
                          <a:pt x="653533" y="527524"/>
                        </a:moveTo>
                        <a:cubicBezTo>
                          <a:pt x="653533" y="527524"/>
                          <a:pt x="653533" y="526947"/>
                          <a:pt x="653533" y="526514"/>
                        </a:cubicBezTo>
                        <a:cubicBezTo>
                          <a:pt x="643425" y="399723"/>
                          <a:pt x="616854" y="261957"/>
                          <a:pt x="578008" y="140076"/>
                        </a:cubicBezTo>
                        <a:cubicBezTo>
                          <a:pt x="563856" y="95743"/>
                          <a:pt x="545516" y="48521"/>
                          <a:pt x="503782" y="23105"/>
                        </a:cubicBezTo>
                        <a:cubicBezTo>
                          <a:pt x="481687" y="9675"/>
                          <a:pt x="455405" y="4043"/>
                          <a:pt x="429411" y="0"/>
                        </a:cubicBezTo>
                        <a:lnTo>
                          <a:pt x="224351" y="0"/>
                        </a:lnTo>
                        <a:cubicBezTo>
                          <a:pt x="198213" y="4043"/>
                          <a:pt x="171931" y="9675"/>
                          <a:pt x="149981" y="23105"/>
                        </a:cubicBezTo>
                        <a:cubicBezTo>
                          <a:pt x="108247" y="48377"/>
                          <a:pt x="89907" y="95743"/>
                          <a:pt x="75755" y="140076"/>
                        </a:cubicBezTo>
                        <a:cubicBezTo>
                          <a:pt x="37053" y="261957"/>
                          <a:pt x="10482" y="399723"/>
                          <a:pt x="229" y="526514"/>
                        </a:cubicBezTo>
                        <a:cubicBezTo>
                          <a:pt x="229" y="526803"/>
                          <a:pt x="229" y="527091"/>
                          <a:pt x="229" y="527524"/>
                        </a:cubicBezTo>
                        <a:cubicBezTo>
                          <a:pt x="-3526" y="576768"/>
                          <a:pt x="39364" y="618502"/>
                          <a:pt x="92651" y="618502"/>
                        </a:cubicBezTo>
                        <a:lnTo>
                          <a:pt x="561256" y="618502"/>
                        </a:lnTo>
                        <a:cubicBezTo>
                          <a:pt x="614543" y="618502"/>
                          <a:pt x="657432" y="576768"/>
                          <a:pt x="653678" y="527524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4" name="Google Shape;784;p31"/>
                  <p:cNvSpPr/>
                  <p:nvPr/>
                </p:nvSpPr>
                <p:spPr>
                  <a:xfrm>
                    <a:off x="4693991" y="3485015"/>
                    <a:ext cx="425919" cy="204524"/>
                  </a:xfrm>
                  <a:custGeom>
                    <a:rect b="b" l="l" r="r" t="t"/>
                    <a:pathLst>
                      <a:path extrusionOk="0" h="204524" w="425919">
                        <a:moveTo>
                          <a:pt x="0" y="49980"/>
                        </a:moveTo>
                        <a:cubicBezTo>
                          <a:pt x="22528" y="19077"/>
                          <a:pt x="61229" y="3192"/>
                          <a:pt x="99498" y="448"/>
                        </a:cubicBezTo>
                        <a:cubicBezTo>
                          <a:pt x="137621" y="-2151"/>
                          <a:pt x="175601" y="6947"/>
                          <a:pt x="212281" y="17633"/>
                        </a:cubicBezTo>
                        <a:cubicBezTo>
                          <a:pt x="248960" y="28319"/>
                          <a:pt x="285496" y="40738"/>
                          <a:pt x="323475" y="44926"/>
                        </a:cubicBezTo>
                        <a:cubicBezTo>
                          <a:pt x="341526" y="46948"/>
                          <a:pt x="359866" y="47092"/>
                          <a:pt x="377484" y="51569"/>
                        </a:cubicBezTo>
                        <a:cubicBezTo>
                          <a:pt x="395102" y="56045"/>
                          <a:pt x="412431" y="65288"/>
                          <a:pt x="421529" y="81028"/>
                        </a:cubicBezTo>
                        <a:cubicBezTo>
                          <a:pt x="424272" y="85794"/>
                          <a:pt x="426294" y="91281"/>
                          <a:pt x="425861" y="96769"/>
                        </a:cubicBezTo>
                        <a:cubicBezTo>
                          <a:pt x="425139" y="105433"/>
                          <a:pt x="419074" y="112509"/>
                          <a:pt x="412720" y="118574"/>
                        </a:cubicBezTo>
                        <a:cubicBezTo>
                          <a:pt x="377051" y="152944"/>
                          <a:pt x="329974" y="172872"/>
                          <a:pt x="282463" y="186880"/>
                        </a:cubicBezTo>
                        <a:cubicBezTo>
                          <a:pt x="223544" y="204064"/>
                          <a:pt x="159716" y="212729"/>
                          <a:pt x="101230" y="193956"/>
                        </a:cubicBezTo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5" name="Google Shape;785;p31"/>
                  <p:cNvSpPr/>
                  <p:nvPr/>
                </p:nvSpPr>
                <p:spPr>
                  <a:xfrm>
                    <a:off x="4825691" y="3067833"/>
                    <a:ext cx="284918" cy="163181"/>
                  </a:xfrm>
                  <a:custGeom>
                    <a:rect b="b" l="l" r="r" t="t"/>
                    <a:pathLst>
                      <a:path extrusionOk="0" h="163181" w="284918">
                        <a:moveTo>
                          <a:pt x="148741" y="0"/>
                        </a:moveTo>
                        <a:lnTo>
                          <a:pt x="0" y="0"/>
                        </a:lnTo>
                        <a:lnTo>
                          <a:pt x="0" y="163181"/>
                        </a:lnTo>
                        <a:lnTo>
                          <a:pt x="148741" y="163181"/>
                        </a:lnTo>
                        <a:lnTo>
                          <a:pt x="148741" y="45777"/>
                        </a:lnTo>
                        <a:lnTo>
                          <a:pt x="284918" y="35669"/>
                        </a:lnTo>
                        <a:lnTo>
                          <a:pt x="284918" y="0"/>
                        </a:lnTo>
                        <a:lnTo>
                          <a:pt x="148741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786" name="Google Shape;786;p31"/>
                  <p:cNvSpPr/>
                  <p:nvPr/>
                </p:nvSpPr>
                <p:spPr>
                  <a:xfrm>
                    <a:off x="4740057" y="3231015"/>
                    <a:ext cx="323619" cy="93143"/>
                  </a:xfrm>
                  <a:custGeom>
                    <a:rect b="b" l="l" r="r" t="t"/>
                    <a:pathLst>
                      <a:path extrusionOk="0" h="93143" w="323619">
                        <a:moveTo>
                          <a:pt x="292716" y="0"/>
                        </a:moveTo>
                        <a:cubicBezTo>
                          <a:pt x="309784" y="0"/>
                          <a:pt x="323620" y="13836"/>
                          <a:pt x="323620" y="30903"/>
                        </a:cubicBezTo>
                        <a:lnTo>
                          <a:pt x="323620" y="62240"/>
                        </a:lnTo>
                        <a:cubicBezTo>
                          <a:pt x="323620" y="79307"/>
                          <a:pt x="309784" y="93143"/>
                          <a:pt x="292716" y="93143"/>
                        </a:cubicBezTo>
                        <a:lnTo>
                          <a:pt x="30903" y="93143"/>
                        </a:lnTo>
                        <a:cubicBezTo>
                          <a:pt x="13836" y="93143"/>
                          <a:pt x="0" y="79307"/>
                          <a:pt x="0" y="62240"/>
                        </a:cubicBezTo>
                        <a:lnTo>
                          <a:pt x="0" y="30903"/>
                        </a:lnTo>
                        <a:cubicBezTo>
                          <a:pt x="0" y="13836"/>
                          <a:pt x="13836" y="0"/>
                          <a:pt x="30903" y="0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787" name="Google Shape;787;p31"/>
                  <p:cNvGrpSpPr/>
                  <p:nvPr/>
                </p:nvGrpSpPr>
                <p:grpSpPr>
                  <a:xfrm>
                    <a:off x="4786556" y="3231015"/>
                    <a:ext cx="230910" cy="93143"/>
                    <a:chOff x="4786556" y="3231015"/>
                    <a:chExt cx="230910" cy="93143"/>
                  </a:xfrm>
                </p:grpSpPr>
                <p:sp>
                  <p:nvSpPr>
                    <p:cNvPr id="788" name="Google Shape;788;p31"/>
                    <p:cNvSpPr/>
                    <p:nvPr/>
                  </p:nvSpPr>
                  <p:spPr>
                    <a:xfrm>
                      <a:off x="4786556" y="3231015"/>
                      <a:ext cx="7798" cy="93143"/>
                    </a:xfrm>
                    <a:custGeom>
                      <a:rect b="b" l="l" r="r" t="t"/>
                      <a:pathLst>
                        <a:path extrusionOk="0" h="93143" w="7798">
                          <a:moveTo>
                            <a:pt x="7509" y="0"/>
                          </a:moveTo>
                          <a:lnTo>
                            <a:pt x="144" y="0"/>
                          </a:lnTo>
                          <a:cubicBezTo>
                            <a:pt x="144" y="11697"/>
                            <a:pt x="0" y="23972"/>
                            <a:pt x="0" y="36824"/>
                          </a:cubicBezTo>
                          <a:cubicBezTo>
                            <a:pt x="0" y="57042"/>
                            <a:pt x="0" y="76103"/>
                            <a:pt x="433" y="93144"/>
                          </a:cubicBezTo>
                          <a:lnTo>
                            <a:pt x="7365" y="93144"/>
                          </a:lnTo>
                          <a:cubicBezTo>
                            <a:pt x="7654" y="76103"/>
                            <a:pt x="7798" y="57042"/>
                            <a:pt x="7798" y="36824"/>
                          </a:cubicBezTo>
                          <a:cubicBezTo>
                            <a:pt x="7798" y="23972"/>
                            <a:pt x="7798" y="11697"/>
                            <a:pt x="7654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89" name="Google Shape;789;p31"/>
                    <p:cNvSpPr/>
                    <p:nvPr/>
                  </p:nvSpPr>
                  <p:spPr>
                    <a:xfrm>
                      <a:off x="4842298" y="3231015"/>
                      <a:ext cx="7798" cy="93143"/>
                    </a:xfrm>
                    <a:custGeom>
                      <a:rect b="b" l="l" r="r" t="t"/>
                      <a:pathLst>
                        <a:path extrusionOk="0" h="93143" w="7798">
                          <a:moveTo>
                            <a:pt x="7509" y="0"/>
                          </a:moveTo>
                          <a:lnTo>
                            <a:pt x="144" y="0"/>
                          </a:lnTo>
                          <a:cubicBezTo>
                            <a:pt x="144" y="11697"/>
                            <a:pt x="0" y="23972"/>
                            <a:pt x="0" y="36824"/>
                          </a:cubicBezTo>
                          <a:cubicBezTo>
                            <a:pt x="0" y="57042"/>
                            <a:pt x="0" y="76103"/>
                            <a:pt x="433" y="93144"/>
                          </a:cubicBezTo>
                          <a:lnTo>
                            <a:pt x="7365" y="93144"/>
                          </a:lnTo>
                          <a:cubicBezTo>
                            <a:pt x="7654" y="76103"/>
                            <a:pt x="7798" y="57042"/>
                            <a:pt x="7798" y="36824"/>
                          </a:cubicBezTo>
                          <a:cubicBezTo>
                            <a:pt x="7798" y="23972"/>
                            <a:pt x="7798" y="11697"/>
                            <a:pt x="7654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90" name="Google Shape;790;p31"/>
                    <p:cNvSpPr/>
                    <p:nvPr/>
                  </p:nvSpPr>
                  <p:spPr>
                    <a:xfrm>
                      <a:off x="4898040" y="3231015"/>
                      <a:ext cx="7798" cy="93143"/>
                    </a:xfrm>
                    <a:custGeom>
                      <a:rect b="b" l="l" r="r" t="t"/>
                      <a:pathLst>
                        <a:path extrusionOk="0" h="93143" w="7798">
                          <a:moveTo>
                            <a:pt x="7509" y="0"/>
                          </a:moveTo>
                          <a:lnTo>
                            <a:pt x="144" y="0"/>
                          </a:lnTo>
                          <a:cubicBezTo>
                            <a:pt x="144" y="11697"/>
                            <a:pt x="0" y="23972"/>
                            <a:pt x="0" y="36824"/>
                          </a:cubicBezTo>
                          <a:cubicBezTo>
                            <a:pt x="0" y="57042"/>
                            <a:pt x="0" y="76103"/>
                            <a:pt x="433" y="93144"/>
                          </a:cubicBezTo>
                          <a:lnTo>
                            <a:pt x="7365" y="93144"/>
                          </a:lnTo>
                          <a:cubicBezTo>
                            <a:pt x="7654" y="76103"/>
                            <a:pt x="7798" y="57042"/>
                            <a:pt x="7798" y="36824"/>
                          </a:cubicBezTo>
                          <a:cubicBezTo>
                            <a:pt x="7798" y="23972"/>
                            <a:pt x="7798" y="11697"/>
                            <a:pt x="7654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91" name="Google Shape;791;p31"/>
                    <p:cNvSpPr/>
                    <p:nvPr/>
                  </p:nvSpPr>
                  <p:spPr>
                    <a:xfrm>
                      <a:off x="4953782" y="3231015"/>
                      <a:ext cx="7798" cy="93143"/>
                    </a:xfrm>
                    <a:custGeom>
                      <a:rect b="b" l="l" r="r" t="t"/>
                      <a:pathLst>
                        <a:path extrusionOk="0" h="93143" w="7798">
                          <a:moveTo>
                            <a:pt x="7509" y="0"/>
                          </a:moveTo>
                          <a:lnTo>
                            <a:pt x="144" y="0"/>
                          </a:lnTo>
                          <a:cubicBezTo>
                            <a:pt x="144" y="11697"/>
                            <a:pt x="0" y="23972"/>
                            <a:pt x="0" y="36824"/>
                          </a:cubicBezTo>
                          <a:cubicBezTo>
                            <a:pt x="0" y="57042"/>
                            <a:pt x="0" y="76103"/>
                            <a:pt x="433" y="93144"/>
                          </a:cubicBezTo>
                          <a:lnTo>
                            <a:pt x="7365" y="93144"/>
                          </a:lnTo>
                          <a:cubicBezTo>
                            <a:pt x="7654" y="76103"/>
                            <a:pt x="7798" y="57042"/>
                            <a:pt x="7798" y="36824"/>
                          </a:cubicBezTo>
                          <a:cubicBezTo>
                            <a:pt x="7798" y="23972"/>
                            <a:pt x="7798" y="11697"/>
                            <a:pt x="7654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792" name="Google Shape;792;p31"/>
                    <p:cNvSpPr/>
                    <p:nvPr/>
                  </p:nvSpPr>
                  <p:spPr>
                    <a:xfrm>
                      <a:off x="5009668" y="3231015"/>
                      <a:ext cx="7798" cy="93143"/>
                    </a:xfrm>
                    <a:custGeom>
                      <a:rect b="b" l="l" r="r" t="t"/>
                      <a:pathLst>
                        <a:path extrusionOk="0" h="93143" w="7798">
                          <a:moveTo>
                            <a:pt x="7509" y="0"/>
                          </a:moveTo>
                          <a:lnTo>
                            <a:pt x="144" y="0"/>
                          </a:lnTo>
                          <a:cubicBezTo>
                            <a:pt x="144" y="11697"/>
                            <a:pt x="0" y="23972"/>
                            <a:pt x="0" y="36824"/>
                          </a:cubicBezTo>
                          <a:cubicBezTo>
                            <a:pt x="0" y="57042"/>
                            <a:pt x="0" y="76103"/>
                            <a:pt x="433" y="93144"/>
                          </a:cubicBezTo>
                          <a:lnTo>
                            <a:pt x="7365" y="93144"/>
                          </a:lnTo>
                          <a:cubicBezTo>
                            <a:pt x="7654" y="76103"/>
                            <a:pt x="7798" y="57042"/>
                            <a:pt x="7798" y="36824"/>
                          </a:cubicBezTo>
                          <a:cubicBezTo>
                            <a:pt x="7798" y="23972"/>
                            <a:pt x="7798" y="11697"/>
                            <a:pt x="7654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  <p:sp>
                <p:nvSpPr>
                  <p:cNvPr id="793" name="Google Shape;793;p31"/>
                  <p:cNvSpPr/>
                  <p:nvPr/>
                </p:nvSpPr>
                <p:spPr>
                  <a:xfrm>
                    <a:off x="4642537" y="3533262"/>
                    <a:ext cx="518081" cy="348746"/>
                  </a:xfrm>
                  <a:custGeom>
                    <a:rect b="b" l="l" r="r" t="t"/>
                    <a:pathLst>
                      <a:path extrusionOk="0" h="348746" w="518081">
                        <a:moveTo>
                          <a:pt x="517604" y="275820"/>
                        </a:moveTo>
                        <a:cubicBezTo>
                          <a:pt x="511684" y="202461"/>
                          <a:pt x="498831" y="124625"/>
                          <a:pt x="480491" y="50254"/>
                        </a:cubicBezTo>
                        <a:cubicBezTo>
                          <a:pt x="456375" y="46355"/>
                          <a:pt x="431970" y="45489"/>
                          <a:pt x="406699" y="50543"/>
                        </a:cubicBezTo>
                        <a:cubicBezTo>
                          <a:pt x="333917" y="64984"/>
                          <a:pt x="264745" y="90255"/>
                          <a:pt x="189797" y="76970"/>
                        </a:cubicBezTo>
                        <a:cubicBezTo>
                          <a:pt x="132178" y="66717"/>
                          <a:pt x="83801" y="38846"/>
                          <a:pt x="50876" y="0"/>
                        </a:cubicBezTo>
                        <a:cubicBezTo>
                          <a:pt x="25171" y="88811"/>
                          <a:pt x="7409" y="185854"/>
                          <a:pt x="189" y="275965"/>
                        </a:cubicBezTo>
                        <a:cubicBezTo>
                          <a:pt x="189" y="276254"/>
                          <a:pt x="189" y="276542"/>
                          <a:pt x="189" y="276687"/>
                        </a:cubicBezTo>
                        <a:cubicBezTo>
                          <a:pt x="-2844" y="315677"/>
                          <a:pt x="31092" y="348747"/>
                          <a:pt x="73404" y="348747"/>
                        </a:cubicBezTo>
                        <a:lnTo>
                          <a:pt x="444678" y="348747"/>
                        </a:lnTo>
                        <a:cubicBezTo>
                          <a:pt x="486845" y="348747"/>
                          <a:pt x="520926" y="315677"/>
                          <a:pt x="517893" y="276687"/>
                        </a:cubicBezTo>
                        <a:cubicBezTo>
                          <a:pt x="517893" y="276398"/>
                          <a:pt x="517893" y="276109"/>
                          <a:pt x="517893" y="275965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794" name="Google Shape;794;p31"/>
                <p:cNvSpPr/>
                <p:nvPr/>
              </p:nvSpPr>
              <p:spPr>
                <a:xfrm>
                  <a:off x="4360985" y="3930819"/>
                  <a:ext cx="2479205" cy="776195"/>
                </a:xfrm>
                <a:custGeom>
                  <a:rect b="b" l="l" r="r" t="t"/>
                  <a:pathLst>
                    <a:path extrusionOk="0" h="776195" w="2479205">
                      <a:moveTo>
                        <a:pt x="2318335" y="0"/>
                      </a:moveTo>
                      <a:cubicBezTo>
                        <a:pt x="2407181" y="0"/>
                        <a:pt x="2479206" y="72024"/>
                        <a:pt x="2479206" y="160871"/>
                      </a:cubicBezTo>
                      <a:lnTo>
                        <a:pt x="2479206" y="615325"/>
                      </a:lnTo>
                      <a:cubicBezTo>
                        <a:pt x="2479206" y="704172"/>
                        <a:pt x="2407181" y="776196"/>
                        <a:pt x="2318335" y="776196"/>
                      </a:cubicBezTo>
                      <a:lnTo>
                        <a:pt x="160871" y="776196"/>
                      </a:lnTo>
                      <a:cubicBezTo>
                        <a:pt x="72024" y="776196"/>
                        <a:pt x="0" y="704172"/>
                        <a:pt x="0" y="615325"/>
                      </a:cubicBezTo>
                      <a:lnTo>
                        <a:pt x="0" y="160871"/>
                      </a:lnTo>
                      <a:cubicBezTo>
                        <a:pt x="0" y="72024"/>
                        <a:pt x="72024" y="0"/>
                        <a:pt x="160871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5" name="Google Shape;795;p31"/>
                <p:cNvSpPr/>
                <p:nvPr/>
              </p:nvSpPr>
              <p:spPr>
                <a:xfrm>
                  <a:off x="4361129" y="3930674"/>
                  <a:ext cx="2479061" cy="776195"/>
                </a:xfrm>
                <a:custGeom>
                  <a:rect b="b" l="l" r="r" t="t"/>
                  <a:pathLst>
                    <a:path extrusionOk="0" h="776195" w="2479061">
                      <a:moveTo>
                        <a:pt x="2479062" y="615469"/>
                      </a:moveTo>
                      <a:lnTo>
                        <a:pt x="2479062" y="458497"/>
                      </a:lnTo>
                      <a:cubicBezTo>
                        <a:pt x="2026485" y="364776"/>
                        <a:pt x="1554414" y="429471"/>
                        <a:pt x="1093173" y="481314"/>
                      </a:cubicBezTo>
                      <a:cubicBezTo>
                        <a:pt x="872950" y="506007"/>
                        <a:pt x="623412" y="519004"/>
                        <a:pt x="458353" y="370985"/>
                      </a:cubicBezTo>
                      <a:cubicBezTo>
                        <a:pt x="352212" y="275965"/>
                        <a:pt x="309468" y="141231"/>
                        <a:pt x="274521" y="0"/>
                      </a:cubicBezTo>
                      <a:lnTo>
                        <a:pt x="160871" y="0"/>
                      </a:lnTo>
                      <a:cubicBezTo>
                        <a:pt x="72060" y="0"/>
                        <a:pt x="0" y="72060"/>
                        <a:pt x="0" y="160871"/>
                      </a:cubicBezTo>
                      <a:lnTo>
                        <a:pt x="0" y="615325"/>
                      </a:lnTo>
                      <a:cubicBezTo>
                        <a:pt x="0" y="704136"/>
                        <a:pt x="72060" y="776196"/>
                        <a:pt x="160871" y="776196"/>
                      </a:cubicBezTo>
                      <a:lnTo>
                        <a:pt x="2318190" y="776196"/>
                      </a:lnTo>
                      <a:cubicBezTo>
                        <a:pt x="2407002" y="776196"/>
                        <a:pt x="2479062" y="704136"/>
                        <a:pt x="2479062" y="61532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796" name="Google Shape;796;p31"/>
          <p:cNvGrpSpPr/>
          <p:nvPr/>
        </p:nvGrpSpPr>
        <p:grpSpPr>
          <a:xfrm flipH="1">
            <a:off x="96" y="982669"/>
            <a:ext cx="2474134" cy="4161365"/>
            <a:chOff x="2289355" y="1871689"/>
            <a:chExt cx="1700436" cy="3110836"/>
          </a:xfrm>
        </p:grpSpPr>
        <p:grpSp>
          <p:nvGrpSpPr>
            <p:cNvPr id="797" name="Google Shape;797;p31"/>
            <p:cNvGrpSpPr/>
            <p:nvPr/>
          </p:nvGrpSpPr>
          <p:grpSpPr>
            <a:xfrm>
              <a:off x="2582699" y="3729322"/>
              <a:ext cx="1301134" cy="1253203"/>
              <a:chOff x="2582699" y="3729322"/>
              <a:chExt cx="1301134" cy="1253203"/>
            </a:xfrm>
          </p:grpSpPr>
          <p:grpSp>
            <p:nvGrpSpPr>
              <p:cNvPr id="798" name="Google Shape;798;p31"/>
              <p:cNvGrpSpPr/>
              <p:nvPr/>
            </p:nvGrpSpPr>
            <p:grpSpPr>
              <a:xfrm>
                <a:off x="3025484" y="3925061"/>
                <a:ext cx="858349" cy="940545"/>
                <a:chOff x="3025484" y="3925061"/>
                <a:chExt cx="858349" cy="940545"/>
              </a:xfrm>
            </p:grpSpPr>
            <p:grpSp>
              <p:nvGrpSpPr>
                <p:cNvPr id="799" name="Google Shape;799;p31"/>
                <p:cNvGrpSpPr/>
                <p:nvPr/>
              </p:nvGrpSpPr>
              <p:grpSpPr>
                <a:xfrm>
                  <a:off x="3025484" y="3925061"/>
                  <a:ext cx="804100" cy="710088"/>
                  <a:chOff x="3025484" y="3925061"/>
                  <a:chExt cx="804100" cy="710088"/>
                </a:xfrm>
              </p:grpSpPr>
              <p:sp>
                <p:nvSpPr>
                  <p:cNvPr id="800" name="Google Shape;800;p31"/>
                  <p:cNvSpPr/>
                  <p:nvPr/>
                </p:nvSpPr>
                <p:spPr>
                  <a:xfrm>
                    <a:off x="3025484" y="3925061"/>
                    <a:ext cx="804100" cy="710088"/>
                  </a:xfrm>
                  <a:custGeom>
                    <a:rect b="b" l="l" r="r" t="t"/>
                    <a:pathLst>
                      <a:path extrusionOk="0" h="710088" w="804100">
                        <a:moveTo>
                          <a:pt x="0" y="63437"/>
                        </a:moveTo>
                        <a:cubicBezTo>
                          <a:pt x="0" y="63437"/>
                          <a:pt x="166497" y="626650"/>
                          <a:pt x="791528" y="710089"/>
                        </a:cubicBezTo>
                        <a:lnTo>
                          <a:pt x="804101" y="656749"/>
                        </a:lnTo>
                        <a:cubicBezTo>
                          <a:pt x="804101" y="656749"/>
                          <a:pt x="358140" y="506825"/>
                          <a:pt x="402050" y="0"/>
                        </a:cubicBezTo>
                        <a:lnTo>
                          <a:pt x="0" y="63437"/>
                        </a:lnTo>
                        <a:close/>
                      </a:path>
                    </a:pathLst>
                  </a:custGeom>
                  <a:solidFill>
                    <a:srgbClr val="9E5F50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01" name="Google Shape;801;p31"/>
                  <p:cNvSpPr/>
                  <p:nvPr/>
                </p:nvSpPr>
                <p:spPr>
                  <a:xfrm>
                    <a:off x="3433817" y="4481580"/>
                    <a:ext cx="44721" cy="36341"/>
                  </a:xfrm>
                  <a:custGeom>
                    <a:rect b="b" l="l" r="r" t="t"/>
                    <a:pathLst>
                      <a:path extrusionOk="0" h="36341" w="44721">
                        <a:moveTo>
                          <a:pt x="4290" y="9933"/>
                        </a:moveTo>
                        <a:cubicBezTo>
                          <a:pt x="14386" y="9456"/>
                          <a:pt x="24673" y="9647"/>
                          <a:pt x="31245" y="18410"/>
                        </a:cubicBezTo>
                        <a:cubicBezTo>
                          <a:pt x="33341" y="21267"/>
                          <a:pt x="34103" y="24125"/>
                          <a:pt x="29817" y="24696"/>
                        </a:cubicBezTo>
                        <a:cubicBezTo>
                          <a:pt x="23530" y="25554"/>
                          <a:pt x="20101" y="19934"/>
                          <a:pt x="14291" y="19648"/>
                        </a:cubicBezTo>
                        <a:cubicBezTo>
                          <a:pt x="11910" y="19648"/>
                          <a:pt x="9338" y="21839"/>
                          <a:pt x="9528" y="24411"/>
                        </a:cubicBezTo>
                        <a:cubicBezTo>
                          <a:pt x="10481" y="33364"/>
                          <a:pt x="23054" y="37079"/>
                          <a:pt x="30864" y="36222"/>
                        </a:cubicBezTo>
                        <a:cubicBezTo>
                          <a:pt x="38675" y="35269"/>
                          <a:pt x="45342" y="29649"/>
                          <a:pt x="44676" y="21363"/>
                        </a:cubicBezTo>
                        <a:cubicBezTo>
                          <a:pt x="44009" y="12123"/>
                          <a:pt x="35627" y="3837"/>
                          <a:pt x="27150" y="1265"/>
                        </a:cubicBezTo>
                        <a:cubicBezTo>
                          <a:pt x="19434" y="-1021"/>
                          <a:pt x="10862" y="217"/>
                          <a:pt x="3051" y="1646"/>
                        </a:cubicBezTo>
                        <a:cubicBezTo>
                          <a:pt x="-1711" y="2503"/>
                          <a:pt x="-568" y="10218"/>
                          <a:pt x="4194" y="10028"/>
                        </a:cubicBezTo>
                        <a:lnTo>
                          <a:pt x="4194" y="10028"/>
                        </a:lnTo>
                        <a:close/>
                      </a:path>
                    </a:pathLst>
                  </a:custGeom>
                  <a:solidFill>
                    <a:srgbClr val="9B4C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802" name="Google Shape;802;p31"/>
                <p:cNvGrpSpPr/>
                <p:nvPr/>
              </p:nvGrpSpPr>
              <p:grpSpPr>
                <a:xfrm>
                  <a:off x="3754248" y="4556704"/>
                  <a:ext cx="129585" cy="308902"/>
                  <a:chOff x="3754248" y="4556704"/>
                  <a:chExt cx="129585" cy="308902"/>
                </a:xfrm>
              </p:grpSpPr>
              <p:sp>
                <p:nvSpPr>
                  <p:cNvPr id="803" name="Google Shape;803;p31"/>
                  <p:cNvSpPr/>
                  <p:nvPr/>
                </p:nvSpPr>
                <p:spPr>
                  <a:xfrm>
                    <a:off x="3779466" y="4560743"/>
                    <a:ext cx="100003" cy="290605"/>
                  </a:xfrm>
                  <a:custGeom>
                    <a:rect b="b" l="l" r="r" t="t"/>
                    <a:pathLst>
                      <a:path extrusionOk="0" h="290605" w="100003">
                        <a:moveTo>
                          <a:pt x="23067" y="13351"/>
                        </a:moveTo>
                        <a:cubicBezTo>
                          <a:pt x="27449" y="-4556"/>
                          <a:pt x="76598" y="-3032"/>
                          <a:pt x="96505" y="9541"/>
                        </a:cubicBezTo>
                        <a:cubicBezTo>
                          <a:pt x="116412" y="22114"/>
                          <a:pt x="45261" y="271098"/>
                          <a:pt x="36498" y="288147"/>
                        </a:cubicBezTo>
                        <a:cubicBezTo>
                          <a:pt x="27639" y="305197"/>
                          <a:pt x="-31987" y="235665"/>
                          <a:pt x="23067" y="1335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04" name="Google Shape;804;p31"/>
                  <p:cNvSpPr/>
                  <p:nvPr/>
                </p:nvSpPr>
                <p:spPr>
                  <a:xfrm>
                    <a:off x="3775355" y="4556704"/>
                    <a:ext cx="108478" cy="308902"/>
                  </a:xfrm>
                  <a:custGeom>
                    <a:rect b="b" l="l" r="r" t="t"/>
                    <a:pathLst>
                      <a:path extrusionOk="0" h="308902" w="108478">
                        <a:moveTo>
                          <a:pt x="45561" y="204557"/>
                        </a:moveTo>
                        <a:cubicBezTo>
                          <a:pt x="45561" y="204557"/>
                          <a:pt x="-1397" y="206366"/>
                          <a:pt x="32" y="243990"/>
                        </a:cubicBezTo>
                        <a:cubicBezTo>
                          <a:pt x="1461" y="281614"/>
                          <a:pt x="34417" y="320952"/>
                          <a:pt x="48514" y="305426"/>
                        </a:cubicBezTo>
                        <a:cubicBezTo>
                          <a:pt x="62611" y="289901"/>
                          <a:pt x="130715" y="18057"/>
                          <a:pt x="101092" y="1960"/>
                        </a:cubicBezTo>
                        <a:cubicBezTo>
                          <a:pt x="95377" y="-1183"/>
                          <a:pt x="85662" y="-3850"/>
                          <a:pt x="83090" y="21772"/>
                        </a:cubicBezTo>
                        <a:cubicBezTo>
                          <a:pt x="80518" y="47394"/>
                          <a:pt x="45657" y="204652"/>
                          <a:pt x="45657" y="204652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805" name="Google Shape;805;p31"/>
                  <p:cNvGrpSpPr/>
                  <p:nvPr/>
                </p:nvGrpSpPr>
                <p:grpSpPr>
                  <a:xfrm>
                    <a:off x="3754248" y="4650956"/>
                    <a:ext cx="72099" cy="83063"/>
                    <a:chOff x="3754248" y="4650956"/>
                    <a:chExt cx="72099" cy="83063"/>
                  </a:xfrm>
                </p:grpSpPr>
                <p:sp>
                  <p:nvSpPr>
                    <p:cNvPr id="806" name="Google Shape;806;p31"/>
                    <p:cNvSpPr/>
                    <p:nvPr/>
                  </p:nvSpPr>
                  <p:spPr>
                    <a:xfrm>
                      <a:off x="3757915" y="4692559"/>
                      <a:ext cx="63369" cy="41460"/>
                    </a:xfrm>
                    <a:custGeom>
                      <a:rect b="b" l="l" r="r" t="t"/>
                      <a:pathLst>
                        <a:path extrusionOk="0" h="41460" w="63369">
                          <a:moveTo>
                            <a:pt x="53476" y="217"/>
                          </a:moveTo>
                          <a:cubicBezTo>
                            <a:pt x="33283" y="-2164"/>
                            <a:pt x="7375" y="15457"/>
                            <a:pt x="327" y="34221"/>
                          </a:cubicBezTo>
                          <a:cubicBezTo>
                            <a:pt x="-1102" y="38031"/>
                            <a:pt x="2422" y="40889"/>
                            <a:pt x="5756" y="41365"/>
                          </a:cubicBezTo>
                          <a:cubicBezTo>
                            <a:pt x="12899" y="42317"/>
                            <a:pt x="19091" y="35936"/>
                            <a:pt x="24901" y="32602"/>
                          </a:cubicBezTo>
                          <a:cubicBezTo>
                            <a:pt x="29854" y="29744"/>
                            <a:pt x="34902" y="26792"/>
                            <a:pt x="40236" y="24696"/>
                          </a:cubicBezTo>
                          <a:cubicBezTo>
                            <a:pt x="46428" y="22410"/>
                            <a:pt x="52809" y="21934"/>
                            <a:pt x="58524" y="18505"/>
                          </a:cubicBezTo>
                          <a:cubicBezTo>
                            <a:pt x="67573" y="13076"/>
                            <a:pt x="62811" y="1265"/>
                            <a:pt x="53571" y="217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07" name="Google Shape;807;p31"/>
                    <p:cNvSpPr/>
                    <p:nvPr/>
                  </p:nvSpPr>
                  <p:spPr>
                    <a:xfrm>
                      <a:off x="3754248" y="4650956"/>
                      <a:ext cx="72099" cy="33829"/>
                    </a:xfrm>
                    <a:custGeom>
                      <a:rect b="b" l="l" r="r" t="t"/>
                      <a:pathLst>
                        <a:path extrusionOk="0" h="33829" w="72099">
                          <a:moveTo>
                            <a:pt x="70193" y="4577"/>
                          </a:moveTo>
                          <a:cubicBezTo>
                            <a:pt x="52953" y="-9519"/>
                            <a:pt x="14091" y="12198"/>
                            <a:pt x="1232" y="25818"/>
                          </a:cubicBezTo>
                          <a:cubicBezTo>
                            <a:pt x="-1340" y="28581"/>
                            <a:pt x="279" y="34105"/>
                            <a:pt x="4566" y="33819"/>
                          </a:cubicBezTo>
                          <a:cubicBezTo>
                            <a:pt x="15424" y="33057"/>
                            <a:pt x="25902" y="27533"/>
                            <a:pt x="35998" y="23627"/>
                          </a:cubicBezTo>
                          <a:cubicBezTo>
                            <a:pt x="46285" y="19627"/>
                            <a:pt x="60287" y="21342"/>
                            <a:pt x="68859" y="14865"/>
                          </a:cubicBezTo>
                          <a:cubicBezTo>
                            <a:pt x="71812" y="12578"/>
                            <a:pt x="73717" y="7626"/>
                            <a:pt x="70193" y="4673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808" name="Google Shape;808;p31"/>
              <p:cNvGrpSpPr/>
              <p:nvPr/>
            </p:nvGrpSpPr>
            <p:grpSpPr>
              <a:xfrm>
                <a:off x="2582699" y="3802188"/>
                <a:ext cx="496363" cy="1180337"/>
                <a:chOff x="2582699" y="3802188"/>
                <a:chExt cx="496363" cy="1180337"/>
              </a:xfrm>
            </p:grpSpPr>
            <p:grpSp>
              <p:nvGrpSpPr>
                <p:cNvPr id="809" name="Google Shape;809;p31"/>
                <p:cNvGrpSpPr/>
                <p:nvPr/>
              </p:nvGrpSpPr>
              <p:grpSpPr>
                <a:xfrm>
                  <a:off x="2707491" y="3802188"/>
                  <a:ext cx="371571" cy="1098423"/>
                  <a:chOff x="2707491" y="3802188"/>
                  <a:chExt cx="371571" cy="1098423"/>
                </a:xfrm>
              </p:grpSpPr>
              <p:sp>
                <p:nvSpPr>
                  <p:cNvPr id="810" name="Google Shape;810;p31"/>
                  <p:cNvSpPr/>
                  <p:nvPr/>
                </p:nvSpPr>
                <p:spPr>
                  <a:xfrm>
                    <a:off x="2707491" y="3802188"/>
                    <a:ext cx="371571" cy="1098423"/>
                  </a:xfrm>
                  <a:custGeom>
                    <a:rect b="b" l="l" r="r" t="t"/>
                    <a:pathLst>
                      <a:path extrusionOk="0" h="1098423" w="371571">
                        <a:moveTo>
                          <a:pt x="173499" y="0"/>
                        </a:moveTo>
                        <a:cubicBezTo>
                          <a:pt x="173499" y="0"/>
                          <a:pt x="-165686" y="428911"/>
                          <a:pt x="104443" y="1098423"/>
                        </a:cubicBezTo>
                        <a:lnTo>
                          <a:pt x="145305" y="1098423"/>
                        </a:lnTo>
                        <a:cubicBezTo>
                          <a:pt x="145305" y="1098423"/>
                          <a:pt x="98156" y="402812"/>
                          <a:pt x="371428" y="274796"/>
                        </a:cubicBezTo>
                        <a:cubicBezTo>
                          <a:pt x="371428" y="274796"/>
                          <a:pt x="384001" y="762"/>
                          <a:pt x="173594" y="0"/>
                        </a:cubicBezTo>
                        <a:close/>
                      </a:path>
                    </a:pathLst>
                  </a:custGeom>
                  <a:solidFill>
                    <a:srgbClr val="9E5F50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11" name="Google Shape;811;p31"/>
                  <p:cNvSpPr/>
                  <p:nvPr/>
                </p:nvSpPr>
                <p:spPr>
                  <a:xfrm>
                    <a:off x="2714620" y="4451970"/>
                    <a:ext cx="49804" cy="61816"/>
                  </a:xfrm>
                  <a:custGeom>
                    <a:rect b="b" l="l" r="r" t="t"/>
                    <a:pathLst>
                      <a:path extrusionOk="0" h="61816" w="49804">
                        <a:moveTo>
                          <a:pt x="5301" y="23064"/>
                        </a:moveTo>
                        <a:cubicBezTo>
                          <a:pt x="8349" y="13158"/>
                          <a:pt x="15493" y="4871"/>
                          <a:pt x="26066" y="10872"/>
                        </a:cubicBezTo>
                        <a:cubicBezTo>
                          <a:pt x="34448" y="15635"/>
                          <a:pt x="38067" y="26303"/>
                          <a:pt x="37591" y="35351"/>
                        </a:cubicBezTo>
                        <a:cubicBezTo>
                          <a:pt x="37401" y="39447"/>
                          <a:pt x="36067" y="51830"/>
                          <a:pt x="29304" y="48115"/>
                        </a:cubicBezTo>
                        <a:cubicBezTo>
                          <a:pt x="24542" y="45448"/>
                          <a:pt x="25113" y="41733"/>
                          <a:pt x="27876" y="38304"/>
                        </a:cubicBezTo>
                        <a:cubicBezTo>
                          <a:pt x="32448" y="32494"/>
                          <a:pt x="26828" y="23826"/>
                          <a:pt x="19779" y="27731"/>
                        </a:cubicBezTo>
                        <a:cubicBezTo>
                          <a:pt x="7492" y="34494"/>
                          <a:pt x="11112" y="51448"/>
                          <a:pt x="21018" y="58402"/>
                        </a:cubicBezTo>
                        <a:cubicBezTo>
                          <a:pt x="33305" y="66974"/>
                          <a:pt x="45306" y="58211"/>
                          <a:pt x="48545" y="45353"/>
                        </a:cubicBezTo>
                        <a:cubicBezTo>
                          <a:pt x="52641" y="28874"/>
                          <a:pt x="46735" y="10301"/>
                          <a:pt x="31019" y="2490"/>
                        </a:cubicBezTo>
                        <a:cubicBezTo>
                          <a:pt x="15207" y="-5320"/>
                          <a:pt x="2920" y="6395"/>
                          <a:pt x="63" y="21635"/>
                        </a:cubicBezTo>
                        <a:cubicBezTo>
                          <a:pt x="-604" y="25064"/>
                          <a:pt x="4254" y="26493"/>
                          <a:pt x="5301" y="23064"/>
                        </a:cubicBezTo>
                        <a:lnTo>
                          <a:pt x="5301" y="23064"/>
                        </a:lnTo>
                        <a:close/>
                      </a:path>
                    </a:pathLst>
                  </a:custGeom>
                  <a:solidFill>
                    <a:srgbClr val="9B4C37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grpSp>
              <p:nvGrpSpPr>
                <p:cNvPr id="812" name="Google Shape;812;p31"/>
                <p:cNvGrpSpPr/>
                <p:nvPr/>
              </p:nvGrpSpPr>
              <p:grpSpPr>
                <a:xfrm>
                  <a:off x="2582699" y="4869549"/>
                  <a:ext cx="313658" cy="112976"/>
                  <a:chOff x="2582699" y="4869549"/>
                  <a:chExt cx="313658" cy="112976"/>
                </a:xfrm>
              </p:grpSpPr>
              <p:sp>
                <p:nvSpPr>
                  <p:cNvPr id="813" name="Google Shape;813;p31"/>
                  <p:cNvSpPr/>
                  <p:nvPr/>
                </p:nvSpPr>
                <p:spPr>
                  <a:xfrm>
                    <a:off x="2602306" y="4886533"/>
                    <a:ext cx="280440" cy="78812"/>
                  </a:xfrm>
                  <a:custGeom>
                    <a:rect b="b" l="l" r="r" t="t"/>
                    <a:pathLst>
                      <a:path extrusionOk="0" h="78812" w="280440">
                        <a:moveTo>
                          <a:pt x="259539" y="362"/>
                        </a:moveTo>
                        <a:cubicBezTo>
                          <a:pt x="277255" y="838"/>
                          <a:pt x="285351" y="47797"/>
                          <a:pt x="277350" y="69037"/>
                        </a:cubicBezTo>
                        <a:cubicBezTo>
                          <a:pt x="269349" y="90278"/>
                          <a:pt x="20271" y="71038"/>
                          <a:pt x="2364" y="65989"/>
                        </a:cubicBezTo>
                        <a:cubicBezTo>
                          <a:pt x="-15448" y="60941"/>
                          <a:pt x="67134" y="-4686"/>
                          <a:pt x="259539" y="267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14" name="Google Shape;814;p31"/>
                  <p:cNvSpPr/>
                  <p:nvPr/>
                </p:nvSpPr>
                <p:spPr>
                  <a:xfrm>
                    <a:off x="2582699" y="4911917"/>
                    <a:ext cx="313658" cy="70608"/>
                  </a:xfrm>
                  <a:custGeom>
                    <a:rect b="b" l="l" r="r" t="t"/>
                    <a:pathLst>
                      <a:path extrusionOk="0" h="70608" w="313658">
                        <a:moveTo>
                          <a:pt x="103028" y="37081"/>
                        </a:moveTo>
                        <a:cubicBezTo>
                          <a:pt x="103028" y="37081"/>
                          <a:pt x="90836" y="-8353"/>
                          <a:pt x="54545" y="1362"/>
                        </a:cubicBezTo>
                        <a:cubicBezTo>
                          <a:pt x="18255" y="11078"/>
                          <a:pt x="-12892" y="51845"/>
                          <a:pt x="5396" y="62227"/>
                        </a:cubicBezTo>
                        <a:cubicBezTo>
                          <a:pt x="23684" y="72514"/>
                          <a:pt x="303815" y="78991"/>
                          <a:pt x="312959" y="46606"/>
                        </a:cubicBezTo>
                        <a:cubicBezTo>
                          <a:pt x="314673" y="40415"/>
                          <a:pt x="315245" y="30223"/>
                          <a:pt x="289718" y="33366"/>
                        </a:cubicBezTo>
                        <a:cubicBezTo>
                          <a:pt x="264191" y="36510"/>
                          <a:pt x="103123" y="37176"/>
                          <a:pt x="103123" y="3717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815" name="Google Shape;815;p31"/>
                  <p:cNvGrpSpPr/>
                  <p:nvPr/>
                </p:nvGrpSpPr>
                <p:grpSpPr>
                  <a:xfrm>
                    <a:off x="2693903" y="4869549"/>
                    <a:ext cx="85651" cy="62463"/>
                    <a:chOff x="2693903" y="4869549"/>
                    <a:chExt cx="85651" cy="62463"/>
                  </a:xfrm>
                </p:grpSpPr>
                <p:sp>
                  <p:nvSpPr>
                    <p:cNvPr id="816" name="Google Shape;816;p31"/>
                    <p:cNvSpPr/>
                    <p:nvPr/>
                  </p:nvSpPr>
                  <p:spPr>
                    <a:xfrm>
                      <a:off x="2693903" y="4883622"/>
                      <a:ext cx="48549" cy="48390"/>
                    </a:xfrm>
                    <a:custGeom>
                      <a:rect b="b" l="l" r="r" t="t"/>
                      <a:pathLst>
                        <a:path extrusionOk="0" h="48390" w="48549">
                          <a:moveTo>
                            <a:pt x="5350" y="35"/>
                          </a:moveTo>
                          <a:cubicBezTo>
                            <a:pt x="206" y="225"/>
                            <a:pt x="-2556" y="7940"/>
                            <a:pt x="3254" y="9655"/>
                          </a:cubicBezTo>
                          <a:cubicBezTo>
                            <a:pt x="16303" y="13656"/>
                            <a:pt x="23638" y="30991"/>
                            <a:pt x="28591" y="42612"/>
                          </a:cubicBezTo>
                          <a:cubicBezTo>
                            <a:pt x="33925" y="54899"/>
                            <a:pt x="53546" y="45564"/>
                            <a:pt x="47355" y="33468"/>
                          </a:cubicBezTo>
                          <a:cubicBezTo>
                            <a:pt x="39449" y="17847"/>
                            <a:pt x="24876" y="-918"/>
                            <a:pt x="5350" y="3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sp>
                  <p:nvSpPr>
                    <p:cNvPr id="817" name="Google Shape;817;p31"/>
                    <p:cNvSpPr/>
                    <p:nvPr/>
                  </p:nvSpPr>
                  <p:spPr>
                    <a:xfrm>
                      <a:off x="2732822" y="4869549"/>
                      <a:ext cx="46732" cy="60094"/>
                    </a:xfrm>
                    <a:custGeom>
                      <a:rect b="b" l="l" r="r" t="t"/>
                      <a:pathLst>
                        <a:path extrusionOk="0" h="60094" w="46732">
                          <a:moveTo>
                            <a:pt x="17961" y="7345"/>
                          </a:moveTo>
                          <a:cubicBezTo>
                            <a:pt x="13484" y="4487"/>
                            <a:pt x="7960" y="-1132"/>
                            <a:pt x="2340" y="201"/>
                          </a:cubicBezTo>
                          <a:cubicBezTo>
                            <a:pt x="1007" y="487"/>
                            <a:pt x="340" y="1440"/>
                            <a:pt x="149" y="2678"/>
                          </a:cubicBezTo>
                          <a:cubicBezTo>
                            <a:pt x="-613" y="6678"/>
                            <a:pt x="1673" y="8679"/>
                            <a:pt x="3959" y="11727"/>
                          </a:cubicBezTo>
                          <a:cubicBezTo>
                            <a:pt x="7484" y="16489"/>
                            <a:pt x="11198" y="21156"/>
                            <a:pt x="14342" y="26109"/>
                          </a:cubicBezTo>
                          <a:cubicBezTo>
                            <a:pt x="17390" y="30872"/>
                            <a:pt x="20628" y="35253"/>
                            <a:pt x="22819" y="40587"/>
                          </a:cubicBezTo>
                          <a:cubicBezTo>
                            <a:pt x="25200" y="46302"/>
                            <a:pt x="24152" y="51351"/>
                            <a:pt x="28248" y="56589"/>
                          </a:cubicBezTo>
                          <a:cubicBezTo>
                            <a:pt x="32058" y="61352"/>
                            <a:pt x="41297" y="61447"/>
                            <a:pt x="44345" y="55732"/>
                          </a:cubicBezTo>
                          <a:cubicBezTo>
                            <a:pt x="51203" y="43064"/>
                            <a:pt x="41964" y="29062"/>
                            <a:pt x="33296" y="19442"/>
                          </a:cubicBezTo>
                          <a:cubicBezTo>
                            <a:pt x="28915" y="14584"/>
                            <a:pt x="23295" y="10965"/>
                            <a:pt x="17771" y="7345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</p:grpSp>
            </p:grpSp>
          </p:grpSp>
          <p:grpSp>
            <p:nvGrpSpPr>
              <p:cNvPr id="818" name="Google Shape;818;p31"/>
              <p:cNvGrpSpPr/>
              <p:nvPr/>
            </p:nvGrpSpPr>
            <p:grpSpPr>
              <a:xfrm>
                <a:off x="2673630" y="3729322"/>
                <a:ext cx="849439" cy="605980"/>
                <a:chOff x="2673630" y="3729322"/>
                <a:chExt cx="849439" cy="605980"/>
              </a:xfrm>
            </p:grpSpPr>
            <p:sp>
              <p:nvSpPr>
                <p:cNvPr id="819" name="Google Shape;819;p31"/>
                <p:cNvSpPr/>
                <p:nvPr/>
              </p:nvSpPr>
              <p:spPr>
                <a:xfrm>
                  <a:off x="2673630" y="3729322"/>
                  <a:ext cx="849439" cy="605980"/>
                </a:xfrm>
                <a:custGeom>
                  <a:rect b="b" l="l" r="r" t="t"/>
                  <a:pathLst>
                    <a:path extrusionOk="0" h="605980" w="849439">
                      <a:moveTo>
                        <a:pt x="219647" y="0"/>
                      </a:moveTo>
                      <a:cubicBezTo>
                        <a:pt x="219647" y="0"/>
                        <a:pt x="80296" y="143256"/>
                        <a:pt x="0" y="436055"/>
                      </a:cubicBezTo>
                      <a:cubicBezTo>
                        <a:pt x="0" y="436055"/>
                        <a:pt x="65056" y="517493"/>
                        <a:pt x="292703" y="582073"/>
                      </a:cubicBezTo>
                      <a:cubicBezTo>
                        <a:pt x="292703" y="582073"/>
                        <a:pt x="309944" y="539305"/>
                        <a:pt x="396050" y="436055"/>
                      </a:cubicBezTo>
                      <a:cubicBezTo>
                        <a:pt x="396050" y="436055"/>
                        <a:pt x="440055" y="527113"/>
                        <a:pt x="501301" y="605980"/>
                      </a:cubicBezTo>
                      <a:cubicBezTo>
                        <a:pt x="501301" y="605980"/>
                        <a:pt x="658178" y="583502"/>
                        <a:pt x="849440" y="432340"/>
                      </a:cubicBezTo>
                      <a:cubicBezTo>
                        <a:pt x="849440" y="432340"/>
                        <a:pt x="763810" y="264319"/>
                        <a:pt x="753999" y="72866"/>
                      </a:cubicBezTo>
                      <a:lnTo>
                        <a:pt x="219742" y="0"/>
                      </a:lnTo>
                      <a:close/>
                    </a:path>
                  </a:pathLst>
                </a:custGeom>
                <a:solidFill>
                  <a:srgbClr val="5A5A5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0" name="Google Shape;820;p31"/>
                <p:cNvSpPr/>
                <p:nvPr/>
              </p:nvSpPr>
              <p:spPr>
                <a:xfrm>
                  <a:off x="2881847" y="4032217"/>
                  <a:ext cx="208121" cy="279082"/>
                </a:xfrm>
                <a:custGeom>
                  <a:rect b="b" l="l" r="r" t="t"/>
                  <a:pathLst>
                    <a:path extrusionOk="0" h="279082" w="208121">
                      <a:moveTo>
                        <a:pt x="0" y="251936"/>
                      </a:moveTo>
                      <a:cubicBezTo>
                        <a:pt x="25337" y="261175"/>
                        <a:pt x="53245" y="270320"/>
                        <a:pt x="84392" y="279083"/>
                      </a:cubicBezTo>
                      <a:cubicBezTo>
                        <a:pt x="84392" y="279083"/>
                        <a:pt x="101632" y="236315"/>
                        <a:pt x="187738" y="133064"/>
                      </a:cubicBezTo>
                      <a:cubicBezTo>
                        <a:pt x="191929" y="75152"/>
                        <a:pt x="208121" y="0"/>
                        <a:pt x="208121" y="0"/>
                      </a:cubicBezTo>
                      <a:cubicBezTo>
                        <a:pt x="111919" y="66961"/>
                        <a:pt x="39529" y="179832"/>
                        <a:pt x="95" y="25184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821" name="Google Shape;821;p31"/>
                <p:cNvGrpSpPr/>
                <p:nvPr/>
              </p:nvGrpSpPr>
              <p:grpSpPr>
                <a:xfrm>
                  <a:off x="3246571" y="3883778"/>
                  <a:ext cx="202999" cy="323571"/>
                  <a:chOff x="3246571" y="3883778"/>
                  <a:chExt cx="202999" cy="323571"/>
                </a:xfrm>
              </p:grpSpPr>
              <p:sp>
                <p:nvSpPr>
                  <p:cNvPr id="822" name="Google Shape;822;p31"/>
                  <p:cNvSpPr/>
                  <p:nvPr/>
                </p:nvSpPr>
                <p:spPr>
                  <a:xfrm>
                    <a:off x="3246571" y="3883778"/>
                    <a:ext cx="170264" cy="128828"/>
                  </a:xfrm>
                  <a:custGeom>
                    <a:rect b="b" l="l" r="r" t="t"/>
                    <a:pathLst>
                      <a:path extrusionOk="0" h="128828" w="170264">
                        <a:moveTo>
                          <a:pt x="164009" y="111292"/>
                        </a:moveTo>
                        <a:cubicBezTo>
                          <a:pt x="103620" y="90241"/>
                          <a:pt x="29706" y="66905"/>
                          <a:pt x="3893" y="1373"/>
                        </a:cubicBezTo>
                        <a:cubicBezTo>
                          <a:pt x="2941" y="-1008"/>
                          <a:pt x="-583" y="-56"/>
                          <a:pt x="83" y="2421"/>
                        </a:cubicBezTo>
                        <a:cubicBezTo>
                          <a:pt x="17133" y="67191"/>
                          <a:pt x="95524" y="125579"/>
                          <a:pt x="161627" y="128818"/>
                        </a:cubicBezTo>
                        <a:cubicBezTo>
                          <a:pt x="172200" y="129294"/>
                          <a:pt x="173153" y="114435"/>
                          <a:pt x="164009" y="111196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23" name="Google Shape;823;p31"/>
                  <p:cNvSpPr/>
                  <p:nvPr/>
                </p:nvSpPr>
                <p:spPr>
                  <a:xfrm>
                    <a:off x="3369462" y="4040183"/>
                    <a:ext cx="19277" cy="32779"/>
                  </a:xfrm>
                  <a:custGeom>
                    <a:rect b="b" l="l" r="r" t="t"/>
                    <a:pathLst>
                      <a:path extrusionOk="0" h="32779" w="19277">
                        <a:moveTo>
                          <a:pt x="256" y="3083"/>
                        </a:moveTo>
                        <a:cubicBezTo>
                          <a:pt x="4066" y="12799"/>
                          <a:pt x="8161" y="23086"/>
                          <a:pt x="14162" y="31563"/>
                        </a:cubicBezTo>
                        <a:cubicBezTo>
                          <a:pt x="15877" y="33944"/>
                          <a:pt x="20163" y="32611"/>
                          <a:pt x="19115" y="29468"/>
                        </a:cubicBezTo>
                        <a:cubicBezTo>
                          <a:pt x="15877" y="19466"/>
                          <a:pt x="9304" y="10703"/>
                          <a:pt x="4732" y="1178"/>
                        </a:cubicBezTo>
                        <a:cubicBezTo>
                          <a:pt x="3494" y="-1298"/>
                          <a:pt x="-887" y="512"/>
                          <a:pt x="160" y="308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24" name="Google Shape;824;p31"/>
                  <p:cNvSpPr/>
                  <p:nvPr/>
                </p:nvSpPr>
                <p:spPr>
                  <a:xfrm>
                    <a:off x="3393173" y="4092972"/>
                    <a:ext cx="14486" cy="22427"/>
                  </a:xfrm>
                  <a:custGeom>
                    <a:rect b="b" l="l" r="r" t="t"/>
                    <a:pathLst>
                      <a:path extrusionOk="0" h="22427" w="14486">
                        <a:moveTo>
                          <a:pt x="4738" y="1158"/>
                        </a:moveTo>
                        <a:cubicBezTo>
                          <a:pt x="3309" y="-1224"/>
                          <a:pt x="-882" y="396"/>
                          <a:pt x="166" y="3063"/>
                        </a:cubicBezTo>
                        <a:cubicBezTo>
                          <a:pt x="2548" y="8968"/>
                          <a:pt x="4452" y="15445"/>
                          <a:pt x="7881" y="20874"/>
                        </a:cubicBezTo>
                        <a:cubicBezTo>
                          <a:pt x="9882" y="24018"/>
                          <a:pt x="15692" y="22017"/>
                          <a:pt x="14263" y="18207"/>
                        </a:cubicBezTo>
                        <a:cubicBezTo>
                          <a:pt x="11977" y="12207"/>
                          <a:pt x="8072" y="6682"/>
                          <a:pt x="4738" y="125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25" name="Google Shape;825;p31"/>
                  <p:cNvSpPr/>
                  <p:nvPr/>
                </p:nvSpPr>
                <p:spPr>
                  <a:xfrm>
                    <a:off x="3412827" y="4137354"/>
                    <a:ext cx="16851" cy="25206"/>
                  </a:xfrm>
                  <a:custGeom>
                    <a:rect b="b" l="l" r="r" t="t"/>
                    <a:pathLst>
                      <a:path extrusionOk="0" h="25206" w="16851">
                        <a:moveTo>
                          <a:pt x="515" y="5639"/>
                        </a:moveTo>
                        <a:cubicBezTo>
                          <a:pt x="4230" y="11450"/>
                          <a:pt x="6516" y="17926"/>
                          <a:pt x="10421" y="23546"/>
                        </a:cubicBezTo>
                        <a:cubicBezTo>
                          <a:pt x="12803" y="26880"/>
                          <a:pt x="17374" y="24784"/>
                          <a:pt x="16803" y="20879"/>
                        </a:cubicBezTo>
                        <a:cubicBezTo>
                          <a:pt x="15565" y="13069"/>
                          <a:pt x="11374" y="7068"/>
                          <a:pt x="6421" y="1163"/>
                        </a:cubicBezTo>
                        <a:cubicBezTo>
                          <a:pt x="3658" y="-2076"/>
                          <a:pt x="-1676" y="2115"/>
                          <a:pt x="515" y="5639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26" name="Google Shape;826;p31"/>
                  <p:cNvSpPr/>
                  <p:nvPr/>
                </p:nvSpPr>
                <p:spPr>
                  <a:xfrm>
                    <a:off x="3436189" y="4181761"/>
                    <a:ext cx="13381" cy="25588"/>
                  </a:xfrm>
                  <a:custGeom>
                    <a:rect b="b" l="l" r="r" t="t"/>
                    <a:pathLst>
                      <a:path extrusionOk="0" h="25588" w="13381">
                        <a:moveTo>
                          <a:pt x="13348" y="20763"/>
                        </a:moveTo>
                        <a:cubicBezTo>
                          <a:pt x="12014" y="14572"/>
                          <a:pt x="10300" y="8666"/>
                          <a:pt x="7824" y="2761"/>
                        </a:cubicBezTo>
                        <a:cubicBezTo>
                          <a:pt x="5918" y="-1906"/>
                          <a:pt x="-940" y="-287"/>
                          <a:pt x="108" y="4856"/>
                        </a:cubicBezTo>
                        <a:cubicBezTo>
                          <a:pt x="1537" y="11810"/>
                          <a:pt x="1537" y="18001"/>
                          <a:pt x="6014" y="23811"/>
                        </a:cubicBezTo>
                        <a:cubicBezTo>
                          <a:pt x="8681" y="27240"/>
                          <a:pt x="14301" y="25430"/>
                          <a:pt x="13253" y="20763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</p:grpSp>
        <p:grpSp>
          <p:nvGrpSpPr>
            <p:cNvPr id="827" name="Google Shape;827;p31"/>
            <p:cNvGrpSpPr/>
            <p:nvPr/>
          </p:nvGrpSpPr>
          <p:grpSpPr>
            <a:xfrm>
              <a:off x="2562912" y="2973483"/>
              <a:ext cx="1426879" cy="1073150"/>
              <a:chOff x="2562912" y="2973483"/>
              <a:chExt cx="1426879" cy="1073150"/>
            </a:xfrm>
          </p:grpSpPr>
          <p:grpSp>
            <p:nvGrpSpPr>
              <p:cNvPr id="828" name="Google Shape;828;p31"/>
              <p:cNvGrpSpPr/>
              <p:nvPr/>
            </p:nvGrpSpPr>
            <p:grpSpPr>
              <a:xfrm>
                <a:off x="2562912" y="3649407"/>
                <a:ext cx="166248" cy="397226"/>
                <a:chOff x="2562912" y="3649407"/>
                <a:chExt cx="166248" cy="397226"/>
              </a:xfrm>
            </p:grpSpPr>
            <p:sp>
              <p:nvSpPr>
                <p:cNvPr id="829" name="Google Shape;829;p31"/>
                <p:cNvSpPr/>
                <p:nvPr/>
              </p:nvSpPr>
              <p:spPr>
                <a:xfrm>
                  <a:off x="2562912" y="3649407"/>
                  <a:ext cx="166248" cy="397226"/>
                </a:xfrm>
                <a:custGeom>
                  <a:rect b="b" l="l" r="r" t="t"/>
                  <a:pathLst>
                    <a:path extrusionOk="0" h="397226" w="166248">
                      <a:moveTo>
                        <a:pt x="100621" y="3905"/>
                      </a:moveTo>
                      <a:cubicBezTo>
                        <a:pt x="97764" y="5810"/>
                        <a:pt x="56997" y="142018"/>
                        <a:pt x="56997" y="142018"/>
                      </a:cubicBezTo>
                      <a:cubicBezTo>
                        <a:pt x="56997" y="142018"/>
                        <a:pt x="-19203" y="253555"/>
                        <a:pt x="4609" y="327184"/>
                      </a:cubicBezTo>
                      <a:cubicBezTo>
                        <a:pt x="4609" y="327184"/>
                        <a:pt x="4133" y="404813"/>
                        <a:pt x="38423" y="396621"/>
                      </a:cubicBezTo>
                      <a:cubicBezTo>
                        <a:pt x="72713" y="388430"/>
                        <a:pt x="43567" y="294608"/>
                        <a:pt x="88239" y="231648"/>
                      </a:cubicBezTo>
                      <a:cubicBezTo>
                        <a:pt x="88239" y="231648"/>
                        <a:pt x="104717" y="289179"/>
                        <a:pt x="103860" y="306515"/>
                      </a:cubicBezTo>
                      <a:cubicBezTo>
                        <a:pt x="103003" y="323755"/>
                        <a:pt x="137864" y="316421"/>
                        <a:pt x="141388" y="253270"/>
                      </a:cubicBezTo>
                      <a:cubicBezTo>
                        <a:pt x="144913" y="190119"/>
                        <a:pt x="115290" y="152019"/>
                        <a:pt x="115290" y="152019"/>
                      </a:cubicBezTo>
                      <a:lnTo>
                        <a:pt x="166249" y="0"/>
                      </a:lnTo>
                      <a:lnTo>
                        <a:pt x="100621" y="4000"/>
                      </a:lnTo>
                      <a:close/>
                    </a:path>
                  </a:pathLst>
                </a:custGeom>
                <a:solidFill>
                  <a:srgbClr val="9E5F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0" name="Google Shape;830;p31"/>
                <p:cNvSpPr/>
                <p:nvPr/>
              </p:nvSpPr>
              <p:spPr>
                <a:xfrm>
                  <a:off x="2566105" y="3874066"/>
                  <a:ext cx="47268" cy="117479"/>
                </a:xfrm>
                <a:custGeom>
                  <a:rect b="b" l="l" r="r" t="t"/>
                  <a:pathLst>
                    <a:path extrusionOk="0" h="117479" w="47268">
                      <a:moveTo>
                        <a:pt x="45708" y="227"/>
                      </a:moveTo>
                      <a:cubicBezTo>
                        <a:pt x="14561" y="30802"/>
                        <a:pt x="-2393" y="71283"/>
                        <a:pt x="274" y="115193"/>
                      </a:cubicBezTo>
                      <a:cubicBezTo>
                        <a:pt x="464" y="118337"/>
                        <a:pt x="5322" y="118146"/>
                        <a:pt x="5703" y="115193"/>
                      </a:cubicBezTo>
                      <a:cubicBezTo>
                        <a:pt x="10846" y="72807"/>
                        <a:pt x="18085" y="34898"/>
                        <a:pt x="47041" y="1655"/>
                      </a:cubicBezTo>
                      <a:cubicBezTo>
                        <a:pt x="47803" y="798"/>
                        <a:pt x="46470" y="-535"/>
                        <a:pt x="45613" y="227"/>
                      </a:cubicBezTo>
                      <a:lnTo>
                        <a:pt x="45613" y="227"/>
                      </a:ln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831" name="Google Shape;831;p31"/>
              <p:cNvSpPr/>
              <p:nvPr/>
            </p:nvSpPr>
            <p:spPr>
              <a:xfrm>
                <a:off x="3693461" y="3602735"/>
                <a:ext cx="211760" cy="322395"/>
              </a:xfrm>
              <a:custGeom>
                <a:rect b="b" l="l" r="r" t="t"/>
                <a:pathLst>
                  <a:path extrusionOk="0" h="322395" w="211760">
                    <a:moveTo>
                      <a:pt x="132885" y="95"/>
                    </a:moveTo>
                    <a:cubicBezTo>
                      <a:pt x="132885" y="95"/>
                      <a:pt x="119264" y="82010"/>
                      <a:pt x="106977" y="106585"/>
                    </a:cubicBezTo>
                    <a:cubicBezTo>
                      <a:pt x="106977" y="106585"/>
                      <a:pt x="68020" y="84010"/>
                      <a:pt x="49637" y="88106"/>
                    </a:cubicBezTo>
                    <a:cubicBezTo>
                      <a:pt x="31253" y="92202"/>
                      <a:pt x="-7704" y="143351"/>
                      <a:pt x="33254" y="184309"/>
                    </a:cubicBezTo>
                    <a:cubicBezTo>
                      <a:pt x="33254" y="184309"/>
                      <a:pt x="-17896" y="241649"/>
                      <a:pt x="6679" y="258032"/>
                    </a:cubicBezTo>
                    <a:cubicBezTo>
                      <a:pt x="31253" y="274415"/>
                      <a:pt x="66496" y="258032"/>
                      <a:pt x="66496" y="258032"/>
                    </a:cubicBezTo>
                    <a:cubicBezTo>
                      <a:pt x="66496" y="258032"/>
                      <a:pt x="48494" y="318897"/>
                      <a:pt x="81831" y="322231"/>
                    </a:cubicBezTo>
                    <a:cubicBezTo>
                      <a:pt x="115169" y="325564"/>
                      <a:pt x="132981" y="277082"/>
                      <a:pt x="132981" y="277082"/>
                    </a:cubicBezTo>
                    <a:cubicBezTo>
                      <a:pt x="132981" y="277082"/>
                      <a:pt x="166889" y="314230"/>
                      <a:pt x="186130" y="301466"/>
                    </a:cubicBezTo>
                    <a:cubicBezTo>
                      <a:pt x="205275" y="288703"/>
                      <a:pt x="213467" y="243650"/>
                      <a:pt x="211466" y="221171"/>
                    </a:cubicBezTo>
                    <a:cubicBezTo>
                      <a:pt x="209371" y="198596"/>
                      <a:pt x="164413" y="147447"/>
                      <a:pt x="164413" y="147447"/>
                    </a:cubicBezTo>
                    <a:lnTo>
                      <a:pt x="190416" y="16383"/>
                    </a:lnTo>
                    <a:lnTo>
                      <a:pt x="133076" y="0"/>
                    </a:lnTo>
                    <a:close/>
                  </a:path>
                </a:pathLst>
              </a:custGeom>
              <a:solidFill>
                <a:srgbClr val="9E5F5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31"/>
              <p:cNvSpPr/>
              <p:nvPr/>
            </p:nvSpPr>
            <p:spPr>
              <a:xfrm>
                <a:off x="2577999" y="2973483"/>
                <a:ext cx="1411792" cy="930830"/>
              </a:xfrm>
              <a:custGeom>
                <a:rect b="b" l="l" r="r" t="t"/>
                <a:pathLst>
                  <a:path extrusionOk="0" h="930830" w="1411792">
                    <a:moveTo>
                      <a:pt x="0" y="789082"/>
                    </a:moveTo>
                    <a:cubicBezTo>
                      <a:pt x="0" y="789082"/>
                      <a:pt x="69628" y="802607"/>
                      <a:pt x="147447" y="755935"/>
                    </a:cubicBezTo>
                    <a:cubicBezTo>
                      <a:pt x="147447" y="755935"/>
                      <a:pt x="204788" y="496283"/>
                      <a:pt x="370618" y="418464"/>
                    </a:cubicBezTo>
                    <a:cubicBezTo>
                      <a:pt x="370618" y="418464"/>
                      <a:pt x="350615" y="632110"/>
                      <a:pt x="264128" y="780890"/>
                    </a:cubicBezTo>
                    <a:cubicBezTo>
                      <a:pt x="264128" y="780890"/>
                      <a:pt x="509873" y="1003204"/>
                      <a:pt x="876395" y="906430"/>
                    </a:cubicBezTo>
                    <a:cubicBezTo>
                      <a:pt x="876395" y="906430"/>
                      <a:pt x="941927" y="707167"/>
                      <a:pt x="956215" y="418464"/>
                    </a:cubicBezTo>
                    <a:cubicBezTo>
                      <a:pt x="956215" y="418464"/>
                      <a:pt x="1066800" y="367315"/>
                      <a:pt x="1234726" y="410272"/>
                    </a:cubicBezTo>
                    <a:cubicBezTo>
                      <a:pt x="1234726" y="410272"/>
                      <a:pt x="1234726" y="545432"/>
                      <a:pt x="1199960" y="608869"/>
                    </a:cubicBezTo>
                    <a:cubicBezTo>
                      <a:pt x="1199960" y="608869"/>
                      <a:pt x="1218343" y="705071"/>
                      <a:pt x="1355598" y="696880"/>
                    </a:cubicBezTo>
                    <a:cubicBezTo>
                      <a:pt x="1355598" y="696880"/>
                      <a:pt x="1451801" y="453230"/>
                      <a:pt x="1392460" y="266921"/>
                    </a:cubicBezTo>
                    <a:cubicBezTo>
                      <a:pt x="1392460" y="266921"/>
                      <a:pt x="1085755" y="59848"/>
                      <a:pt x="692182" y="3174"/>
                    </a:cubicBezTo>
                    <a:cubicBezTo>
                      <a:pt x="561118" y="-15686"/>
                      <a:pt x="409670" y="54037"/>
                      <a:pt x="352235" y="92804"/>
                    </a:cubicBezTo>
                    <a:cubicBezTo>
                      <a:pt x="302895" y="126142"/>
                      <a:pt x="47149" y="422464"/>
                      <a:pt x="0" y="78898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33" name="Google Shape;833;p31"/>
            <p:cNvSpPr/>
            <p:nvPr/>
          </p:nvSpPr>
          <p:spPr>
            <a:xfrm>
              <a:off x="3140927" y="2843021"/>
              <a:ext cx="143065" cy="212157"/>
            </a:xfrm>
            <a:custGeom>
              <a:rect b="b" l="l" r="r" t="t"/>
              <a:pathLst>
                <a:path extrusionOk="0" h="212157" w="143065">
                  <a:moveTo>
                    <a:pt x="0" y="27527"/>
                  </a:moveTo>
                  <a:cubicBezTo>
                    <a:pt x="0" y="27527"/>
                    <a:pt x="5524" y="194405"/>
                    <a:pt x="11049" y="207264"/>
                  </a:cubicBezTo>
                  <a:cubicBezTo>
                    <a:pt x="16573" y="220123"/>
                    <a:pt x="102013" y="207550"/>
                    <a:pt x="115633" y="170593"/>
                  </a:cubicBezTo>
                  <a:cubicBezTo>
                    <a:pt x="129254" y="133636"/>
                    <a:pt x="143065" y="0"/>
                    <a:pt x="143065" y="0"/>
                  </a:cubicBezTo>
                  <a:lnTo>
                    <a:pt x="95" y="27527"/>
                  </a:lnTo>
                  <a:close/>
                </a:path>
              </a:pathLst>
            </a:custGeom>
            <a:solidFill>
              <a:srgbClr val="9E5F5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34" name="Google Shape;834;p31"/>
            <p:cNvGrpSpPr/>
            <p:nvPr/>
          </p:nvGrpSpPr>
          <p:grpSpPr>
            <a:xfrm>
              <a:off x="2289355" y="1871689"/>
              <a:ext cx="1474443" cy="1062622"/>
              <a:chOff x="2289355" y="1871689"/>
              <a:chExt cx="1474443" cy="1062622"/>
            </a:xfrm>
          </p:grpSpPr>
          <p:sp>
            <p:nvSpPr>
              <p:cNvPr id="835" name="Google Shape;835;p31"/>
              <p:cNvSpPr/>
              <p:nvPr/>
            </p:nvSpPr>
            <p:spPr>
              <a:xfrm>
                <a:off x="2289995" y="2385726"/>
                <a:ext cx="523293" cy="189839"/>
              </a:xfrm>
              <a:custGeom>
                <a:rect b="b" l="l" r="r" t="t"/>
                <a:pathLst>
                  <a:path extrusionOk="0" h="189839" w="523293">
                    <a:moveTo>
                      <a:pt x="1016" y="117157"/>
                    </a:moveTo>
                    <a:cubicBezTo>
                      <a:pt x="-16319" y="135922"/>
                      <a:pt x="191231" y="200882"/>
                      <a:pt x="384683" y="188214"/>
                    </a:cubicBezTo>
                    <a:cubicBezTo>
                      <a:pt x="578136" y="175546"/>
                      <a:pt x="512604" y="51435"/>
                      <a:pt x="512604" y="51435"/>
                    </a:cubicBezTo>
                    <a:lnTo>
                      <a:pt x="255048" y="0"/>
                    </a:lnTo>
                    <a:cubicBezTo>
                      <a:pt x="255048" y="0"/>
                      <a:pt x="103029" y="6858"/>
                      <a:pt x="1016" y="11715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36" name="Google Shape;836;p31"/>
              <p:cNvGrpSpPr/>
              <p:nvPr/>
            </p:nvGrpSpPr>
            <p:grpSpPr>
              <a:xfrm>
                <a:off x="2615169" y="2272950"/>
                <a:ext cx="886311" cy="661361"/>
                <a:chOff x="2615169" y="2272950"/>
                <a:chExt cx="886311" cy="661361"/>
              </a:xfrm>
            </p:grpSpPr>
            <p:sp>
              <p:nvSpPr>
                <p:cNvPr id="837" name="Google Shape;837;p31"/>
                <p:cNvSpPr/>
                <p:nvPr/>
              </p:nvSpPr>
              <p:spPr>
                <a:xfrm>
                  <a:off x="2615169" y="2272950"/>
                  <a:ext cx="886311" cy="661361"/>
                </a:xfrm>
                <a:custGeom>
                  <a:rect b="b" l="l" r="r" t="t"/>
                  <a:pathLst>
                    <a:path extrusionOk="0" h="661361" w="886311">
                      <a:moveTo>
                        <a:pt x="5502" y="107442"/>
                      </a:moveTo>
                      <a:cubicBezTo>
                        <a:pt x="5502" y="107442"/>
                        <a:pt x="-73174" y="608933"/>
                        <a:pt x="364499" y="655987"/>
                      </a:cubicBezTo>
                      <a:cubicBezTo>
                        <a:pt x="802173" y="703040"/>
                        <a:pt x="875897" y="430339"/>
                        <a:pt x="885898" y="260128"/>
                      </a:cubicBezTo>
                      <a:cubicBezTo>
                        <a:pt x="895804" y="89916"/>
                        <a:pt x="724449" y="0"/>
                        <a:pt x="724449" y="0"/>
                      </a:cubicBezTo>
                      <a:lnTo>
                        <a:pt x="5502" y="107442"/>
                      </a:lnTo>
                      <a:close/>
                    </a:path>
                  </a:pathLst>
                </a:custGeom>
                <a:solidFill>
                  <a:srgbClr val="9E5F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838" name="Google Shape;838;p31"/>
                <p:cNvGrpSpPr/>
                <p:nvPr/>
              </p:nvGrpSpPr>
              <p:grpSpPr>
                <a:xfrm>
                  <a:off x="2715070" y="2516807"/>
                  <a:ext cx="484039" cy="362627"/>
                  <a:chOff x="2715070" y="2516807"/>
                  <a:chExt cx="484039" cy="362627"/>
                </a:xfrm>
              </p:grpSpPr>
              <p:sp>
                <p:nvSpPr>
                  <p:cNvPr id="839" name="Google Shape;839;p31"/>
                  <p:cNvSpPr/>
                  <p:nvPr/>
                </p:nvSpPr>
                <p:spPr>
                  <a:xfrm>
                    <a:off x="2978349" y="2707750"/>
                    <a:ext cx="200759" cy="171684"/>
                  </a:xfrm>
                  <a:custGeom>
                    <a:rect b="b" l="l" r="r" t="t"/>
                    <a:pathLst>
                      <a:path extrusionOk="0" h="171684" w="200759">
                        <a:moveTo>
                          <a:pt x="195724" y="1350"/>
                        </a:moveTo>
                        <a:cubicBezTo>
                          <a:pt x="172864" y="-3889"/>
                          <a:pt x="139241" y="6398"/>
                          <a:pt x="126382" y="27448"/>
                        </a:cubicBezTo>
                        <a:cubicBezTo>
                          <a:pt x="125620" y="28686"/>
                          <a:pt x="126859" y="29829"/>
                          <a:pt x="128097" y="29639"/>
                        </a:cubicBezTo>
                        <a:cubicBezTo>
                          <a:pt x="136288" y="28401"/>
                          <a:pt x="144004" y="24019"/>
                          <a:pt x="151624" y="20495"/>
                        </a:cubicBezTo>
                        <a:cubicBezTo>
                          <a:pt x="163339" y="71644"/>
                          <a:pt x="165435" y="122603"/>
                          <a:pt x="113143" y="152797"/>
                        </a:cubicBezTo>
                        <a:cubicBezTo>
                          <a:pt x="81710" y="170895"/>
                          <a:pt x="35514" y="160608"/>
                          <a:pt x="2462" y="153845"/>
                        </a:cubicBezTo>
                        <a:cubicBezTo>
                          <a:pt x="-14" y="153369"/>
                          <a:pt x="-1062" y="156893"/>
                          <a:pt x="1414" y="157655"/>
                        </a:cubicBezTo>
                        <a:cubicBezTo>
                          <a:pt x="45325" y="171942"/>
                          <a:pt x="91997" y="181944"/>
                          <a:pt x="132574" y="153559"/>
                        </a:cubicBezTo>
                        <a:cubicBezTo>
                          <a:pt x="174007" y="124508"/>
                          <a:pt x="183818" y="59738"/>
                          <a:pt x="158767" y="17637"/>
                        </a:cubicBezTo>
                        <a:cubicBezTo>
                          <a:pt x="169531" y="13732"/>
                          <a:pt x="180865" y="12303"/>
                          <a:pt x="192105" y="14875"/>
                        </a:cubicBezTo>
                        <a:cubicBezTo>
                          <a:pt x="200868" y="16875"/>
                          <a:pt x="204487" y="3445"/>
                          <a:pt x="195724" y="1445"/>
                        </a:cubicBezTo>
                        <a:close/>
                      </a:path>
                    </a:pathLst>
                  </a:custGeom>
                  <a:solidFill>
                    <a:srgbClr val="502B2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40" name="Google Shape;840;p31"/>
                  <p:cNvSpPr/>
                  <p:nvPr/>
                </p:nvSpPr>
                <p:spPr>
                  <a:xfrm>
                    <a:off x="3063768" y="2516807"/>
                    <a:ext cx="135341" cy="132571"/>
                  </a:xfrm>
                  <a:custGeom>
                    <a:rect b="b" l="l" r="r" t="t"/>
                    <a:pathLst>
                      <a:path extrusionOk="0" h="132571" w="135341">
                        <a:moveTo>
                          <a:pt x="10103" y="130570"/>
                        </a:moveTo>
                        <a:cubicBezTo>
                          <a:pt x="14484" y="98471"/>
                          <a:pt x="14389" y="55608"/>
                          <a:pt x="36772" y="30081"/>
                        </a:cubicBezTo>
                        <a:cubicBezTo>
                          <a:pt x="56870" y="7221"/>
                          <a:pt x="86207" y="24462"/>
                          <a:pt x="100209" y="43893"/>
                        </a:cubicBezTo>
                        <a:cubicBezTo>
                          <a:pt x="113258" y="61895"/>
                          <a:pt x="116306" y="83136"/>
                          <a:pt x="124593" y="103043"/>
                        </a:cubicBezTo>
                        <a:cubicBezTo>
                          <a:pt x="126974" y="108758"/>
                          <a:pt x="135070" y="105329"/>
                          <a:pt x="135261" y="100185"/>
                        </a:cubicBezTo>
                        <a:cubicBezTo>
                          <a:pt x="137452" y="55894"/>
                          <a:pt x="94494" y="-18401"/>
                          <a:pt x="41630" y="4173"/>
                        </a:cubicBezTo>
                        <a:cubicBezTo>
                          <a:pt x="-4947" y="24081"/>
                          <a:pt x="-4185" y="89136"/>
                          <a:pt x="4864" y="130570"/>
                        </a:cubicBezTo>
                        <a:cubicBezTo>
                          <a:pt x="5435" y="133142"/>
                          <a:pt x="9722" y="133333"/>
                          <a:pt x="10103" y="130570"/>
                        </a:cubicBezTo>
                        <a:close/>
                      </a:path>
                    </a:pathLst>
                  </a:custGeom>
                  <a:solidFill>
                    <a:srgbClr val="460D1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41" name="Google Shape;841;p31"/>
                  <p:cNvSpPr/>
                  <p:nvPr/>
                </p:nvSpPr>
                <p:spPr>
                  <a:xfrm>
                    <a:off x="2715070" y="2588797"/>
                    <a:ext cx="118868" cy="108625"/>
                  </a:xfrm>
                  <a:custGeom>
                    <a:rect b="b" l="l" r="r" t="t"/>
                    <a:pathLst>
                      <a:path extrusionOk="0" h="108625" w="118868">
                        <a:moveTo>
                          <a:pt x="40952" y="1526"/>
                        </a:moveTo>
                        <a:cubicBezTo>
                          <a:pt x="5043" y="11146"/>
                          <a:pt x="-8959" y="75345"/>
                          <a:pt x="5805" y="104967"/>
                        </a:cubicBezTo>
                        <a:cubicBezTo>
                          <a:pt x="9615" y="112683"/>
                          <a:pt x="19616" y="106872"/>
                          <a:pt x="18568" y="99729"/>
                        </a:cubicBezTo>
                        <a:cubicBezTo>
                          <a:pt x="14472" y="72106"/>
                          <a:pt x="15520" y="32958"/>
                          <a:pt x="43524" y="17337"/>
                        </a:cubicBezTo>
                        <a:cubicBezTo>
                          <a:pt x="79528" y="-2856"/>
                          <a:pt x="104198" y="70296"/>
                          <a:pt x="116676" y="90680"/>
                        </a:cubicBezTo>
                        <a:cubicBezTo>
                          <a:pt x="117247" y="91632"/>
                          <a:pt x="118390" y="91156"/>
                          <a:pt x="118485" y="90204"/>
                        </a:cubicBezTo>
                        <a:cubicBezTo>
                          <a:pt x="123057" y="51056"/>
                          <a:pt x="86100" y="-10476"/>
                          <a:pt x="40952" y="1526"/>
                        </a:cubicBezTo>
                        <a:close/>
                      </a:path>
                    </a:pathLst>
                  </a:custGeom>
                  <a:solidFill>
                    <a:srgbClr val="460D13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842" name="Google Shape;842;p31"/>
                  <p:cNvGrpSpPr/>
                  <p:nvPr/>
                </p:nvGrpSpPr>
                <p:grpSpPr>
                  <a:xfrm>
                    <a:off x="2841533" y="2586490"/>
                    <a:ext cx="155807" cy="217992"/>
                    <a:chOff x="2841533" y="2586490"/>
                    <a:chExt cx="155807" cy="217992"/>
                  </a:xfrm>
                </p:grpSpPr>
                <p:sp>
                  <p:nvSpPr>
                    <p:cNvPr id="843" name="Google Shape;843;p31"/>
                    <p:cNvSpPr/>
                    <p:nvPr/>
                  </p:nvSpPr>
                  <p:spPr>
                    <a:xfrm>
                      <a:off x="2841533" y="2586490"/>
                      <a:ext cx="155807" cy="217992"/>
                    </a:xfrm>
                    <a:custGeom>
                      <a:rect b="b" l="l" r="r" t="t"/>
                      <a:pathLst>
                        <a:path extrusionOk="0" h="217992" w="155807">
                          <a:moveTo>
                            <a:pt x="45934" y="1642"/>
                          </a:moveTo>
                          <a:cubicBezTo>
                            <a:pt x="24502" y="14691"/>
                            <a:pt x="82129" y="113847"/>
                            <a:pt x="58411" y="130992"/>
                          </a:cubicBezTo>
                          <a:cubicBezTo>
                            <a:pt x="34789" y="148137"/>
                            <a:pt x="7548" y="136040"/>
                            <a:pt x="404" y="169663"/>
                          </a:cubicBezTo>
                          <a:cubicBezTo>
                            <a:pt x="-6740" y="203286"/>
                            <a:pt x="82414" y="249388"/>
                            <a:pt x="140422" y="187570"/>
                          </a:cubicBezTo>
                          <a:cubicBezTo>
                            <a:pt x="198524" y="125848"/>
                            <a:pt x="75461" y="-16360"/>
                            <a:pt x="45838" y="1547"/>
                          </a:cubicBezTo>
                          <a:close/>
                        </a:path>
                      </a:pathLst>
                    </a:custGeom>
                    <a:solidFill>
                      <a:srgbClr val="C56F58"/>
                    </a:solidFill>
                    <a:ln>
                      <a:noFill/>
                    </a:ln>
                  </p:spPr>
                  <p:txBody>
                    <a:bodyPr anchorCtr="0" anchor="ctr" bIns="45700" lIns="91425" spcFirstLastPara="1" rIns="91425" wrap="square" tIns="45700"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p:txBody>
                </p:sp>
                <p:grpSp>
                  <p:nvGrpSpPr>
                    <p:cNvPr id="844" name="Google Shape;844;p31"/>
                    <p:cNvGrpSpPr/>
                    <p:nvPr/>
                  </p:nvGrpSpPr>
                  <p:grpSpPr>
                    <a:xfrm>
                      <a:off x="2853452" y="2721198"/>
                      <a:ext cx="69043" cy="41136"/>
                      <a:chOff x="2853452" y="2721198"/>
                      <a:chExt cx="69043" cy="41136"/>
                    </a:xfrm>
                  </p:grpSpPr>
                  <p:sp>
                    <p:nvSpPr>
                      <p:cNvPr id="845" name="Google Shape;845;p31"/>
                      <p:cNvSpPr/>
                      <p:nvPr/>
                    </p:nvSpPr>
                    <p:spPr>
                      <a:xfrm>
                        <a:off x="2853452" y="2733174"/>
                        <a:ext cx="46568" cy="29160"/>
                      </a:xfrm>
                      <a:custGeom>
                        <a:rect b="b" l="l" r="r" t="t"/>
                        <a:pathLst>
                          <a:path extrusionOk="0" h="29160" w="46568">
                            <a:moveTo>
                              <a:pt x="38491" y="405"/>
                            </a:moveTo>
                            <a:cubicBezTo>
                              <a:pt x="29633" y="-1309"/>
                              <a:pt x="18394" y="2691"/>
                              <a:pt x="10774" y="7263"/>
                            </a:cubicBezTo>
                            <a:cubicBezTo>
                              <a:pt x="4678" y="10978"/>
                              <a:pt x="-5228" y="21360"/>
                              <a:pt x="3344" y="27647"/>
                            </a:cubicBezTo>
                            <a:cubicBezTo>
                              <a:pt x="7916" y="30980"/>
                              <a:pt x="16108" y="27932"/>
                              <a:pt x="21156" y="26789"/>
                            </a:cubicBezTo>
                            <a:cubicBezTo>
                              <a:pt x="27347" y="25361"/>
                              <a:pt x="35920" y="24218"/>
                              <a:pt x="41254" y="20789"/>
                            </a:cubicBezTo>
                            <a:cubicBezTo>
                              <a:pt x="48778" y="15931"/>
                              <a:pt x="48683" y="2405"/>
                              <a:pt x="38587" y="405"/>
                            </a:cubicBezTo>
                            <a:close/>
                          </a:path>
                        </a:pathLst>
                      </a:custGeom>
                      <a:solidFill>
                        <a:srgbClr val="FF8269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  <p:sp>
                    <p:nvSpPr>
                      <p:cNvPr id="846" name="Google Shape;846;p31"/>
                      <p:cNvSpPr/>
                      <p:nvPr/>
                    </p:nvSpPr>
                    <p:spPr>
                      <a:xfrm>
                        <a:off x="2901991" y="2721198"/>
                        <a:ext cx="20504" cy="20120"/>
                      </a:xfrm>
                      <a:custGeom>
                        <a:rect b="b" l="l" r="r" t="t"/>
                        <a:pathLst>
                          <a:path extrusionOk="0" h="20120" w="20504">
                            <a:moveTo>
                              <a:pt x="20242" y="7142"/>
                            </a:moveTo>
                            <a:cubicBezTo>
                              <a:pt x="18813" y="2093"/>
                              <a:pt x="13384" y="-1145"/>
                              <a:pt x="8241" y="379"/>
                            </a:cubicBezTo>
                            <a:cubicBezTo>
                              <a:pt x="7860" y="474"/>
                              <a:pt x="7574" y="569"/>
                              <a:pt x="7193" y="665"/>
                            </a:cubicBezTo>
                            <a:cubicBezTo>
                              <a:pt x="4145" y="1522"/>
                              <a:pt x="716" y="4284"/>
                              <a:pt x="240" y="7618"/>
                            </a:cubicBezTo>
                            <a:cubicBezTo>
                              <a:pt x="-332" y="11523"/>
                              <a:pt x="-141" y="16286"/>
                              <a:pt x="3764" y="18476"/>
                            </a:cubicBezTo>
                            <a:cubicBezTo>
                              <a:pt x="7574" y="20667"/>
                              <a:pt x="11955" y="20762"/>
                              <a:pt x="15670" y="18191"/>
                            </a:cubicBezTo>
                            <a:cubicBezTo>
                              <a:pt x="19290" y="15619"/>
                              <a:pt x="21385" y="11714"/>
                              <a:pt x="20147" y="7237"/>
                            </a:cubicBezTo>
                            <a:close/>
                          </a:path>
                        </a:pathLst>
                      </a:custGeom>
                      <a:solidFill>
                        <a:srgbClr val="FF8269"/>
                      </a:solidFill>
                      <a:ln>
                        <a:noFill/>
                      </a:ln>
                    </p:spPr>
                    <p:txBody>
                      <a:bodyPr anchorCtr="0" anchor="ctr" bIns="45700" lIns="91425" spcFirstLastPara="1" rIns="91425" wrap="square" tIns="45700">
                        <a:noAutofit/>
                      </a:bodyPr>
                      <a:lstStyle/>
                      <a:p>
                        <a:pPr indent="0" lvl="0" marL="0" marR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endParaRPr>
                      </a:p>
                    </p:txBody>
                  </p:sp>
                </p:grpSp>
              </p:grpSp>
            </p:grpSp>
          </p:grpSp>
          <p:grpSp>
            <p:nvGrpSpPr>
              <p:cNvPr id="847" name="Google Shape;847;p31"/>
              <p:cNvGrpSpPr/>
              <p:nvPr/>
            </p:nvGrpSpPr>
            <p:grpSpPr>
              <a:xfrm>
                <a:off x="3199029" y="2323654"/>
                <a:ext cx="564769" cy="398441"/>
                <a:chOff x="3199029" y="2323654"/>
                <a:chExt cx="564769" cy="398441"/>
              </a:xfrm>
            </p:grpSpPr>
            <p:sp>
              <p:nvSpPr>
                <p:cNvPr id="848" name="Google Shape;848;p31"/>
                <p:cNvSpPr/>
                <p:nvPr/>
              </p:nvSpPr>
              <p:spPr>
                <a:xfrm>
                  <a:off x="3199029" y="2323654"/>
                  <a:ext cx="561706" cy="398441"/>
                </a:xfrm>
                <a:custGeom>
                  <a:rect b="b" l="l" r="r" t="t"/>
                  <a:pathLst>
                    <a:path extrusionOk="0" h="398441" w="561706">
                      <a:moveTo>
                        <a:pt x="0" y="32640"/>
                      </a:moveTo>
                      <a:cubicBezTo>
                        <a:pt x="0" y="32640"/>
                        <a:pt x="138017" y="126937"/>
                        <a:pt x="121348" y="209900"/>
                      </a:cubicBezTo>
                      <a:cubicBezTo>
                        <a:pt x="121348" y="209900"/>
                        <a:pt x="72961" y="248381"/>
                        <a:pt x="94964" y="307436"/>
                      </a:cubicBezTo>
                      <a:cubicBezTo>
                        <a:pt x="116967" y="366491"/>
                        <a:pt x="194977" y="338202"/>
                        <a:pt x="199549" y="310865"/>
                      </a:cubicBezTo>
                      <a:cubicBezTo>
                        <a:pt x="204025" y="283623"/>
                        <a:pt x="297561" y="232855"/>
                        <a:pt x="338233" y="251429"/>
                      </a:cubicBezTo>
                      <a:cubicBezTo>
                        <a:pt x="378809" y="270003"/>
                        <a:pt x="334804" y="404781"/>
                        <a:pt x="395478" y="398209"/>
                      </a:cubicBezTo>
                      <a:cubicBezTo>
                        <a:pt x="456152" y="391637"/>
                        <a:pt x="558356" y="280575"/>
                        <a:pt x="484823" y="194184"/>
                      </a:cubicBezTo>
                      <a:cubicBezTo>
                        <a:pt x="484823" y="194184"/>
                        <a:pt x="557212" y="192850"/>
                        <a:pt x="561594" y="85694"/>
                      </a:cubicBezTo>
                      <a:cubicBezTo>
                        <a:pt x="565975" y="-21462"/>
                        <a:pt x="441293" y="-17176"/>
                        <a:pt x="388144" y="38736"/>
                      </a:cubicBezTo>
                      <a:lnTo>
                        <a:pt x="95" y="32544"/>
                      </a:lnTo>
                      <a:close/>
                    </a:path>
                  </a:pathLst>
                </a:custGeom>
                <a:solidFill>
                  <a:srgbClr val="22222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9" name="Google Shape;849;p31"/>
                <p:cNvSpPr/>
                <p:nvPr/>
              </p:nvSpPr>
              <p:spPr>
                <a:xfrm>
                  <a:off x="3199124" y="2356389"/>
                  <a:ext cx="368998" cy="305847"/>
                </a:xfrm>
                <a:custGeom>
                  <a:rect b="b" l="l" r="r" t="t"/>
                  <a:pathLst>
                    <a:path extrusionOk="0" h="305847" w="368998">
                      <a:moveTo>
                        <a:pt x="146114" y="124778"/>
                      </a:moveTo>
                      <a:cubicBezTo>
                        <a:pt x="236792" y="116300"/>
                        <a:pt x="312706" y="71247"/>
                        <a:pt x="368998" y="5810"/>
                      </a:cubicBezTo>
                      <a:lnTo>
                        <a:pt x="0" y="0"/>
                      </a:lnTo>
                      <a:cubicBezTo>
                        <a:pt x="0" y="0"/>
                        <a:pt x="138017" y="94298"/>
                        <a:pt x="121349" y="177260"/>
                      </a:cubicBezTo>
                      <a:cubicBezTo>
                        <a:pt x="121349" y="177260"/>
                        <a:pt x="72962" y="215741"/>
                        <a:pt x="94964" y="274796"/>
                      </a:cubicBezTo>
                      <a:cubicBezTo>
                        <a:pt x="101251" y="291656"/>
                        <a:pt x="112109" y="301181"/>
                        <a:pt x="124492" y="305848"/>
                      </a:cubicBezTo>
                      <a:cubicBezTo>
                        <a:pt x="105061" y="245554"/>
                        <a:pt x="198787" y="219361"/>
                        <a:pt x="146209" y="124873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0" name="Google Shape;850;p31"/>
                <p:cNvSpPr/>
                <p:nvPr/>
              </p:nvSpPr>
              <p:spPr>
                <a:xfrm>
                  <a:off x="3576614" y="2361115"/>
                  <a:ext cx="187184" cy="162706"/>
                </a:xfrm>
                <a:custGeom>
                  <a:rect b="b" l="l" r="r" t="t"/>
                  <a:pathLst>
                    <a:path extrusionOk="0" h="162706" w="187184">
                      <a:moveTo>
                        <a:pt x="1129" y="110050"/>
                      </a:moveTo>
                      <a:cubicBezTo>
                        <a:pt x="37896" y="148912"/>
                        <a:pt x="92284" y="181487"/>
                        <a:pt x="144290" y="150150"/>
                      </a:cubicBezTo>
                      <a:cubicBezTo>
                        <a:pt x="188200" y="123766"/>
                        <a:pt x="195630" y="44803"/>
                        <a:pt x="179056" y="2227"/>
                      </a:cubicBezTo>
                      <a:cubicBezTo>
                        <a:pt x="177818" y="-917"/>
                        <a:pt x="172484" y="-821"/>
                        <a:pt x="172675" y="3084"/>
                      </a:cubicBezTo>
                      <a:cubicBezTo>
                        <a:pt x="175532" y="47661"/>
                        <a:pt x="163912" y="88809"/>
                        <a:pt x="133622" y="122623"/>
                      </a:cubicBezTo>
                      <a:cubicBezTo>
                        <a:pt x="102285" y="157770"/>
                        <a:pt x="39039" y="115288"/>
                        <a:pt x="4939" y="103382"/>
                      </a:cubicBezTo>
                      <a:cubicBezTo>
                        <a:pt x="1034" y="102049"/>
                        <a:pt x="-1538" y="107287"/>
                        <a:pt x="1034" y="110050"/>
                      </a:cubicBezTo>
                      <a:lnTo>
                        <a:pt x="1034" y="110050"/>
                      </a:ln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51" name="Google Shape;851;p31"/>
              <p:cNvGrpSpPr/>
              <p:nvPr/>
            </p:nvGrpSpPr>
            <p:grpSpPr>
              <a:xfrm>
                <a:off x="3356034" y="2523376"/>
                <a:ext cx="259948" cy="289288"/>
                <a:chOff x="3356034" y="2523376"/>
                <a:chExt cx="259948" cy="289288"/>
              </a:xfrm>
            </p:grpSpPr>
            <p:sp>
              <p:nvSpPr>
                <p:cNvPr id="852" name="Google Shape;852;p31"/>
                <p:cNvSpPr/>
                <p:nvPr/>
              </p:nvSpPr>
              <p:spPr>
                <a:xfrm>
                  <a:off x="3356034" y="2523376"/>
                  <a:ext cx="259948" cy="289288"/>
                </a:xfrm>
                <a:custGeom>
                  <a:rect b="b" l="l" r="r" t="t"/>
                  <a:pathLst>
                    <a:path extrusionOk="0" h="289288" w="259948">
                      <a:moveTo>
                        <a:pt x="15302" y="152101"/>
                      </a:moveTo>
                      <a:cubicBezTo>
                        <a:pt x="15302" y="152101"/>
                        <a:pt x="3110" y="32086"/>
                        <a:pt x="129602" y="3511"/>
                      </a:cubicBezTo>
                      <a:cubicBezTo>
                        <a:pt x="297337" y="-34304"/>
                        <a:pt x="312577" y="244969"/>
                        <a:pt x="120172" y="284117"/>
                      </a:cubicBezTo>
                      <a:cubicBezTo>
                        <a:pt x="-59088" y="320598"/>
                        <a:pt x="15302" y="152101"/>
                        <a:pt x="15302" y="152101"/>
                      </a:cubicBezTo>
                      <a:close/>
                    </a:path>
                  </a:pathLst>
                </a:custGeom>
                <a:solidFill>
                  <a:srgbClr val="9E5F50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3" name="Google Shape;853;p31"/>
                <p:cNvSpPr/>
                <p:nvPr/>
              </p:nvSpPr>
              <p:spPr>
                <a:xfrm>
                  <a:off x="3430354" y="2579444"/>
                  <a:ext cx="138293" cy="185444"/>
                </a:xfrm>
                <a:custGeom>
                  <a:rect b="b" l="l" r="r" t="t"/>
                  <a:pathLst>
                    <a:path extrusionOk="0" h="185444" w="138293">
                      <a:moveTo>
                        <a:pt x="92716" y="100986"/>
                      </a:moveTo>
                      <a:cubicBezTo>
                        <a:pt x="81667" y="88317"/>
                        <a:pt x="61188" y="84031"/>
                        <a:pt x="45853" y="91556"/>
                      </a:cubicBezTo>
                      <a:cubicBezTo>
                        <a:pt x="45662" y="91556"/>
                        <a:pt x="45567" y="91746"/>
                        <a:pt x="45376" y="91746"/>
                      </a:cubicBezTo>
                      <a:cubicBezTo>
                        <a:pt x="48329" y="85650"/>
                        <a:pt x="51663" y="79554"/>
                        <a:pt x="55854" y="73268"/>
                      </a:cubicBezTo>
                      <a:cubicBezTo>
                        <a:pt x="75571" y="43740"/>
                        <a:pt x="104717" y="20785"/>
                        <a:pt x="136721" y="6021"/>
                      </a:cubicBezTo>
                      <a:cubicBezTo>
                        <a:pt x="139579" y="4688"/>
                        <a:pt x="138245" y="-361"/>
                        <a:pt x="135102" y="20"/>
                      </a:cubicBezTo>
                      <a:cubicBezTo>
                        <a:pt x="62331" y="8879"/>
                        <a:pt x="-23108" y="99843"/>
                        <a:pt x="5752" y="177471"/>
                      </a:cubicBezTo>
                      <a:cubicBezTo>
                        <a:pt x="10229" y="189473"/>
                        <a:pt x="26803" y="187472"/>
                        <a:pt x="27755" y="174518"/>
                      </a:cubicBezTo>
                      <a:cubicBezTo>
                        <a:pt x="29184" y="154802"/>
                        <a:pt x="30803" y="137466"/>
                        <a:pt x="34899" y="120797"/>
                      </a:cubicBezTo>
                      <a:cubicBezTo>
                        <a:pt x="48043" y="108701"/>
                        <a:pt x="62617" y="96890"/>
                        <a:pt x="78142" y="111939"/>
                      </a:cubicBezTo>
                      <a:cubicBezTo>
                        <a:pt x="91668" y="125084"/>
                        <a:pt x="84334" y="157469"/>
                        <a:pt x="66236" y="162517"/>
                      </a:cubicBezTo>
                      <a:cubicBezTo>
                        <a:pt x="54520" y="165755"/>
                        <a:pt x="59473" y="184139"/>
                        <a:pt x="71189" y="180710"/>
                      </a:cubicBezTo>
                      <a:cubicBezTo>
                        <a:pt x="102241" y="171756"/>
                        <a:pt x="113575" y="124988"/>
                        <a:pt x="92716" y="100986"/>
                      </a:cubicBezTo>
                      <a:close/>
                    </a:path>
                  </a:pathLst>
                </a:custGeom>
                <a:solidFill>
                  <a:srgbClr val="9B4C3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4" name="Google Shape;854;p31"/>
                <p:cNvSpPr/>
                <p:nvPr/>
              </p:nvSpPr>
              <p:spPr>
                <a:xfrm>
                  <a:off x="3391054" y="2559746"/>
                  <a:ext cx="84382" cy="89322"/>
                </a:xfrm>
                <a:custGeom>
                  <a:rect b="b" l="l" r="r" t="t"/>
                  <a:pathLst>
                    <a:path extrusionOk="0" h="89322" w="84382">
                      <a:moveTo>
                        <a:pt x="8571" y="88870"/>
                      </a:moveTo>
                      <a:cubicBezTo>
                        <a:pt x="14096" y="85822"/>
                        <a:pt x="16382" y="80011"/>
                        <a:pt x="20097" y="75154"/>
                      </a:cubicBezTo>
                      <a:cubicBezTo>
                        <a:pt x="25621" y="67915"/>
                        <a:pt x="30860" y="60771"/>
                        <a:pt x="36765" y="53818"/>
                      </a:cubicBezTo>
                      <a:cubicBezTo>
                        <a:pt x="49243" y="39054"/>
                        <a:pt x="66388" y="33625"/>
                        <a:pt x="80485" y="21623"/>
                      </a:cubicBezTo>
                      <a:cubicBezTo>
                        <a:pt x="89248" y="14194"/>
                        <a:pt x="81914" y="97"/>
                        <a:pt x="71532" y="1"/>
                      </a:cubicBezTo>
                      <a:cubicBezTo>
                        <a:pt x="50481" y="-189"/>
                        <a:pt x="30003" y="19432"/>
                        <a:pt x="17334" y="34387"/>
                      </a:cubicBezTo>
                      <a:cubicBezTo>
                        <a:pt x="7619" y="45817"/>
                        <a:pt x="-7812" y="74582"/>
                        <a:pt x="4666" y="88393"/>
                      </a:cubicBezTo>
                      <a:cubicBezTo>
                        <a:pt x="5619" y="89536"/>
                        <a:pt x="7333" y="89536"/>
                        <a:pt x="8571" y="88870"/>
                      </a:cubicBezTo>
                      <a:lnTo>
                        <a:pt x="8571" y="88870"/>
                      </a:lnTo>
                      <a:close/>
                    </a:path>
                  </a:pathLst>
                </a:custGeom>
                <a:solidFill>
                  <a:srgbClr val="FFFFFF">
                    <a:alpha val="2703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5" name="Google Shape;855;p31"/>
                <p:cNvSpPr/>
                <p:nvPr/>
              </p:nvSpPr>
              <p:spPr>
                <a:xfrm>
                  <a:off x="3484534" y="2540236"/>
                  <a:ext cx="38057" cy="28104"/>
                </a:xfrm>
                <a:custGeom>
                  <a:rect b="b" l="l" r="r" t="t"/>
                  <a:pathLst>
                    <a:path extrusionOk="0" h="28104" w="38057">
                      <a:moveTo>
                        <a:pt x="5484" y="26274"/>
                      </a:moveTo>
                      <a:cubicBezTo>
                        <a:pt x="14438" y="28369"/>
                        <a:pt x="26630" y="30179"/>
                        <a:pt x="34250" y="22654"/>
                      </a:cubicBezTo>
                      <a:cubicBezTo>
                        <a:pt x="41489" y="15511"/>
                        <a:pt x="37774" y="3604"/>
                        <a:pt x="28439" y="747"/>
                      </a:cubicBezTo>
                      <a:cubicBezTo>
                        <a:pt x="17200" y="-2777"/>
                        <a:pt x="4055" y="6748"/>
                        <a:pt x="341" y="17225"/>
                      </a:cubicBezTo>
                      <a:cubicBezTo>
                        <a:pt x="-993" y="20940"/>
                        <a:pt x="1769" y="25512"/>
                        <a:pt x="5484" y="26369"/>
                      </a:cubicBezTo>
                      <a:lnTo>
                        <a:pt x="5484" y="26369"/>
                      </a:lnTo>
                      <a:close/>
                    </a:path>
                  </a:pathLst>
                </a:custGeom>
                <a:solidFill>
                  <a:srgbClr val="FFFFFF">
                    <a:alpha val="2703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56" name="Google Shape;856;p31"/>
              <p:cNvGrpSpPr/>
              <p:nvPr/>
            </p:nvGrpSpPr>
            <p:grpSpPr>
              <a:xfrm>
                <a:off x="2289355" y="1871689"/>
                <a:ext cx="1298221" cy="636518"/>
                <a:chOff x="2289355" y="1871689"/>
                <a:chExt cx="1298221" cy="636518"/>
              </a:xfrm>
            </p:grpSpPr>
            <p:grpSp>
              <p:nvGrpSpPr>
                <p:cNvPr id="857" name="Google Shape;857;p31"/>
                <p:cNvGrpSpPr/>
                <p:nvPr/>
              </p:nvGrpSpPr>
              <p:grpSpPr>
                <a:xfrm>
                  <a:off x="2939593" y="1871689"/>
                  <a:ext cx="115799" cy="50468"/>
                  <a:chOff x="2939593" y="1871689"/>
                  <a:chExt cx="115799" cy="50468"/>
                </a:xfrm>
              </p:grpSpPr>
              <p:sp>
                <p:nvSpPr>
                  <p:cNvPr id="858" name="Google Shape;858;p31"/>
                  <p:cNvSpPr/>
                  <p:nvPr/>
                </p:nvSpPr>
                <p:spPr>
                  <a:xfrm>
                    <a:off x="2939593" y="1871689"/>
                    <a:ext cx="115799" cy="50468"/>
                  </a:xfrm>
                  <a:custGeom>
                    <a:rect b="b" l="l" r="r" t="t"/>
                    <a:pathLst>
                      <a:path extrusionOk="0" h="50468" w="115799">
                        <a:moveTo>
                          <a:pt x="115704" y="20641"/>
                        </a:moveTo>
                        <a:cubicBezTo>
                          <a:pt x="117228" y="32167"/>
                          <a:pt x="92558" y="44835"/>
                          <a:pt x="60649" y="49121"/>
                        </a:cubicBezTo>
                        <a:cubicBezTo>
                          <a:pt x="28741" y="53312"/>
                          <a:pt x="1594" y="47407"/>
                          <a:pt x="70" y="35881"/>
                        </a:cubicBezTo>
                        <a:cubicBezTo>
                          <a:pt x="-1454" y="24356"/>
                          <a:pt x="21978" y="5020"/>
                          <a:pt x="53982" y="829"/>
                        </a:cubicBezTo>
                        <a:cubicBezTo>
                          <a:pt x="85891" y="-3362"/>
                          <a:pt x="114275" y="9116"/>
                          <a:pt x="115799" y="2064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59" name="Google Shape;859;p31"/>
                  <p:cNvSpPr/>
                  <p:nvPr/>
                </p:nvSpPr>
                <p:spPr>
                  <a:xfrm>
                    <a:off x="2948617" y="1872519"/>
                    <a:ext cx="106746" cy="49555"/>
                  </a:xfrm>
                  <a:custGeom>
                    <a:rect b="b" l="l" r="r" t="t"/>
                    <a:pathLst>
                      <a:path extrusionOk="0" h="49555" w="106746">
                        <a:moveTo>
                          <a:pt x="70485" y="0"/>
                        </a:moveTo>
                        <a:cubicBezTo>
                          <a:pt x="80867" y="4000"/>
                          <a:pt x="87725" y="9716"/>
                          <a:pt x="88487" y="15240"/>
                        </a:cubicBezTo>
                        <a:cubicBezTo>
                          <a:pt x="90011" y="26765"/>
                          <a:pt x="65342" y="39434"/>
                          <a:pt x="33433" y="43720"/>
                        </a:cubicBezTo>
                        <a:cubicBezTo>
                          <a:pt x="21146" y="45339"/>
                          <a:pt x="9620" y="45434"/>
                          <a:pt x="0" y="44291"/>
                        </a:cubicBezTo>
                        <a:cubicBezTo>
                          <a:pt x="10763" y="49244"/>
                          <a:pt x="30099" y="51054"/>
                          <a:pt x="51625" y="48197"/>
                        </a:cubicBezTo>
                        <a:cubicBezTo>
                          <a:pt x="83534" y="44006"/>
                          <a:pt x="108204" y="31242"/>
                          <a:pt x="106680" y="19717"/>
                        </a:cubicBezTo>
                        <a:cubicBezTo>
                          <a:pt x="105632" y="11430"/>
                          <a:pt x="90678" y="2667"/>
                          <a:pt x="70485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18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860" name="Google Shape;860;p31"/>
                <p:cNvSpPr/>
                <p:nvPr/>
              </p:nvSpPr>
              <p:spPr>
                <a:xfrm>
                  <a:off x="2596144" y="1897470"/>
                  <a:ext cx="991432" cy="527162"/>
                </a:xfrm>
                <a:custGeom>
                  <a:rect b="b" l="l" r="r" t="t"/>
                  <a:pathLst>
                    <a:path extrusionOk="0" h="527162" w="991432">
                      <a:moveTo>
                        <a:pt x="21670" y="507972"/>
                      </a:moveTo>
                      <a:cubicBezTo>
                        <a:pt x="21670" y="507972"/>
                        <a:pt x="699660" y="572457"/>
                        <a:pt x="990934" y="465015"/>
                      </a:cubicBezTo>
                      <a:cubicBezTo>
                        <a:pt x="990934" y="465015"/>
                        <a:pt x="1018271" y="82872"/>
                        <a:pt x="668037" y="14673"/>
                      </a:cubicBezTo>
                      <a:cubicBezTo>
                        <a:pt x="317802" y="-53526"/>
                        <a:pt x="-100440" y="116876"/>
                        <a:pt x="21670" y="507972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1" name="Google Shape;861;p31"/>
                <p:cNvSpPr/>
                <p:nvPr/>
              </p:nvSpPr>
              <p:spPr>
                <a:xfrm>
                  <a:off x="2596210" y="1908333"/>
                  <a:ext cx="722358" cy="516279"/>
                </a:xfrm>
                <a:custGeom>
                  <a:rect b="b" l="l" r="r" t="t"/>
                  <a:pathLst>
                    <a:path extrusionOk="0" h="516279" w="722358">
                      <a:moveTo>
                        <a:pt x="384030" y="0"/>
                      </a:moveTo>
                      <a:cubicBezTo>
                        <a:pt x="132761" y="42672"/>
                        <a:pt x="-67836" y="210598"/>
                        <a:pt x="21699" y="497110"/>
                      </a:cubicBezTo>
                      <a:cubicBezTo>
                        <a:pt x="21699" y="497110"/>
                        <a:pt x="407652" y="533781"/>
                        <a:pt x="722358" y="505682"/>
                      </a:cubicBezTo>
                      <a:cubicBezTo>
                        <a:pt x="714738" y="429292"/>
                        <a:pt x="694260" y="355092"/>
                        <a:pt x="661494" y="281369"/>
                      </a:cubicBezTo>
                      <a:cubicBezTo>
                        <a:pt x="601010" y="149257"/>
                        <a:pt x="505855" y="62389"/>
                        <a:pt x="384126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2" name="Google Shape;862;p31"/>
                <p:cNvSpPr/>
                <p:nvPr/>
              </p:nvSpPr>
              <p:spPr>
                <a:xfrm>
                  <a:off x="2289355" y="2299422"/>
                  <a:ext cx="948441" cy="208785"/>
                </a:xfrm>
                <a:custGeom>
                  <a:rect b="b" l="l" r="r" t="t"/>
                  <a:pathLst>
                    <a:path extrusionOk="0" h="208785" w="948441">
                      <a:moveTo>
                        <a:pt x="948346" y="120308"/>
                      </a:moveTo>
                      <a:cubicBezTo>
                        <a:pt x="948346" y="120308"/>
                        <a:pt x="795375" y="-54856"/>
                        <a:pt x="309409" y="17534"/>
                      </a:cubicBezTo>
                      <a:cubicBezTo>
                        <a:pt x="309409" y="17534"/>
                        <a:pt x="113861" y="88876"/>
                        <a:pt x="1752" y="203462"/>
                      </a:cubicBezTo>
                      <a:cubicBezTo>
                        <a:pt x="-19680" y="225369"/>
                        <a:pt x="159581" y="126785"/>
                        <a:pt x="318744" y="169838"/>
                      </a:cubicBezTo>
                      <a:cubicBezTo>
                        <a:pt x="462190" y="208605"/>
                        <a:pt x="590492" y="251372"/>
                        <a:pt x="948441" y="12030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863" name="Google Shape;863;p31"/>
          <p:cNvSpPr txBox="1"/>
          <p:nvPr/>
        </p:nvSpPr>
        <p:spPr>
          <a:xfrm>
            <a:off x="4776100" y="2280375"/>
            <a:ext cx="1681500" cy="2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64" name="Google Shape;864;p31"/>
          <p:cNvSpPr/>
          <p:nvPr/>
        </p:nvSpPr>
        <p:spPr>
          <a:xfrm>
            <a:off x="4654500" y="3458550"/>
            <a:ext cx="3776100" cy="68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ersonal Hygiene and Cleanliness - Health - 4th grade by Slidesgo">
  <a:themeElements>
    <a:clrScheme name="Simple Light">
      <a:dk1>
        <a:srgbClr val="111111"/>
      </a:dk1>
      <a:lt1>
        <a:srgbClr val="F4FFFF"/>
      </a:lt1>
      <a:dk2>
        <a:srgbClr val="218196"/>
      </a:dk2>
      <a:lt2>
        <a:srgbClr val="B8B5B5"/>
      </a:lt2>
      <a:accent1>
        <a:srgbClr val="DADADA"/>
      </a:accent1>
      <a:accent2>
        <a:srgbClr val="F1411E"/>
      </a:accent2>
      <a:accent3>
        <a:srgbClr val="FDCB37"/>
      </a:accent3>
      <a:accent4>
        <a:srgbClr val="FE9A06"/>
      </a:accent4>
      <a:accent5>
        <a:srgbClr val="095569"/>
      </a:accent5>
      <a:accent6>
        <a:srgbClr val="42BDD8"/>
      </a:accent6>
      <a:hlink>
        <a:srgbClr val="11111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