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2.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1.xml"/>
  <Override ContentType="application/vnd.openxmlformats-officedocument.presentationml.slide+xml" PartName="/ppt/slides/slide12.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1"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Lst>
  <p:sldSz cy="5143500" cx="9144000"/>
  <p:notesSz cx="6858000" cy="9144000"/>
  <p:embeddedFontLst>
    <p:embeddedFont>
      <p:font typeface="Mulish"/>
      <p:regular r:id="rId17"/>
      <p:bold r:id="rId18"/>
      <p:italic r:id="rId19"/>
      <p:boldItalic r:id="rId20"/>
    </p:embeddedFont>
    <p:embeddedFont>
      <p:font typeface="Roboto"/>
      <p:regular r:id="rId21"/>
      <p:bold r:id="rId22"/>
      <p:italic r:id="rId23"/>
      <p:boldItalic r:id="rId24"/>
    </p:embeddedFont>
    <p:embeddedFont>
      <p:font typeface="Abril Fatface"/>
      <p:regular r:id="rId25"/>
    </p:embeddedFont>
    <p:embeddedFont>
      <p:font typeface="DM Sans Light"/>
      <p:regular r:id="rId26"/>
      <p:bold r:id="rId27"/>
      <p:italic r:id="rId28"/>
      <p:boldItalic r:id="rId29"/>
    </p:embeddedFont>
    <p:embeddedFont>
      <p:font typeface="DM Sans"/>
      <p:regular r:id="rId30"/>
      <p:bold r:id="rId31"/>
      <p:italic r:id="rId32"/>
      <p:boldItalic r:id="rId3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font" Target="fonts/Mulish-boldItalic.fntdata"/><Relationship Id="rId22" Type="http://schemas.openxmlformats.org/officeDocument/2006/relationships/font" Target="fonts/Roboto-bold.fntdata"/><Relationship Id="rId21" Type="http://schemas.openxmlformats.org/officeDocument/2006/relationships/font" Target="fonts/Roboto-regular.fntdata"/><Relationship Id="rId24" Type="http://schemas.openxmlformats.org/officeDocument/2006/relationships/font" Target="fonts/Roboto-boldItalic.fntdata"/><Relationship Id="rId23" Type="http://schemas.openxmlformats.org/officeDocument/2006/relationships/font" Target="fonts/Roboto-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DMSansLight-regular.fntdata"/><Relationship Id="rId25" Type="http://schemas.openxmlformats.org/officeDocument/2006/relationships/font" Target="fonts/AbrilFatface-regular.fntdata"/><Relationship Id="rId28" Type="http://schemas.openxmlformats.org/officeDocument/2006/relationships/font" Target="fonts/DMSansLight-italic.fntdata"/><Relationship Id="rId27" Type="http://schemas.openxmlformats.org/officeDocument/2006/relationships/font" Target="fonts/DMSansLight-bold.fntdata"/><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DMSansLight-boldItalic.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DMSans-bold.fntdata"/><Relationship Id="rId30" Type="http://schemas.openxmlformats.org/officeDocument/2006/relationships/font" Target="fonts/DMSans-regular.fntdata"/><Relationship Id="rId11" Type="http://schemas.openxmlformats.org/officeDocument/2006/relationships/slide" Target="slides/slide7.xml"/><Relationship Id="rId33" Type="http://schemas.openxmlformats.org/officeDocument/2006/relationships/font" Target="fonts/DMSans-boldItalic.fntdata"/><Relationship Id="rId10" Type="http://schemas.openxmlformats.org/officeDocument/2006/relationships/slide" Target="slides/slide6.xml"/><Relationship Id="rId32" Type="http://schemas.openxmlformats.org/officeDocument/2006/relationships/font" Target="fonts/DMSans-italic.fntdata"/><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font" Target="fonts/Mulish-regular.fntdata"/><Relationship Id="rId16" Type="http://schemas.openxmlformats.org/officeDocument/2006/relationships/slide" Target="slides/slide12.xml"/><Relationship Id="rId19" Type="http://schemas.openxmlformats.org/officeDocument/2006/relationships/font" Target="fonts/Mulish-italic.fntdata"/><Relationship Id="rId18" Type="http://schemas.openxmlformats.org/officeDocument/2006/relationships/font" Target="fonts/Mulish-bold.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0" name="Shape 9810"/>
        <p:cNvGrpSpPr/>
        <p:nvPr/>
      </p:nvGrpSpPr>
      <p:grpSpPr>
        <a:xfrm>
          <a:off x="0" y="0"/>
          <a:ext cx="0" cy="0"/>
          <a:chOff x="0" y="0"/>
          <a:chExt cx="0" cy="0"/>
        </a:xfrm>
      </p:grpSpPr>
      <p:sp>
        <p:nvSpPr>
          <p:cNvPr id="9811" name="Google Shape;9811;ge557293972_0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12" name="Google Shape;9812;ge557293972_0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43" name="Shape 10043"/>
        <p:cNvGrpSpPr/>
        <p:nvPr/>
      </p:nvGrpSpPr>
      <p:grpSpPr>
        <a:xfrm>
          <a:off x="0" y="0"/>
          <a:ext cx="0" cy="0"/>
          <a:chOff x="0" y="0"/>
          <a:chExt cx="0" cy="0"/>
        </a:xfrm>
      </p:grpSpPr>
      <p:sp>
        <p:nvSpPr>
          <p:cNvPr id="10044" name="Google Shape;10044;ge484aabe0c_0_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45" name="Google Shape;10045;ge484aabe0c_0_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3" name="Shape 10063"/>
        <p:cNvGrpSpPr/>
        <p:nvPr/>
      </p:nvGrpSpPr>
      <p:grpSpPr>
        <a:xfrm>
          <a:off x="0" y="0"/>
          <a:ext cx="0" cy="0"/>
          <a:chOff x="0" y="0"/>
          <a:chExt cx="0" cy="0"/>
        </a:xfrm>
      </p:grpSpPr>
      <p:sp>
        <p:nvSpPr>
          <p:cNvPr id="10064" name="Google Shape;10064;ge76662047f_0_199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5" name="Google Shape;10065;ge76662047f_0_199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90" name="Shape 10090"/>
        <p:cNvGrpSpPr/>
        <p:nvPr/>
      </p:nvGrpSpPr>
      <p:grpSpPr>
        <a:xfrm>
          <a:off x="0" y="0"/>
          <a:ext cx="0" cy="0"/>
          <a:chOff x="0" y="0"/>
          <a:chExt cx="0" cy="0"/>
        </a:xfrm>
      </p:grpSpPr>
      <p:sp>
        <p:nvSpPr>
          <p:cNvPr id="10091" name="Google Shape;10091;ge484aabe0c_0_3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92" name="Google Shape;10092;ge484aabe0c_0_3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0" name="Shape 9830"/>
        <p:cNvGrpSpPr/>
        <p:nvPr/>
      </p:nvGrpSpPr>
      <p:grpSpPr>
        <a:xfrm>
          <a:off x="0" y="0"/>
          <a:ext cx="0" cy="0"/>
          <a:chOff x="0" y="0"/>
          <a:chExt cx="0" cy="0"/>
        </a:xfrm>
      </p:grpSpPr>
      <p:sp>
        <p:nvSpPr>
          <p:cNvPr id="9831" name="Google Shape;9831;ge76662047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32" name="Google Shape;9832;ge76662047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50" name="Shape 9850"/>
        <p:cNvGrpSpPr/>
        <p:nvPr/>
      </p:nvGrpSpPr>
      <p:grpSpPr>
        <a:xfrm>
          <a:off x="0" y="0"/>
          <a:ext cx="0" cy="0"/>
          <a:chOff x="0" y="0"/>
          <a:chExt cx="0" cy="0"/>
        </a:xfrm>
      </p:grpSpPr>
      <p:sp>
        <p:nvSpPr>
          <p:cNvPr id="9851" name="Google Shape;9851;ge714dcfbe8_0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52" name="Google Shape;9852;ge714dcfbe8_0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6" name="Shape 9876"/>
        <p:cNvGrpSpPr/>
        <p:nvPr/>
      </p:nvGrpSpPr>
      <p:grpSpPr>
        <a:xfrm>
          <a:off x="0" y="0"/>
          <a:ext cx="0" cy="0"/>
          <a:chOff x="0" y="0"/>
          <a:chExt cx="0" cy="0"/>
        </a:xfrm>
      </p:grpSpPr>
      <p:sp>
        <p:nvSpPr>
          <p:cNvPr id="9877" name="Google Shape;9877;ge76662047f_0_18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78" name="Google Shape;9878;ge76662047f_0_18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4" name="Shape 9904"/>
        <p:cNvGrpSpPr/>
        <p:nvPr/>
      </p:nvGrpSpPr>
      <p:grpSpPr>
        <a:xfrm>
          <a:off x="0" y="0"/>
          <a:ext cx="0" cy="0"/>
          <a:chOff x="0" y="0"/>
          <a:chExt cx="0" cy="0"/>
        </a:xfrm>
      </p:grpSpPr>
      <p:sp>
        <p:nvSpPr>
          <p:cNvPr id="9905" name="Google Shape;9905;ge76662047f_0_188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06" name="Google Shape;9906;ge76662047f_0_188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9" name="Shape 9929"/>
        <p:cNvGrpSpPr/>
        <p:nvPr/>
      </p:nvGrpSpPr>
      <p:grpSpPr>
        <a:xfrm>
          <a:off x="0" y="0"/>
          <a:ext cx="0" cy="0"/>
          <a:chOff x="0" y="0"/>
          <a:chExt cx="0" cy="0"/>
        </a:xfrm>
      </p:grpSpPr>
      <p:sp>
        <p:nvSpPr>
          <p:cNvPr id="9930" name="Google Shape;9930;ge76662047f_0_19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1" name="Google Shape;9931;ge76662047f_0_19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52" name="Shape 9952"/>
        <p:cNvGrpSpPr/>
        <p:nvPr/>
      </p:nvGrpSpPr>
      <p:grpSpPr>
        <a:xfrm>
          <a:off x="0" y="0"/>
          <a:ext cx="0" cy="0"/>
          <a:chOff x="0" y="0"/>
          <a:chExt cx="0" cy="0"/>
        </a:xfrm>
      </p:grpSpPr>
      <p:sp>
        <p:nvSpPr>
          <p:cNvPr id="9953" name="Google Shape;9953;ge76662047f_0_19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4" name="Google Shape;9954;ge76662047f_0_19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79" name="Shape 9979"/>
        <p:cNvGrpSpPr/>
        <p:nvPr/>
      </p:nvGrpSpPr>
      <p:grpSpPr>
        <a:xfrm>
          <a:off x="0" y="0"/>
          <a:ext cx="0" cy="0"/>
          <a:chOff x="0" y="0"/>
          <a:chExt cx="0" cy="0"/>
        </a:xfrm>
      </p:grpSpPr>
      <p:sp>
        <p:nvSpPr>
          <p:cNvPr id="9980" name="Google Shape;9980;ge48504d6e4_0_17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81" name="Google Shape;9981;ge48504d6e4_0_17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7" name="Shape 10017"/>
        <p:cNvGrpSpPr/>
        <p:nvPr/>
      </p:nvGrpSpPr>
      <p:grpSpPr>
        <a:xfrm>
          <a:off x="0" y="0"/>
          <a:ext cx="0" cy="0"/>
          <a:chOff x="0" y="0"/>
          <a:chExt cx="0" cy="0"/>
        </a:xfrm>
      </p:grpSpPr>
      <p:sp>
        <p:nvSpPr>
          <p:cNvPr id="10018" name="Google Shape;10018;ge76662047f_0_195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19" name="Google Shape;10019;ge76662047f_0_195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3" name="Shape 33"/>
        <p:cNvGrpSpPr/>
        <p:nvPr/>
      </p:nvGrpSpPr>
      <p:grpSpPr>
        <a:xfrm>
          <a:off x="0" y="0"/>
          <a:ext cx="0" cy="0"/>
          <a:chOff x="0" y="0"/>
          <a:chExt cx="0" cy="0"/>
        </a:xfrm>
      </p:grpSpPr>
      <p:sp>
        <p:nvSpPr>
          <p:cNvPr id="34" name="Google Shape;34;p2"/>
          <p:cNvSpPr/>
          <p:nvPr/>
        </p:nvSpPr>
        <p:spPr>
          <a:xfrm>
            <a:off x="1331550" y="917075"/>
            <a:ext cx="6480900" cy="3309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438650" y="1024175"/>
            <a:ext cx="6266700" cy="3095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 name="Google Shape;36;p2"/>
          <p:cNvGrpSpPr/>
          <p:nvPr/>
        </p:nvGrpSpPr>
        <p:grpSpPr>
          <a:xfrm>
            <a:off x="3174348" y="3754255"/>
            <a:ext cx="2828335" cy="1889122"/>
            <a:chOff x="4524375" y="3496100"/>
            <a:chExt cx="1731775" cy="1156700"/>
          </a:xfrm>
        </p:grpSpPr>
        <p:sp>
          <p:nvSpPr>
            <p:cNvPr id="37" name="Google Shape;37;p2"/>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 name="Google Shape;526;p2"/>
          <p:cNvGrpSpPr/>
          <p:nvPr/>
        </p:nvGrpSpPr>
        <p:grpSpPr>
          <a:xfrm>
            <a:off x="7569975" y="4215375"/>
            <a:ext cx="603075" cy="629525"/>
            <a:chOff x="1746625" y="3753175"/>
            <a:chExt cx="603075" cy="629525"/>
          </a:xfrm>
        </p:grpSpPr>
        <p:sp>
          <p:nvSpPr>
            <p:cNvPr id="527" name="Google Shape;527;p2"/>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2"/>
          <p:cNvGrpSpPr/>
          <p:nvPr/>
        </p:nvGrpSpPr>
        <p:grpSpPr>
          <a:xfrm rot="1320820">
            <a:off x="515627" y="221886"/>
            <a:ext cx="623968" cy="816229"/>
            <a:chOff x="542025" y="2878550"/>
            <a:chExt cx="732250" cy="957875"/>
          </a:xfrm>
        </p:grpSpPr>
        <p:sp>
          <p:nvSpPr>
            <p:cNvPr id="610" name="Google Shape;610;p2"/>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 name="Google Shape;685;p2"/>
          <p:cNvGrpSpPr/>
          <p:nvPr/>
        </p:nvGrpSpPr>
        <p:grpSpPr>
          <a:xfrm rot="4943504">
            <a:off x="7702599" y="354329"/>
            <a:ext cx="684927" cy="604352"/>
            <a:chOff x="3573050" y="2694100"/>
            <a:chExt cx="684925" cy="604350"/>
          </a:xfrm>
        </p:grpSpPr>
        <p:sp>
          <p:nvSpPr>
            <p:cNvPr id="686" name="Google Shape;686;p2"/>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 name="Google Shape;722;p2"/>
          <p:cNvGrpSpPr/>
          <p:nvPr/>
        </p:nvGrpSpPr>
        <p:grpSpPr>
          <a:xfrm>
            <a:off x="385400" y="3754238"/>
            <a:ext cx="669175" cy="509225"/>
            <a:chOff x="2327950" y="2891825"/>
            <a:chExt cx="669175" cy="509225"/>
          </a:xfrm>
        </p:grpSpPr>
        <p:sp>
          <p:nvSpPr>
            <p:cNvPr id="723" name="Google Shape;723;p2"/>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 name="Google Shape;746;p2"/>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 name="Google Shape;747;p2"/>
          <p:cNvGrpSpPr/>
          <p:nvPr/>
        </p:nvGrpSpPr>
        <p:grpSpPr>
          <a:xfrm>
            <a:off x="4260163" y="348550"/>
            <a:ext cx="269400" cy="268475"/>
            <a:chOff x="6222500" y="2917150"/>
            <a:chExt cx="269400" cy="268475"/>
          </a:xfrm>
        </p:grpSpPr>
        <p:sp>
          <p:nvSpPr>
            <p:cNvPr id="748" name="Google Shape;748;p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 name="Google Shape;772;p2"/>
          <p:cNvGrpSpPr/>
          <p:nvPr/>
        </p:nvGrpSpPr>
        <p:grpSpPr>
          <a:xfrm>
            <a:off x="7906500" y="2413375"/>
            <a:ext cx="262250" cy="262250"/>
            <a:chOff x="5979000" y="2672325"/>
            <a:chExt cx="262250" cy="262250"/>
          </a:xfrm>
        </p:grpSpPr>
        <p:sp>
          <p:nvSpPr>
            <p:cNvPr id="773" name="Google Shape;773;p2"/>
            <p:cNvSpPr/>
            <p:nvPr/>
          </p:nvSpPr>
          <p:spPr>
            <a:xfrm>
              <a:off x="5993275" y="2688725"/>
              <a:ext cx="169700" cy="206725"/>
            </a:xfrm>
            <a:custGeom>
              <a:rect b="b" l="l" r="r" t="t"/>
              <a:pathLst>
                <a:path extrusionOk="0" h="8269" w="6788">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6009950" y="2702900"/>
              <a:ext cx="202725" cy="216475"/>
            </a:xfrm>
            <a:custGeom>
              <a:rect b="b" l="l" r="r" t="t"/>
              <a:pathLst>
                <a:path extrusionOk="0" h="8659" w="8109">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5997150" y="2689800"/>
              <a:ext cx="150325" cy="176900"/>
            </a:xfrm>
            <a:custGeom>
              <a:rect b="b" l="l" r="r" t="t"/>
              <a:pathLst>
                <a:path extrusionOk="0" h="7076" w="6013">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5988225" y="2753200"/>
              <a:ext cx="47950" cy="150050"/>
            </a:xfrm>
            <a:custGeom>
              <a:rect b="b" l="l" r="r" t="t"/>
              <a:pathLst>
                <a:path extrusionOk="0" h="6002" w="1918">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5981675" y="2674325"/>
              <a:ext cx="259575" cy="260250"/>
            </a:xfrm>
            <a:custGeom>
              <a:rect b="b" l="l" r="r" t="t"/>
              <a:pathLst>
                <a:path extrusionOk="0" h="10410" w="10383">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6204025" y="2756175"/>
              <a:ext cx="5675" cy="18475"/>
            </a:xfrm>
            <a:custGeom>
              <a:rect b="b" l="l" r="r" t="t"/>
              <a:pathLst>
                <a:path extrusionOk="0" h="739" w="227">
                  <a:moveTo>
                    <a:pt x="0" y="0"/>
                  </a:moveTo>
                  <a:cubicBezTo>
                    <a:pt x="95" y="238"/>
                    <a:pt x="167" y="477"/>
                    <a:pt x="226" y="739"/>
                  </a:cubicBezTo>
                  <a:cubicBezTo>
                    <a:pt x="179" y="488"/>
                    <a:pt x="107" y="23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6201925" y="2750525"/>
              <a:ext cx="1525" cy="3300"/>
            </a:xfrm>
            <a:custGeom>
              <a:rect b="b" l="l" r="r" t="t"/>
              <a:pathLst>
                <a:path extrusionOk="0" h="132" w="61">
                  <a:moveTo>
                    <a:pt x="1" y="0"/>
                  </a:moveTo>
                  <a:lnTo>
                    <a:pt x="1" y="0"/>
                  </a:lnTo>
                  <a:cubicBezTo>
                    <a:pt x="13" y="48"/>
                    <a:pt x="25" y="72"/>
                    <a:pt x="60" y="131"/>
                  </a:cubicBezTo>
                  <a:cubicBezTo>
                    <a:pt x="48" y="95"/>
                    <a:pt x="13" y="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6028400" y="2685000"/>
              <a:ext cx="153925" cy="90000"/>
            </a:xfrm>
            <a:custGeom>
              <a:rect b="b" l="l" r="r" t="t"/>
              <a:pathLst>
                <a:path extrusionOk="0" h="3600" w="6157">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6045750" y="2747250"/>
              <a:ext cx="19875" cy="29500"/>
            </a:xfrm>
            <a:custGeom>
              <a:rect b="b" l="l" r="r" t="t"/>
              <a:pathLst>
                <a:path extrusionOk="0" h="1180" w="795">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5979000" y="2672325"/>
              <a:ext cx="245575" cy="258650"/>
            </a:xfrm>
            <a:custGeom>
              <a:rect b="b" l="l" r="r" t="t"/>
              <a:pathLst>
                <a:path extrusionOk="0" h="10346" w="9823">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6045950" y="2746300"/>
              <a:ext cx="16600" cy="28050"/>
            </a:xfrm>
            <a:custGeom>
              <a:rect b="b" l="l" r="r" t="t"/>
              <a:pathLst>
                <a:path extrusionOk="0" h="1122" w="664">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6091800" y="2708075"/>
              <a:ext cx="33300" cy="88250"/>
            </a:xfrm>
            <a:custGeom>
              <a:rect b="b" l="l" r="r" t="t"/>
              <a:pathLst>
                <a:path extrusionOk="0" h="3530" w="1332">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6073050" y="2810750"/>
              <a:ext cx="16400" cy="15475"/>
            </a:xfrm>
            <a:custGeom>
              <a:rect b="b" l="l" r="r" t="t"/>
              <a:pathLst>
                <a:path extrusionOk="0" h="619" w="656">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6179300" y="2833550"/>
              <a:ext cx="20875" cy="21175"/>
            </a:xfrm>
            <a:custGeom>
              <a:rect b="b" l="l" r="r" t="t"/>
              <a:pathLst>
                <a:path extrusionOk="0" h="847" w="835">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6154000" y="2829675"/>
              <a:ext cx="19975" cy="19400"/>
            </a:xfrm>
            <a:custGeom>
              <a:rect b="b" l="l" r="r" t="t"/>
              <a:pathLst>
                <a:path extrusionOk="0" h="776" w="799">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 name="Google Shape;788;p2"/>
          <p:cNvGrpSpPr/>
          <p:nvPr/>
        </p:nvGrpSpPr>
        <p:grpSpPr>
          <a:xfrm>
            <a:off x="469638" y="2309275"/>
            <a:ext cx="250350" cy="261000"/>
            <a:chOff x="6143625" y="2415075"/>
            <a:chExt cx="250350" cy="261000"/>
          </a:xfrm>
        </p:grpSpPr>
        <p:sp>
          <p:nvSpPr>
            <p:cNvPr id="789" name="Google Shape;789;p2"/>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2"/>
          <p:cNvGrpSpPr/>
          <p:nvPr/>
        </p:nvGrpSpPr>
        <p:grpSpPr>
          <a:xfrm>
            <a:off x="684263" y="2632175"/>
            <a:ext cx="286675" cy="255775"/>
            <a:chOff x="6360300" y="2660800"/>
            <a:chExt cx="286675" cy="255775"/>
          </a:xfrm>
        </p:grpSpPr>
        <p:sp>
          <p:nvSpPr>
            <p:cNvPr id="805" name="Google Shape;805;p2"/>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 name="Google Shape;830;p2"/>
          <p:cNvGrpSpPr/>
          <p:nvPr/>
        </p:nvGrpSpPr>
        <p:grpSpPr>
          <a:xfrm>
            <a:off x="385388" y="2702375"/>
            <a:ext cx="269400" cy="268475"/>
            <a:chOff x="6222500" y="2917150"/>
            <a:chExt cx="269400" cy="268475"/>
          </a:xfrm>
        </p:grpSpPr>
        <p:sp>
          <p:nvSpPr>
            <p:cNvPr id="831" name="Google Shape;831;p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 name="Google Shape;855;p2"/>
          <p:cNvGrpSpPr/>
          <p:nvPr/>
        </p:nvGrpSpPr>
        <p:grpSpPr>
          <a:xfrm>
            <a:off x="8075013" y="2742350"/>
            <a:ext cx="286675" cy="255775"/>
            <a:chOff x="6360300" y="2660800"/>
            <a:chExt cx="286675" cy="255775"/>
          </a:xfrm>
        </p:grpSpPr>
        <p:sp>
          <p:nvSpPr>
            <p:cNvPr id="856" name="Google Shape;856;p2"/>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2"/>
          <p:cNvGrpSpPr/>
          <p:nvPr/>
        </p:nvGrpSpPr>
        <p:grpSpPr>
          <a:xfrm>
            <a:off x="3908538" y="16050"/>
            <a:ext cx="250350" cy="261000"/>
            <a:chOff x="6143625" y="2415075"/>
            <a:chExt cx="250350" cy="261000"/>
          </a:xfrm>
        </p:grpSpPr>
        <p:sp>
          <p:nvSpPr>
            <p:cNvPr id="882" name="Google Shape;882;p2"/>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 name="Google Shape;897;p2"/>
          <p:cNvSpPr txBox="1"/>
          <p:nvPr>
            <p:ph type="ctrTitle"/>
          </p:nvPr>
        </p:nvSpPr>
        <p:spPr>
          <a:xfrm>
            <a:off x="1834950" y="1287450"/>
            <a:ext cx="5474100" cy="2092800"/>
          </a:xfrm>
          <a:prstGeom prst="rect">
            <a:avLst/>
          </a:prstGeom>
        </p:spPr>
        <p:txBody>
          <a:bodyPr anchorCtr="0" anchor="t" bIns="91425" lIns="91425" spcFirstLastPara="1" rIns="91425" wrap="square" tIns="91425">
            <a:noAutofit/>
          </a:bodyPr>
          <a:lstStyle>
            <a:lvl1pPr lvl="0" algn="ctr">
              <a:spcBef>
                <a:spcPts val="0"/>
              </a:spcBef>
              <a:spcAft>
                <a:spcPts val="0"/>
              </a:spcAft>
              <a:buSzPts val="5200"/>
              <a:buNone/>
              <a:defRPr b="0"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898" name="Google Shape;898;p2"/>
          <p:cNvSpPr txBox="1"/>
          <p:nvPr>
            <p:ph idx="1" type="subTitle"/>
          </p:nvPr>
        </p:nvSpPr>
        <p:spPr>
          <a:xfrm>
            <a:off x="2382675" y="3302141"/>
            <a:ext cx="4378500" cy="452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atin typeface="Mulish"/>
                <a:ea typeface="Mulish"/>
                <a:cs typeface="Mulish"/>
                <a:sym typeface="Mulish"/>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59" name="Shape 4459"/>
        <p:cNvGrpSpPr/>
        <p:nvPr/>
      </p:nvGrpSpPr>
      <p:grpSpPr>
        <a:xfrm>
          <a:off x="0" y="0"/>
          <a:ext cx="0" cy="0"/>
          <a:chOff x="0" y="0"/>
          <a:chExt cx="0" cy="0"/>
        </a:xfrm>
      </p:grpSpPr>
      <p:sp>
        <p:nvSpPr>
          <p:cNvPr id="4460" name="Google Shape;4460;p11"/>
          <p:cNvSpPr/>
          <p:nvPr/>
        </p:nvSpPr>
        <p:spPr>
          <a:xfrm>
            <a:off x="1050000" y="690625"/>
            <a:ext cx="7044000" cy="376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1"/>
          <p:cNvSpPr/>
          <p:nvPr/>
        </p:nvSpPr>
        <p:spPr>
          <a:xfrm>
            <a:off x="1150200" y="798925"/>
            <a:ext cx="6843600" cy="35457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2" name="Google Shape;4462;p11"/>
          <p:cNvGrpSpPr/>
          <p:nvPr/>
        </p:nvGrpSpPr>
        <p:grpSpPr>
          <a:xfrm>
            <a:off x="7708775" y="2257013"/>
            <a:ext cx="603075" cy="629525"/>
            <a:chOff x="1746625" y="3753175"/>
            <a:chExt cx="603075" cy="629525"/>
          </a:xfrm>
        </p:grpSpPr>
        <p:sp>
          <p:nvSpPr>
            <p:cNvPr id="4463" name="Google Shape;4463;p11"/>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1"/>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1"/>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1"/>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1"/>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1"/>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1"/>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1"/>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1"/>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1"/>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1"/>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1"/>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1"/>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1"/>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1"/>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1"/>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1"/>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1"/>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1"/>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1"/>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1"/>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1"/>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1"/>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1"/>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1"/>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1"/>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1"/>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1"/>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1"/>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1"/>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1"/>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1"/>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1"/>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1"/>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1"/>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1"/>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1"/>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1"/>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1"/>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1"/>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1"/>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1"/>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1"/>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1"/>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1"/>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1"/>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1"/>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1"/>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1"/>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1"/>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1"/>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1"/>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1"/>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1"/>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1"/>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1"/>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1"/>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1"/>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1"/>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1"/>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1"/>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1"/>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1"/>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1"/>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1"/>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1"/>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1"/>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1"/>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1"/>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1"/>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1"/>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1"/>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1"/>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1"/>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1"/>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1"/>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1"/>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1"/>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1"/>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1"/>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1"/>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1"/>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11"/>
          <p:cNvGrpSpPr/>
          <p:nvPr/>
        </p:nvGrpSpPr>
        <p:grpSpPr>
          <a:xfrm rot="-3103157">
            <a:off x="4124212" y="4105386"/>
            <a:ext cx="623964" cy="816223"/>
            <a:chOff x="542025" y="2878550"/>
            <a:chExt cx="732250" cy="957875"/>
          </a:xfrm>
        </p:grpSpPr>
        <p:sp>
          <p:nvSpPr>
            <p:cNvPr id="4546" name="Google Shape;4546;p11"/>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1"/>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1"/>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1"/>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1"/>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1"/>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1"/>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1"/>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1"/>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1"/>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1"/>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1"/>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1"/>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1"/>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1"/>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1"/>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1"/>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1"/>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1"/>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1"/>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1"/>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1"/>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1"/>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1"/>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1"/>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1"/>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1"/>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1"/>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1"/>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1"/>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1"/>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1"/>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1"/>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1"/>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1"/>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1"/>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1"/>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1"/>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1"/>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1"/>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1"/>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1"/>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1"/>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1"/>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1"/>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1"/>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1"/>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1"/>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1"/>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1"/>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1"/>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1"/>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1"/>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1"/>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1"/>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1"/>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1"/>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1"/>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1"/>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1"/>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1"/>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1"/>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1"/>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1"/>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1"/>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1"/>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1"/>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1"/>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1"/>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1"/>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1"/>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1"/>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1"/>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1"/>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1"/>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11"/>
          <p:cNvGrpSpPr/>
          <p:nvPr/>
        </p:nvGrpSpPr>
        <p:grpSpPr>
          <a:xfrm rot="-4159838">
            <a:off x="4064220" y="375363"/>
            <a:ext cx="669223" cy="509262"/>
            <a:chOff x="2327950" y="2891825"/>
            <a:chExt cx="669175" cy="509225"/>
          </a:xfrm>
        </p:grpSpPr>
        <p:sp>
          <p:nvSpPr>
            <p:cNvPr id="4622" name="Google Shape;4622;p11"/>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1"/>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1"/>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1"/>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1"/>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1"/>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1"/>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1"/>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1"/>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1"/>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1"/>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1"/>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1"/>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1"/>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1"/>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1"/>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1"/>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1"/>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1"/>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1"/>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1"/>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1"/>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1"/>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5" name="Google Shape;4645;p11"/>
          <p:cNvGrpSpPr/>
          <p:nvPr/>
        </p:nvGrpSpPr>
        <p:grpSpPr>
          <a:xfrm rot="-5400000">
            <a:off x="743527" y="1909299"/>
            <a:ext cx="684925" cy="604350"/>
            <a:chOff x="3573050" y="2694100"/>
            <a:chExt cx="684925" cy="604350"/>
          </a:xfrm>
        </p:grpSpPr>
        <p:sp>
          <p:nvSpPr>
            <p:cNvPr id="4646" name="Google Shape;4646;p11"/>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1"/>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1"/>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1"/>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1"/>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1"/>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1"/>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1"/>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1"/>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1"/>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1"/>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1"/>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1"/>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1"/>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1"/>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1"/>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1"/>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1"/>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1"/>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1"/>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1"/>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1"/>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1"/>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1"/>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1"/>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1"/>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1"/>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1"/>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1"/>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1"/>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1"/>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1"/>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1"/>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1"/>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1"/>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1"/>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2" name="Google Shape;4682;p11"/>
          <p:cNvSpPr txBox="1"/>
          <p:nvPr>
            <p:ph hasCustomPrompt="1" type="title"/>
          </p:nvPr>
        </p:nvSpPr>
        <p:spPr>
          <a:xfrm>
            <a:off x="1284000" y="1440638"/>
            <a:ext cx="6576000" cy="2100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9600"/>
              <a:buNone/>
              <a:defRPr sz="120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4683" name="Google Shape;4683;p11"/>
          <p:cNvSpPr txBox="1"/>
          <p:nvPr>
            <p:ph idx="1" type="subTitle"/>
          </p:nvPr>
        </p:nvSpPr>
        <p:spPr>
          <a:xfrm>
            <a:off x="1284000" y="3205763"/>
            <a:ext cx="65760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900">
                <a:solidFill>
                  <a:schemeClr val="dk1"/>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4684" name="Google Shape;4684;p11"/>
          <p:cNvGrpSpPr/>
          <p:nvPr/>
        </p:nvGrpSpPr>
        <p:grpSpPr>
          <a:xfrm rot="5400000">
            <a:off x="512588" y="4650175"/>
            <a:ext cx="286675" cy="255775"/>
            <a:chOff x="6360300" y="2660800"/>
            <a:chExt cx="286675" cy="255775"/>
          </a:xfrm>
        </p:grpSpPr>
        <p:sp>
          <p:nvSpPr>
            <p:cNvPr id="4685" name="Google Shape;4685;p11"/>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1"/>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1"/>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1"/>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1"/>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1"/>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1"/>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1"/>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1"/>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1"/>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1"/>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1"/>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1"/>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1"/>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1"/>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1"/>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1"/>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1"/>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1"/>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1"/>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1"/>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1"/>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1"/>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1"/>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1"/>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11"/>
          <p:cNvGrpSpPr/>
          <p:nvPr/>
        </p:nvGrpSpPr>
        <p:grpSpPr>
          <a:xfrm rot="5400000">
            <a:off x="8099313" y="221725"/>
            <a:ext cx="250350" cy="261000"/>
            <a:chOff x="6143625" y="2415075"/>
            <a:chExt cx="250350" cy="261000"/>
          </a:xfrm>
        </p:grpSpPr>
        <p:sp>
          <p:nvSpPr>
            <p:cNvPr id="4711" name="Google Shape;4711;p11"/>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1"/>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1"/>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1"/>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1"/>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1"/>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1"/>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1"/>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1"/>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1"/>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1"/>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1"/>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1"/>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1"/>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1"/>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6" name="Google Shape;4726;p11"/>
          <p:cNvGrpSpPr/>
          <p:nvPr/>
        </p:nvGrpSpPr>
        <p:grpSpPr>
          <a:xfrm rot="5400000">
            <a:off x="783350" y="227513"/>
            <a:ext cx="269400" cy="268475"/>
            <a:chOff x="6222500" y="2917150"/>
            <a:chExt cx="269400" cy="268475"/>
          </a:xfrm>
        </p:grpSpPr>
        <p:sp>
          <p:nvSpPr>
            <p:cNvPr id="4727" name="Google Shape;4727;p11"/>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1"/>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1"/>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1"/>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1"/>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1"/>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1"/>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1"/>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1"/>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1"/>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1"/>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1"/>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1"/>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1"/>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1"/>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1"/>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1"/>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1"/>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1"/>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1"/>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1"/>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1"/>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1"/>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1"/>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11"/>
          <p:cNvGrpSpPr/>
          <p:nvPr/>
        </p:nvGrpSpPr>
        <p:grpSpPr>
          <a:xfrm flipH="1" rot="-5400000">
            <a:off x="7020475" y="4643825"/>
            <a:ext cx="269400" cy="268475"/>
            <a:chOff x="6222500" y="2917150"/>
            <a:chExt cx="269400" cy="268475"/>
          </a:xfrm>
        </p:grpSpPr>
        <p:sp>
          <p:nvSpPr>
            <p:cNvPr id="4752" name="Google Shape;4752;p11"/>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1"/>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1"/>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1"/>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1"/>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1"/>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1"/>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1"/>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1"/>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1"/>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1"/>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1"/>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1"/>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1"/>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1"/>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1"/>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1"/>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1"/>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1"/>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1"/>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1"/>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1"/>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1"/>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1"/>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776" name="Shape 477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
    <p:spTree>
      <p:nvGrpSpPr>
        <p:cNvPr id="4777" name="Shape 4777"/>
        <p:cNvGrpSpPr/>
        <p:nvPr/>
      </p:nvGrpSpPr>
      <p:grpSpPr>
        <a:xfrm>
          <a:off x="0" y="0"/>
          <a:ext cx="0" cy="0"/>
          <a:chOff x="0" y="0"/>
          <a:chExt cx="0" cy="0"/>
        </a:xfrm>
      </p:grpSpPr>
      <p:grpSp>
        <p:nvGrpSpPr>
          <p:cNvPr id="4778" name="Google Shape;4778;p13"/>
          <p:cNvGrpSpPr/>
          <p:nvPr/>
        </p:nvGrpSpPr>
        <p:grpSpPr>
          <a:xfrm>
            <a:off x="1650725" y="312150"/>
            <a:ext cx="5842500" cy="1015200"/>
            <a:chOff x="1650725" y="312150"/>
            <a:chExt cx="5842500" cy="1015200"/>
          </a:xfrm>
        </p:grpSpPr>
        <p:sp>
          <p:nvSpPr>
            <p:cNvPr id="4779" name="Google Shape;4779;p13"/>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3"/>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1" name="Google Shape;4781;p13"/>
          <p:cNvGrpSpPr/>
          <p:nvPr/>
        </p:nvGrpSpPr>
        <p:grpSpPr>
          <a:xfrm>
            <a:off x="227138" y="4719800"/>
            <a:ext cx="286675" cy="255775"/>
            <a:chOff x="6360300" y="2660800"/>
            <a:chExt cx="286675" cy="255775"/>
          </a:xfrm>
        </p:grpSpPr>
        <p:sp>
          <p:nvSpPr>
            <p:cNvPr id="4782" name="Google Shape;4782;p13"/>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3"/>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3"/>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3"/>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3"/>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3"/>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3"/>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3"/>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3"/>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3"/>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3"/>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3"/>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3"/>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3"/>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3"/>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3"/>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3"/>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3"/>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3"/>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3"/>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3"/>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3"/>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3"/>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3"/>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3"/>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7" name="Google Shape;4807;p13"/>
          <p:cNvGrpSpPr/>
          <p:nvPr/>
        </p:nvGrpSpPr>
        <p:grpSpPr>
          <a:xfrm>
            <a:off x="586900" y="4851800"/>
            <a:ext cx="273250" cy="258375"/>
            <a:chOff x="6463025" y="2380000"/>
            <a:chExt cx="273250" cy="258375"/>
          </a:xfrm>
        </p:grpSpPr>
        <p:sp>
          <p:nvSpPr>
            <p:cNvPr id="4808" name="Google Shape;4808;p13"/>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3"/>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3"/>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3"/>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3"/>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3"/>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3"/>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3"/>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3"/>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3"/>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3"/>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3"/>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3"/>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3"/>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3"/>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3"/>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3"/>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3"/>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3"/>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3"/>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3"/>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3"/>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3"/>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3"/>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3"/>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3"/>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3"/>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3"/>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3"/>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3"/>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8" name="Google Shape;4838;p13"/>
          <p:cNvGrpSpPr/>
          <p:nvPr/>
        </p:nvGrpSpPr>
        <p:grpSpPr>
          <a:xfrm>
            <a:off x="-111812" y="4717175"/>
            <a:ext cx="250350" cy="261000"/>
            <a:chOff x="6143625" y="2415075"/>
            <a:chExt cx="250350" cy="261000"/>
          </a:xfrm>
        </p:grpSpPr>
        <p:sp>
          <p:nvSpPr>
            <p:cNvPr id="4839" name="Google Shape;4839;p13"/>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3"/>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3"/>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3"/>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3"/>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3"/>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3"/>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3"/>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3"/>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3"/>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3"/>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3"/>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3"/>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3"/>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3"/>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13"/>
          <p:cNvGrpSpPr/>
          <p:nvPr/>
        </p:nvGrpSpPr>
        <p:grpSpPr>
          <a:xfrm>
            <a:off x="146263" y="5065725"/>
            <a:ext cx="269400" cy="268475"/>
            <a:chOff x="6222500" y="2917150"/>
            <a:chExt cx="269400" cy="268475"/>
          </a:xfrm>
        </p:grpSpPr>
        <p:sp>
          <p:nvSpPr>
            <p:cNvPr id="4855" name="Google Shape;4855;p1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13"/>
          <p:cNvGrpSpPr/>
          <p:nvPr/>
        </p:nvGrpSpPr>
        <p:grpSpPr>
          <a:xfrm rot="1320820">
            <a:off x="276502" y="221873"/>
            <a:ext cx="623968" cy="816229"/>
            <a:chOff x="542025" y="2878550"/>
            <a:chExt cx="732250" cy="957875"/>
          </a:xfrm>
        </p:grpSpPr>
        <p:sp>
          <p:nvSpPr>
            <p:cNvPr id="4880" name="Google Shape;4880;p13"/>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3"/>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3"/>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3"/>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3"/>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3"/>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3"/>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3"/>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3"/>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3"/>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3"/>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3"/>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3"/>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3"/>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3"/>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3"/>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3"/>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3"/>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3"/>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3"/>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3"/>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3"/>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3"/>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3"/>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3"/>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3"/>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3"/>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3"/>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3"/>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3"/>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3"/>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3"/>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3"/>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3"/>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3"/>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3"/>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3"/>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3"/>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3"/>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3"/>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3"/>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3"/>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3"/>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3"/>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3"/>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3"/>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3"/>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3"/>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3"/>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3"/>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3"/>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3"/>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3"/>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3"/>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3"/>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3"/>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3"/>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3"/>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3"/>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3"/>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3"/>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3"/>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3"/>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3"/>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3"/>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3"/>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3"/>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3"/>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3"/>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3"/>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3"/>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3"/>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3"/>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13"/>
          <p:cNvGrpSpPr/>
          <p:nvPr/>
        </p:nvGrpSpPr>
        <p:grpSpPr>
          <a:xfrm rot="-2072034">
            <a:off x="7838930" y="315228"/>
            <a:ext cx="603082" cy="629532"/>
            <a:chOff x="1746625" y="3753175"/>
            <a:chExt cx="603075" cy="629525"/>
          </a:xfrm>
        </p:grpSpPr>
        <p:sp>
          <p:nvSpPr>
            <p:cNvPr id="4956" name="Google Shape;4956;p13"/>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3"/>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3"/>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3"/>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3"/>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3"/>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3"/>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3"/>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3"/>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3"/>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3"/>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3"/>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3"/>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3"/>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3"/>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3"/>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3"/>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3"/>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3"/>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3"/>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3"/>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3"/>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3"/>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3"/>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3"/>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3"/>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3"/>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3"/>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3"/>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3"/>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3"/>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3"/>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3"/>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3"/>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3"/>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3"/>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3"/>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3"/>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3"/>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3"/>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3"/>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3"/>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3"/>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3"/>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3"/>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3"/>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3"/>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3"/>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3"/>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3"/>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3"/>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3"/>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3"/>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3"/>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3"/>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3"/>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3"/>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3"/>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3"/>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3"/>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3"/>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3"/>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3"/>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3"/>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3"/>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3"/>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3"/>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3"/>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3"/>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3"/>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3"/>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3"/>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3"/>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3"/>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3"/>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3"/>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3"/>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3"/>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3"/>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3"/>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3"/>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3"/>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13"/>
          <p:cNvGrpSpPr/>
          <p:nvPr/>
        </p:nvGrpSpPr>
        <p:grpSpPr>
          <a:xfrm flipH="1" rot="6471856">
            <a:off x="-187154" y="2133932"/>
            <a:ext cx="685007" cy="604422"/>
            <a:chOff x="3573050" y="2694100"/>
            <a:chExt cx="684925" cy="604350"/>
          </a:xfrm>
        </p:grpSpPr>
        <p:sp>
          <p:nvSpPr>
            <p:cNvPr id="5039" name="Google Shape;5039;p13"/>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3"/>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3"/>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3"/>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3"/>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3"/>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3"/>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3"/>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3"/>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3"/>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3"/>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3"/>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3"/>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3"/>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3"/>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3"/>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3"/>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3"/>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3"/>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3"/>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3"/>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3"/>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3"/>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3"/>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3"/>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3"/>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3"/>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3"/>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3"/>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3"/>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3"/>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3"/>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3"/>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3"/>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3"/>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3"/>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5" name="Google Shape;5075;p13"/>
          <p:cNvSpPr/>
          <p:nvPr/>
        </p:nvSpPr>
        <p:spPr>
          <a:xfrm>
            <a:off x="4885275" y="1616075"/>
            <a:ext cx="3453000" cy="3210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3"/>
          <p:cNvSpPr/>
          <p:nvPr/>
        </p:nvSpPr>
        <p:spPr>
          <a:xfrm>
            <a:off x="4985475" y="1724375"/>
            <a:ext cx="3252600" cy="2993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3"/>
          <p:cNvSpPr/>
          <p:nvPr/>
        </p:nvSpPr>
        <p:spPr>
          <a:xfrm>
            <a:off x="805725" y="1616075"/>
            <a:ext cx="3453000" cy="3210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3"/>
          <p:cNvSpPr/>
          <p:nvPr/>
        </p:nvSpPr>
        <p:spPr>
          <a:xfrm>
            <a:off x="905925" y="1724375"/>
            <a:ext cx="3252600" cy="2993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9" name="Google Shape;5079;p13"/>
          <p:cNvGrpSpPr/>
          <p:nvPr/>
        </p:nvGrpSpPr>
        <p:grpSpPr>
          <a:xfrm rot="-6696851">
            <a:off x="7694456" y="4678776"/>
            <a:ext cx="685009" cy="604425"/>
            <a:chOff x="3573050" y="2694100"/>
            <a:chExt cx="684925" cy="604350"/>
          </a:xfrm>
        </p:grpSpPr>
        <p:sp>
          <p:nvSpPr>
            <p:cNvPr id="5080" name="Google Shape;5080;p13"/>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3"/>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3"/>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3"/>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3"/>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3"/>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3"/>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3"/>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3"/>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3"/>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3"/>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3"/>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3"/>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3"/>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3"/>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3"/>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3"/>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3"/>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3"/>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3"/>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3"/>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3"/>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3"/>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3"/>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3"/>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3"/>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3"/>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3"/>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3"/>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3"/>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3"/>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3"/>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3"/>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3"/>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3"/>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3"/>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6" name="Google Shape;5116;p13"/>
          <p:cNvSpPr txBox="1"/>
          <p:nvPr>
            <p:ph idx="1" type="subTitle"/>
          </p:nvPr>
        </p:nvSpPr>
        <p:spPr>
          <a:xfrm>
            <a:off x="1514175" y="3946875"/>
            <a:ext cx="2036100" cy="52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gn="ctr">
              <a:lnSpc>
                <a:spcPct val="100000"/>
              </a:lnSpc>
              <a:spcBef>
                <a:spcPts val="1600"/>
              </a:spcBef>
              <a:spcAft>
                <a:spcPts val="0"/>
              </a:spcAft>
              <a:buNone/>
              <a:defRPr sz="1400"/>
            </a:lvl2pPr>
            <a:lvl3pPr lvl="2" rtl="0" algn="ctr">
              <a:lnSpc>
                <a:spcPct val="100000"/>
              </a:lnSpc>
              <a:spcBef>
                <a:spcPts val="1600"/>
              </a:spcBef>
              <a:spcAft>
                <a:spcPts val="0"/>
              </a:spcAft>
              <a:buNone/>
              <a:defRPr sz="1400"/>
            </a:lvl3pPr>
            <a:lvl4pPr lvl="3" rtl="0" algn="ctr">
              <a:lnSpc>
                <a:spcPct val="100000"/>
              </a:lnSpc>
              <a:spcBef>
                <a:spcPts val="1600"/>
              </a:spcBef>
              <a:spcAft>
                <a:spcPts val="0"/>
              </a:spcAft>
              <a:buNone/>
              <a:defRPr sz="1400"/>
            </a:lvl4pPr>
            <a:lvl5pPr lvl="4" rtl="0" algn="ctr">
              <a:lnSpc>
                <a:spcPct val="100000"/>
              </a:lnSpc>
              <a:spcBef>
                <a:spcPts val="1600"/>
              </a:spcBef>
              <a:spcAft>
                <a:spcPts val="0"/>
              </a:spcAft>
              <a:buNone/>
              <a:defRPr sz="1400"/>
            </a:lvl5pPr>
            <a:lvl6pPr lvl="5" rtl="0" algn="ctr">
              <a:lnSpc>
                <a:spcPct val="100000"/>
              </a:lnSpc>
              <a:spcBef>
                <a:spcPts val="1600"/>
              </a:spcBef>
              <a:spcAft>
                <a:spcPts val="0"/>
              </a:spcAft>
              <a:buNone/>
              <a:defRPr sz="1400"/>
            </a:lvl6pPr>
            <a:lvl7pPr lvl="6" rtl="0" algn="ctr">
              <a:lnSpc>
                <a:spcPct val="100000"/>
              </a:lnSpc>
              <a:spcBef>
                <a:spcPts val="1600"/>
              </a:spcBef>
              <a:spcAft>
                <a:spcPts val="0"/>
              </a:spcAft>
              <a:buNone/>
              <a:defRPr sz="1400"/>
            </a:lvl7pPr>
            <a:lvl8pPr lvl="7" rtl="0" algn="ctr">
              <a:lnSpc>
                <a:spcPct val="100000"/>
              </a:lnSpc>
              <a:spcBef>
                <a:spcPts val="1600"/>
              </a:spcBef>
              <a:spcAft>
                <a:spcPts val="0"/>
              </a:spcAft>
              <a:buNone/>
              <a:defRPr sz="1400"/>
            </a:lvl8pPr>
            <a:lvl9pPr lvl="8" rtl="0" algn="ctr">
              <a:lnSpc>
                <a:spcPct val="100000"/>
              </a:lnSpc>
              <a:spcBef>
                <a:spcPts val="1600"/>
              </a:spcBef>
              <a:spcAft>
                <a:spcPts val="1600"/>
              </a:spcAft>
              <a:buNone/>
              <a:defRPr sz="1400"/>
            </a:lvl9pPr>
          </a:lstStyle>
          <a:p/>
        </p:txBody>
      </p:sp>
      <p:sp>
        <p:nvSpPr>
          <p:cNvPr id="5117" name="Google Shape;5117;p13"/>
          <p:cNvSpPr txBox="1"/>
          <p:nvPr>
            <p:ph hasCustomPrompt="1" type="title"/>
          </p:nvPr>
        </p:nvSpPr>
        <p:spPr>
          <a:xfrm>
            <a:off x="2033925" y="2484382"/>
            <a:ext cx="996600" cy="52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18" name="Google Shape;5118;p13"/>
          <p:cNvSpPr txBox="1"/>
          <p:nvPr>
            <p:ph hasCustomPrompt="1" idx="2" type="title"/>
          </p:nvPr>
        </p:nvSpPr>
        <p:spPr>
          <a:xfrm>
            <a:off x="6113475" y="2484382"/>
            <a:ext cx="996600" cy="52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19" name="Google Shape;5119;p13"/>
          <p:cNvSpPr txBox="1"/>
          <p:nvPr>
            <p:ph idx="3" type="subTitle"/>
          </p:nvPr>
        </p:nvSpPr>
        <p:spPr>
          <a:xfrm>
            <a:off x="5593725" y="3946875"/>
            <a:ext cx="2036100" cy="52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gn="ctr">
              <a:lnSpc>
                <a:spcPct val="100000"/>
              </a:lnSpc>
              <a:spcBef>
                <a:spcPts val="1600"/>
              </a:spcBef>
              <a:spcAft>
                <a:spcPts val="0"/>
              </a:spcAft>
              <a:buNone/>
              <a:defRPr sz="1400"/>
            </a:lvl2pPr>
            <a:lvl3pPr lvl="2" rtl="0" algn="ctr">
              <a:lnSpc>
                <a:spcPct val="100000"/>
              </a:lnSpc>
              <a:spcBef>
                <a:spcPts val="1600"/>
              </a:spcBef>
              <a:spcAft>
                <a:spcPts val="0"/>
              </a:spcAft>
              <a:buNone/>
              <a:defRPr sz="1400"/>
            </a:lvl3pPr>
            <a:lvl4pPr lvl="3" rtl="0" algn="ctr">
              <a:lnSpc>
                <a:spcPct val="100000"/>
              </a:lnSpc>
              <a:spcBef>
                <a:spcPts val="1600"/>
              </a:spcBef>
              <a:spcAft>
                <a:spcPts val="0"/>
              </a:spcAft>
              <a:buNone/>
              <a:defRPr sz="1400"/>
            </a:lvl4pPr>
            <a:lvl5pPr lvl="4" rtl="0" algn="ctr">
              <a:lnSpc>
                <a:spcPct val="100000"/>
              </a:lnSpc>
              <a:spcBef>
                <a:spcPts val="1600"/>
              </a:spcBef>
              <a:spcAft>
                <a:spcPts val="0"/>
              </a:spcAft>
              <a:buNone/>
              <a:defRPr sz="1400"/>
            </a:lvl5pPr>
            <a:lvl6pPr lvl="5" rtl="0" algn="ctr">
              <a:lnSpc>
                <a:spcPct val="100000"/>
              </a:lnSpc>
              <a:spcBef>
                <a:spcPts val="1600"/>
              </a:spcBef>
              <a:spcAft>
                <a:spcPts val="0"/>
              </a:spcAft>
              <a:buNone/>
              <a:defRPr sz="1400"/>
            </a:lvl6pPr>
            <a:lvl7pPr lvl="6" rtl="0" algn="ctr">
              <a:lnSpc>
                <a:spcPct val="100000"/>
              </a:lnSpc>
              <a:spcBef>
                <a:spcPts val="1600"/>
              </a:spcBef>
              <a:spcAft>
                <a:spcPts val="0"/>
              </a:spcAft>
              <a:buNone/>
              <a:defRPr sz="1400"/>
            </a:lvl7pPr>
            <a:lvl8pPr lvl="7" rtl="0" algn="ctr">
              <a:lnSpc>
                <a:spcPct val="100000"/>
              </a:lnSpc>
              <a:spcBef>
                <a:spcPts val="1600"/>
              </a:spcBef>
              <a:spcAft>
                <a:spcPts val="0"/>
              </a:spcAft>
              <a:buNone/>
              <a:defRPr sz="1400"/>
            </a:lvl8pPr>
            <a:lvl9pPr lvl="8" rtl="0" algn="ctr">
              <a:lnSpc>
                <a:spcPct val="100000"/>
              </a:lnSpc>
              <a:spcBef>
                <a:spcPts val="1600"/>
              </a:spcBef>
              <a:spcAft>
                <a:spcPts val="1600"/>
              </a:spcAft>
              <a:buNone/>
              <a:defRPr sz="1400"/>
            </a:lvl9pPr>
          </a:lstStyle>
          <a:p/>
        </p:txBody>
      </p:sp>
      <p:sp>
        <p:nvSpPr>
          <p:cNvPr id="5120" name="Google Shape;5120;p13"/>
          <p:cNvSpPr txBox="1"/>
          <p:nvPr>
            <p:ph idx="4" type="subTitle"/>
          </p:nvPr>
        </p:nvSpPr>
        <p:spPr>
          <a:xfrm>
            <a:off x="1514175" y="3551125"/>
            <a:ext cx="2036100" cy="44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5121" name="Google Shape;5121;p13"/>
          <p:cNvSpPr txBox="1"/>
          <p:nvPr>
            <p:ph idx="5" type="subTitle"/>
          </p:nvPr>
        </p:nvSpPr>
        <p:spPr>
          <a:xfrm>
            <a:off x="5593725" y="3551125"/>
            <a:ext cx="2036100" cy="44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5122" name="Google Shape;5122;p13"/>
          <p:cNvSpPr txBox="1"/>
          <p:nvPr>
            <p:ph idx="6" type="title"/>
          </p:nvPr>
        </p:nvSpPr>
        <p:spPr>
          <a:xfrm>
            <a:off x="720000" y="53407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5123" name="Shape 5123"/>
        <p:cNvGrpSpPr/>
        <p:nvPr/>
      </p:nvGrpSpPr>
      <p:grpSpPr>
        <a:xfrm>
          <a:off x="0" y="0"/>
          <a:ext cx="0" cy="0"/>
          <a:chOff x="0" y="0"/>
          <a:chExt cx="0" cy="0"/>
        </a:xfrm>
      </p:grpSpPr>
      <p:grpSp>
        <p:nvGrpSpPr>
          <p:cNvPr id="5124" name="Google Shape;5124;p14"/>
          <p:cNvGrpSpPr/>
          <p:nvPr/>
        </p:nvGrpSpPr>
        <p:grpSpPr>
          <a:xfrm>
            <a:off x="1650725" y="312150"/>
            <a:ext cx="5842500" cy="1015200"/>
            <a:chOff x="1650725" y="312150"/>
            <a:chExt cx="5842500" cy="1015200"/>
          </a:xfrm>
        </p:grpSpPr>
        <p:sp>
          <p:nvSpPr>
            <p:cNvPr id="5125" name="Google Shape;5125;p14"/>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4"/>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14"/>
          <p:cNvGrpSpPr/>
          <p:nvPr/>
        </p:nvGrpSpPr>
        <p:grpSpPr>
          <a:xfrm rot="1320820">
            <a:off x="-74761" y="4508298"/>
            <a:ext cx="623968" cy="816229"/>
            <a:chOff x="542025" y="2878550"/>
            <a:chExt cx="732250" cy="957875"/>
          </a:xfrm>
        </p:grpSpPr>
        <p:sp>
          <p:nvSpPr>
            <p:cNvPr id="5128" name="Google Shape;5128;p14"/>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4"/>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4"/>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4"/>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4"/>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4"/>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4"/>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4"/>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4"/>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4"/>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4"/>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4"/>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4"/>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4"/>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4"/>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4"/>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4"/>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4"/>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4"/>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4"/>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4"/>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4"/>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4"/>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4"/>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4"/>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4"/>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4"/>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4"/>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4"/>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4"/>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4"/>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4"/>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4"/>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4"/>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4"/>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4"/>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4"/>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4"/>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4"/>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4"/>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4"/>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4"/>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4"/>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4"/>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4"/>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4"/>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4"/>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4"/>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4"/>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4"/>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4"/>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4"/>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4"/>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4"/>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4"/>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4"/>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4"/>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4"/>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4"/>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4"/>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4"/>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4"/>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4"/>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4"/>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4"/>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4"/>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4"/>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4"/>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4"/>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4"/>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4"/>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4"/>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4"/>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3" name="Google Shape;5203;p14"/>
          <p:cNvGrpSpPr/>
          <p:nvPr/>
        </p:nvGrpSpPr>
        <p:grpSpPr>
          <a:xfrm rot="-5400000">
            <a:off x="7802465" y="263561"/>
            <a:ext cx="609564" cy="552620"/>
            <a:chOff x="3118825" y="3879050"/>
            <a:chExt cx="609625" cy="552675"/>
          </a:xfrm>
        </p:grpSpPr>
        <p:sp>
          <p:nvSpPr>
            <p:cNvPr id="5204" name="Google Shape;5204;p14"/>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4"/>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4"/>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4"/>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4"/>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4"/>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4"/>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4"/>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4"/>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4"/>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4"/>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4"/>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4"/>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4"/>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4"/>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4"/>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4"/>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4"/>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4"/>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4"/>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4"/>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4"/>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4"/>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4"/>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4"/>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4"/>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14"/>
          <p:cNvGrpSpPr/>
          <p:nvPr/>
        </p:nvGrpSpPr>
        <p:grpSpPr>
          <a:xfrm flipH="1">
            <a:off x="-313486" y="2330688"/>
            <a:ext cx="684925" cy="604350"/>
            <a:chOff x="3573050" y="2694100"/>
            <a:chExt cx="684925" cy="604350"/>
          </a:xfrm>
        </p:grpSpPr>
        <p:sp>
          <p:nvSpPr>
            <p:cNvPr id="5231" name="Google Shape;5231;p14"/>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4"/>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4"/>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4"/>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4"/>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4"/>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4"/>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4"/>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4"/>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4"/>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4"/>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4"/>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4"/>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4"/>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4"/>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4"/>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4"/>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4"/>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4"/>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4"/>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4"/>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4"/>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4"/>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4"/>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4"/>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4"/>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4"/>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4"/>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4"/>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4"/>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4"/>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4"/>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4"/>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4"/>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4"/>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4"/>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7" name="Google Shape;5267;p14"/>
          <p:cNvGrpSpPr/>
          <p:nvPr/>
        </p:nvGrpSpPr>
        <p:grpSpPr>
          <a:xfrm rot="1049895">
            <a:off x="657879" y="285237"/>
            <a:ext cx="669227" cy="509264"/>
            <a:chOff x="2327950" y="2891825"/>
            <a:chExt cx="669175" cy="509225"/>
          </a:xfrm>
        </p:grpSpPr>
        <p:sp>
          <p:nvSpPr>
            <p:cNvPr id="5268" name="Google Shape;5268;p14"/>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4"/>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4"/>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4"/>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4"/>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4"/>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4"/>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4"/>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4"/>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4"/>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4"/>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4"/>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4"/>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4"/>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4"/>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4"/>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4"/>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4"/>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4"/>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4"/>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4"/>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4"/>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4"/>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1" name="Google Shape;5291;p14"/>
          <p:cNvSpPr/>
          <p:nvPr/>
        </p:nvSpPr>
        <p:spPr>
          <a:xfrm rot="3963263">
            <a:off x="4945792" y="5113701"/>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2" name="Google Shape;5292;p14"/>
          <p:cNvGrpSpPr/>
          <p:nvPr/>
        </p:nvGrpSpPr>
        <p:grpSpPr>
          <a:xfrm>
            <a:off x="4424963" y="4725200"/>
            <a:ext cx="286675" cy="255775"/>
            <a:chOff x="6360300" y="2660800"/>
            <a:chExt cx="286675" cy="255775"/>
          </a:xfrm>
        </p:grpSpPr>
        <p:sp>
          <p:nvSpPr>
            <p:cNvPr id="5293" name="Google Shape;5293;p14"/>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4"/>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4"/>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4"/>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4"/>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4"/>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4"/>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4"/>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4"/>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4"/>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4"/>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4"/>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4"/>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4"/>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4"/>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4"/>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4"/>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4"/>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4"/>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4"/>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4"/>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4"/>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4"/>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4"/>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4"/>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8" name="Google Shape;5318;p14"/>
          <p:cNvGrpSpPr/>
          <p:nvPr/>
        </p:nvGrpSpPr>
        <p:grpSpPr>
          <a:xfrm>
            <a:off x="4784725" y="4857200"/>
            <a:ext cx="273250" cy="258375"/>
            <a:chOff x="6463025" y="2380000"/>
            <a:chExt cx="273250" cy="258375"/>
          </a:xfrm>
        </p:grpSpPr>
        <p:sp>
          <p:nvSpPr>
            <p:cNvPr id="5319" name="Google Shape;5319;p14"/>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4"/>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4"/>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4"/>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4"/>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4"/>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4"/>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4"/>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4"/>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4"/>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4"/>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4"/>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4"/>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4"/>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4"/>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4"/>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4"/>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4"/>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4"/>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4"/>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4"/>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4"/>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4"/>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4"/>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4"/>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4"/>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4"/>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4"/>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4"/>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4"/>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14"/>
          <p:cNvGrpSpPr/>
          <p:nvPr/>
        </p:nvGrpSpPr>
        <p:grpSpPr>
          <a:xfrm>
            <a:off x="4086013" y="4722575"/>
            <a:ext cx="250350" cy="261000"/>
            <a:chOff x="6143625" y="2415075"/>
            <a:chExt cx="250350" cy="261000"/>
          </a:xfrm>
        </p:grpSpPr>
        <p:sp>
          <p:nvSpPr>
            <p:cNvPr id="5350" name="Google Shape;5350;p14"/>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4"/>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4"/>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4"/>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4"/>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4"/>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4"/>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4"/>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4"/>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4"/>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4"/>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4"/>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4"/>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4"/>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4"/>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14"/>
          <p:cNvGrpSpPr/>
          <p:nvPr/>
        </p:nvGrpSpPr>
        <p:grpSpPr>
          <a:xfrm>
            <a:off x="4344088" y="5071125"/>
            <a:ext cx="269400" cy="268475"/>
            <a:chOff x="6222500" y="2917150"/>
            <a:chExt cx="269400" cy="268475"/>
          </a:xfrm>
        </p:grpSpPr>
        <p:sp>
          <p:nvSpPr>
            <p:cNvPr id="5366" name="Google Shape;5366;p14"/>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4"/>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4"/>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4"/>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4"/>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4"/>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4"/>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4"/>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4"/>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4"/>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4"/>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4"/>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4"/>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4"/>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4"/>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4"/>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4"/>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4"/>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4"/>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4"/>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4"/>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4"/>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4"/>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4"/>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0" name="Google Shape;5390;p14"/>
          <p:cNvGrpSpPr/>
          <p:nvPr/>
        </p:nvGrpSpPr>
        <p:grpSpPr>
          <a:xfrm rot="-1634801">
            <a:off x="7803610" y="4678364"/>
            <a:ext cx="603045" cy="629494"/>
            <a:chOff x="1746625" y="3753175"/>
            <a:chExt cx="603075" cy="629525"/>
          </a:xfrm>
        </p:grpSpPr>
        <p:sp>
          <p:nvSpPr>
            <p:cNvPr id="5391" name="Google Shape;5391;p14"/>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4"/>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4"/>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4"/>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4"/>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4"/>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4"/>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4"/>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4"/>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4"/>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4"/>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4"/>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4"/>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4"/>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4"/>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4"/>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4"/>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4"/>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4"/>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4"/>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4"/>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4"/>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4"/>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4"/>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4"/>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4"/>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4"/>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4"/>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4"/>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4"/>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4"/>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4"/>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4"/>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4"/>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4"/>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4"/>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4"/>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4"/>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4"/>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4"/>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4"/>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4"/>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4"/>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4"/>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4"/>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4"/>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4"/>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4"/>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4"/>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4"/>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4"/>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4"/>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4"/>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4"/>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4"/>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4"/>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4"/>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4"/>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4"/>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4"/>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4"/>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4"/>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4"/>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4"/>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4"/>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4"/>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4"/>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4"/>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4"/>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4"/>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4"/>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4"/>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4"/>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4"/>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4"/>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4"/>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4"/>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4"/>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4"/>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4"/>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4"/>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4"/>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3" name="Google Shape;5473;p14"/>
          <p:cNvSpPr txBox="1"/>
          <p:nvPr>
            <p:ph type="title"/>
          </p:nvPr>
        </p:nvSpPr>
        <p:spPr>
          <a:xfrm>
            <a:off x="720000" y="4741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_1">
    <p:spTree>
      <p:nvGrpSpPr>
        <p:cNvPr id="5474" name="Shape 5474"/>
        <p:cNvGrpSpPr/>
        <p:nvPr/>
      </p:nvGrpSpPr>
      <p:grpSpPr>
        <a:xfrm>
          <a:off x="0" y="0"/>
          <a:ext cx="0" cy="0"/>
          <a:chOff x="0" y="0"/>
          <a:chExt cx="0" cy="0"/>
        </a:xfrm>
      </p:grpSpPr>
      <p:grpSp>
        <p:nvGrpSpPr>
          <p:cNvPr id="5475" name="Google Shape;5475;p15"/>
          <p:cNvGrpSpPr/>
          <p:nvPr/>
        </p:nvGrpSpPr>
        <p:grpSpPr>
          <a:xfrm>
            <a:off x="1650725" y="312150"/>
            <a:ext cx="5842500" cy="1015200"/>
            <a:chOff x="1650725" y="312150"/>
            <a:chExt cx="5842500" cy="1015200"/>
          </a:xfrm>
        </p:grpSpPr>
        <p:sp>
          <p:nvSpPr>
            <p:cNvPr id="5476" name="Google Shape;5476;p15"/>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5"/>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15"/>
          <p:cNvGrpSpPr/>
          <p:nvPr/>
        </p:nvGrpSpPr>
        <p:grpSpPr>
          <a:xfrm>
            <a:off x="7634525" y="4763250"/>
            <a:ext cx="603075" cy="629525"/>
            <a:chOff x="1746625" y="3753175"/>
            <a:chExt cx="603075" cy="629525"/>
          </a:xfrm>
        </p:grpSpPr>
        <p:sp>
          <p:nvSpPr>
            <p:cNvPr id="5479" name="Google Shape;5479;p15"/>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5"/>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5"/>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5"/>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5"/>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5"/>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5"/>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5"/>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5"/>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5"/>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5"/>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5"/>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5"/>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5"/>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5"/>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5"/>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5"/>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5"/>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5"/>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5"/>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5"/>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5"/>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5"/>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5"/>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5"/>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5"/>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5"/>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5"/>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5"/>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5"/>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5"/>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5"/>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5"/>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5"/>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5"/>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5"/>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5"/>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5"/>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5"/>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5"/>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5"/>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5"/>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5"/>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5"/>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5"/>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5"/>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5"/>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5"/>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5"/>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5"/>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5"/>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5"/>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5"/>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5"/>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5"/>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5"/>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5"/>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5"/>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5"/>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5"/>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5"/>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5"/>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5"/>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5"/>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5"/>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5"/>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5"/>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5"/>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5"/>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5"/>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5"/>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5"/>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5"/>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5"/>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5"/>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5"/>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5"/>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5"/>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5"/>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5"/>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5"/>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5"/>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1" name="Google Shape;5561;p15"/>
          <p:cNvGrpSpPr/>
          <p:nvPr/>
        </p:nvGrpSpPr>
        <p:grpSpPr>
          <a:xfrm rot="1320820">
            <a:off x="531902" y="334936"/>
            <a:ext cx="623968" cy="816229"/>
            <a:chOff x="542025" y="2878550"/>
            <a:chExt cx="732250" cy="957875"/>
          </a:xfrm>
        </p:grpSpPr>
        <p:sp>
          <p:nvSpPr>
            <p:cNvPr id="5562" name="Google Shape;5562;p15"/>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5"/>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5"/>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5"/>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5"/>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5"/>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5"/>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5"/>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5"/>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5"/>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5"/>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5"/>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5"/>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5"/>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5"/>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5"/>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5"/>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5"/>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5"/>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5"/>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5"/>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5"/>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5"/>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5"/>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5"/>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5"/>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5"/>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5"/>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5"/>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5"/>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5"/>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5"/>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5"/>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5"/>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5"/>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5"/>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5"/>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5"/>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5"/>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5"/>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5"/>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5"/>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5"/>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5"/>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5"/>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5"/>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5"/>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5"/>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5"/>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5"/>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5"/>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5"/>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5"/>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5"/>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5"/>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5"/>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5"/>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5"/>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5"/>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5"/>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5"/>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5"/>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5"/>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5"/>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5"/>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5"/>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5"/>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5"/>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5"/>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5"/>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5"/>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5"/>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5"/>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5"/>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5"/>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15"/>
          <p:cNvGrpSpPr/>
          <p:nvPr/>
        </p:nvGrpSpPr>
        <p:grpSpPr>
          <a:xfrm rot="4943504">
            <a:off x="7789849" y="328754"/>
            <a:ext cx="684927" cy="604352"/>
            <a:chOff x="3573050" y="2694100"/>
            <a:chExt cx="684925" cy="604350"/>
          </a:xfrm>
        </p:grpSpPr>
        <p:sp>
          <p:nvSpPr>
            <p:cNvPr id="5638" name="Google Shape;5638;p15"/>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5"/>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5"/>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5"/>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5"/>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5"/>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5"/>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5"/>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5"/>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5"/>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5"/>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5"/>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5"/>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5"/>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5"/>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5"/>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5"/>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5"/>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5"/>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5"/>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5"/>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5"/>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5"/>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5"/>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5"/>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5"/>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5"/>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5"/>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5"/>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5"/>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5"/>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5"/>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5"/>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5"/>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5"/>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5"/>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15"/>
          <p:cNvGrpSpPr/>
          <p:nvPr/>
        </p:nvGrpSpPr>
        <p:grpSpPr>
          <a:xfrm>
            <a:off x="169900" y="3543988"/>
            <a:ext cx="669175" cy="509225"/>
            <a:chOff x="2327950" y="2891825"/>
            <a:chExt cx="669175" cy="509225"/>
          </a:xfrm>
        </p:grpSpPr>
        <p:sp>
          <p:nvSpPr>
            <p:cNvPr id="5675" name="Google Shape;5675;p15"/>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5"/>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5"/>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5"/>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5"/>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5"/>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5"/>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5"/>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5"/>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5"/>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5"/>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5"/>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5"/>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5"/>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5"/>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5"/>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5"/>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5"/>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5"/>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5"/>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5"/>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5"/>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5"/>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8" name="Google Shape;5698;p15"/>
          <p:cNvGrpSpPr/>
          <p:nvPr/>
        </p:nvGrpSpPr>
        <p:grpSpPr>
          <a:xfrm>
            <a:off x="4182613" y="4370150"/>
            <a:ext cx="250350" cy="261000"/>
            <a:chOff x="6143625" y="2415075"/>
            <a:chExt cx="250350" cy="261000"/>
          </a:xfrm>
        </p:grpSpPr>
        <p:sp>
          <p:nvSpPr>
            <p:cNvPr id="5699" name="Google Shape;5699;p15"/>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5"/>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5"/>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5"/>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5"/>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5"/>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5"/>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5"/>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5"/>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5"/>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5"/>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5"/>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5"/>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5"/>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5"/>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15"/>
          <p:cNvGrpSpPr/>
          <p:nvPr/>
        </p:nvGrpSpPr>
        <p:grpSpPr>
          <a:xfrm>
            <a:off x="4397238" y="4693050"/>
            <a:ext cx="286675" cy="255775"/>
            <a:chOff x="6360300" y="2660800"/>
            <a:chExt cx="286675" cy="255775"/>
          </a:xfrm>
        </p:grpSpPr>
        <p:sp>
          <p:nvSpPr>
            <p:cNvPr id="5715" name="Google Shape;5715;p15"/>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5"/>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5"/>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5"/>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5"/>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5"/>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5"/>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5"/>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5"/>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5"/>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5"/>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5"/>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5"/>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5"/>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5"/>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5"/>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5"/>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5"/>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5"/>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5"/>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5"/>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5"/>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5"/>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5"/>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5"/>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15"/>
          <p:cNvGrpSpPr/>
          <p:nvPr/>
        </p:nvGrpSpPr>
        <p:grpSpPr>
          <a:xfrm>
            <a:off x="4098363" y="4763250"/>
            <a:ext cx="269400" cy="268475"/>
            <a:chOff x="6222500" y="2917150"/>
            <a:chExt cx="269400" cy="268475"/>
          </a:xfrm>
        </p:grpSpPr>
        <p:sp>
          <p:nvSpPr>
            <p:cNvPr id="5741" name="Google Shape;5741;p15"/>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5"/>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5"/>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5"/>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5"/>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5"/>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5"/>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5"/>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5"/>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5"/>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5"/>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5"/>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5"/>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5"/>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5"/>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5"/>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5"/>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5"/>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5"/>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5"/>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5"/>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5"/>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5"/>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5"/>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5" name="Google Shape;5765;p15"/>
          <p:cNvSpPr txBox="1"/>
          <p:nvPr>
            <p:ph type="title"/>
          </p:nvPr>
        </p:nvSpPr>
        <p:spPr>
          <a:xfrm>
            <a:off x="720000" y="466150"/>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12">
    <p:spTree>
      <p:nvGrpSpPr>
        <p:cNvPr id="5766" name="Shape 5766"/>
        <p:cNvGrpSpPr/>
        <p:nvPr/>
      </p:nvGrpSpPr>
      <p:grpSpPr>
        <a:xfrm>
          <a:off x="0" y="0"/>
          <a:ext cx="0" cy="0"/>
          <a:chOff x="0" y="0"/>
          <a:chExt cx="0" cy="0"/>
        </a:xfrm>
      </p:grpSpPr>
      <p:grpSp>
        <p:nvGrpSpPr>
          <p:cNvPr id="5767" name="Google Shape;5767;p16"/>
          <p:cNvGrpSpPr/>
          <p:nvPr/>
        </p:nvGrpSpPr>
        <p:grpSpPr>
          <a:xfrm>
            <a:off x="720119" y="346622"/>
            <a:ext cx="7703857" cy="4410738"/>
            <a:chOff x="359200" y="179610"/>
            <a:chExt cx="8356500" cy="4784400"/>
          </a:xfrm>
        </p:grpSpPr>
        <p:sp>
          <p:nvSpPr>
            <p:cNvPr id="5768" name="Google Shape;5768;p16"/>
            <p:cNvSpPr/>
            <p:nvPr/>
          </p:nvSpPr>
          <p:spPr>
            <a:xfrm>
              <a:off x="359200" y="179610"/>
              <a:ext cx="8356500" cy="4784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6"/>
            <p:cNvSpPr/>
            <p:nvPr/>
          </p:nvSpPr>
          <p:spPr>
            <a:xfrm>
              <a:off x="458800" y="287900"/>
              <a:ext cx="8157300" cy="4567800"/>
            </a:xfrm>
            <a:prstGeom prst="rect">
              <a:avLst/>
            </a:prstGeom>
            <a:solidFill>
              <a:schemeClr val="dk2"/>
            </a:solid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16"/>
          <p:cNvGrpSpPr/>
          <p:nvPr/>
        </p:nvGrpSpPr>
        <p:grpSpPr>
          <a:xfrm rot="-488778">
            <a:off x="7654255" y="4450937"/>
            <a:ext cx="609619" cy="552670"/>
            <a:chOff x="3118825" y="3879050"/>
            <a:chExt cx="609625" cy="552675"/>
          </a:xfrm>
        </p:grpSpPr>
        <p:sp>
          <p:nvSpPr>
            <p:cNvPr id="5771" name="Google Shape;5771;p16"/>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6"/>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6"/>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6"/>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6"/>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6"/>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6"/>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6"/>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6"/>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6"/>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6"/>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6"/>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6"/>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6"/>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6"/>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6"/>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6"/>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6"/>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6"/>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6"/>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6"/>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6"/>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6"/>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6"/>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6"/>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6"/>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16"/>
          <p:cNvGrpSpPr/>
          <p:nvPr/>
        </p:nvGrpSpPr>
        <p:grpSpPr>
          <a:xfrm>
            <a:off x="516275" y="98450"/>
            <a:ext cx="603075" cy="629525"/>
            <a:chOff x="1746625" y="3753175"/>
            <a:chExt cx="603075" cy="629525"/>
          </a:xfrm>
        </p:grpSpPr>
        <p:sp>
          <p:nvSpPr>
            <p:cNvPr id="5798" name="Google Shape;5798;p16"/>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6"/>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6"/>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6"/>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6"/>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6"/>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6"/>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6"/>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6"/>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6"/>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6"/>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6"/>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6"/>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6"/>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6"/>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6"/>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6"/>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6"/>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6"/>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6"/>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6"/>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6"/>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6"/>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6"/>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6"/>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6"/>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6"/>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6"/>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6"/>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6"/>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6"/>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6"/>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6"/>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6"/>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6"/>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6"/>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6"/>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6"/>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6"/>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6"/>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6"/>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6"/>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6"/>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6"/>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6"/>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6"/>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6"/>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6"/>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6"/>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6"/>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6"/>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6"/>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6"/>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6"/>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6"/>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6"/>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6"/>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6"/>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6"/>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6"/>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6"/>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6"/>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6"/>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6"/>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6"/>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6"/>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6"/>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6"/>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6"/>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6"/>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6"/>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6"/>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6"/>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6"/>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6"/>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6"/>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6"/>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6"/>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6"/>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6"/>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6"/>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6"/>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16"/>
          <p:cNvGrpSpPr/>
          <p:nvPr/>
        </p:nvGrpSpPr>
        <p:grpSpPr>
          <a:xfrm rot="-727006">
            <a:off x="7624488" y="110345"/>
            <a:ext cx="669160" cy="509214"/>
            <a:chOff x="2327950" y="2891825"/>
            <a:chExt cx="669175" cy="509225"/>
          </a:xfrm>
        </p:grpSpPr>
        <p:sp>
          <p:nvSpPr>
            <p:cNvPr id="5881" name="Google Shape;5881;p16"/>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6"/>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6"/>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6"/>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6"/>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6"/>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6"/>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6"/>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6"/>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6"/>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6"/>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6"/>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6"/>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6"/>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6"/>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6"/>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6"/>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6"/>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6"/>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6"/>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6"/>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6"/>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6"/>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16"/>
          <p:cNvGrpSpPr/>
          <p:nvPr/>
        </p:nvGrpSpPr>
        <p:grpSpPr>
          <a:xfrm rot="1320820">
            <a:off x="4617114" y="4408673"/>
            <a:ext cx="623968" cy="816229"/>
            <a:chOff x="542025" y="2878550"/>
            <a:chExt cx="732250" cy="957875"/>
          </a:xfrm>
        </p:grpSpPr>
        <p:sp>
          <p:nvSpPr>
            <p:cNvPr id="5905" name="Google Shape;5905;p16"/>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6"/>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6"/>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6"/>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6"/>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6"/>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6"/>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6"/>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6"/>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6"/>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6"/>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6"/>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6"/>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6"/>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6"/>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6"/>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6"/>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6"/>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6"/>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6"/>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6"/>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6"/>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6"/>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6"/>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6"/>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6"/>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6"/>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6"/>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6"/>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6"/>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6"/>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6"/>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6"/>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6"/>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6"/>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6"/>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6"/>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6"/>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6"/>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6"/>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6"/>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6"/>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6"/>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6"/>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6"/>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6"/>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6"/>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6"/>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6"/>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6"/>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6"/>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6"/>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6"/>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6"/>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6"/>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6"/>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6"/>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6"/>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6"/>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6"/>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6"/>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6"/>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6"/>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6"/>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6"/>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6"/>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6"/>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6"/>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6"/>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6"/>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6"/>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6"/>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6"/>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0" name="Google Shape;5980;p16"/>
          <p:cNvGrpSpPr/>
          <p:nvPr/>
        </p:nvGrpSpPr>
        <p:grpSpPr>
          <a:xfrm flipH="1" rot="-5400000">
            <a:off x="489506" y="4688894"/>
            <a:ext cx="286675" cy="255775"/>
            <a:chOff x="6360300" y="2660800"/>
            <a:chExt cx="286675" cy="255775"/>
          </a:xfrm>
        </p:grpSpPr>
        <p:sp>
          <p:nvSpPr>
            <p:cNvPr id="5981" name="Google Shape;5981;p16"/>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6"/>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6"/>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6"/>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6"/>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6"/>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6"/>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6"/>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6"/>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6"/>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6"/>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6"/>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6"/>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6"/>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6"/>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6"/>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6"/>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6"/>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6"/>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6"/>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6"/>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6"/>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6"/>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6"/>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6"/>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6" name="Google Shape;6006;p16"/>
          <p:cNvGrpSpPr/>
          <p:nvPr/>
        </p:nvGrpSpPr>
        <p:grpSpPr>
          <a:xfrm flipH="1" rot="-5400000">
            <a:off x="507656" y="4329169"/>
            <a:ext cx="250350" cy="261000"/>
            <a:chOff x="6143625" y="2415075"/>
            <a:chExt cx="250350" cy="261000"/>
          </a:xfrm>
        </p:grpSpPr>
        <p:sp>
          <p:nvSpPr>
            <p:cNvPr id="6007" name="Google Shape;6007;p16"/>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6"/>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6"/>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6"/>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6"/>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6"/>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6"/>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6"/>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6"/>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6"/>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6"/>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6"/>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6"/>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6"/>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6"/>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16"/>
          <p:cNvGrpSpPr/>
          <p:nvPr/>
        </p:nvGrpSpPr>
        <p:grpSpPr>
          <a:xfrm flipH="1" rot="-5400000">
            <a:off x="850419" y="4593031"/>
            <a:ext cx="269400" cy="268475"/>
            <a:chOff x="6222500" y="2917150"/>
            <a:chExt cx="269400" cy="268475"/>
          </a:xfrm>
        </p:grpSpPr>
        <p:sp>
          <p:nvSpPr>
            <p:cNvPr id="6023" name="Google Shape;6023;p16"/>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6"/>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6"/>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6"/>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6"/>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6"/>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6"/>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6"/>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6"/>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6"/>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6"/>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6"/>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6"/>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6"/>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6"/>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6"/>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6"/>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6"/>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6"/>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6"/>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6"/>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6"/>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6"/>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6"/>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47" name="Google Shape;6047;p16"/>
          <p:cNvSpPr txBox="1"/>
          <p:nvPr>
            <p:ph idx="1" type="body"/>
          </p:nvPr>
        </p:nvSpPr>
        <p:spPr>
          <a:xfrm>
            <a:off x="878100" y="1135275"/>
            <a:ext cx="7387800" cy="3236700"/>
          </a:xfrm>
          <a:prstGeom prst="rect">
            <a:avLst/>
          </a:prstGeom>
          <a:noFill/>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2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6048" name="Google Shape;6048;p16"/>
          <p:cNvSpPr txBox="1"/>
          <p:nvPr>
            <p:ph type="title"/>
          </p:nvPr>
        </p:nvSpPr>
        <p:spPr>
          <a:xfrm>
            <a:off x="720000" y="53407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3">
    <p:spTree>
      <p:nvGrpSpPr>
        <p:cNvPr id="6049" name="Shape 6049"/>
        <p:cNvGrpSpPr/>
        <p:nvPr/>
      </p:nvGrpSpPr>
      <p:grpSpPr>
        <a:xfrm>
          <a:off x="0" y="0"/>
          <a:ext cx="0" cy="0"/>
          <a:chOff x="0" y="0"/>
          <a:chExt cx="0" cy="0"/>
        </a:xfrm>
      </p:grpSpPr>
      <p:grpSp>
        <p:nvGrpSpPr>
          <p:cNvPr id="6050" name="Google Shape;6050;p17"/>
          <p:cNvGrpSpPr/>
          <p:nvPr/>
        </p:nvGrpSpPr>
        <p:grpSpPr>
          <a:xfrm>
            <a:off x="1650725" y="312150"/>
            <a:ext cx="5842500" cy="1015200"/>
            <a:chOff x="1650725" y="312150"/>
            <a:chExt cx="5842500" cy="1015200"/>
          </a:xfrm>
        </p:grpSpPr>
        <p:sp>
          <p:nvSpPr>
            <p:cNvPr id="6051" name="Google Shape;6051;p17"/>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7"/>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3" name="Google Shape;6053;p17"/>
          <p:cNvSpPr/>
          <p:nvPr/>
        </p:nvSpPr>
        <p:spPr>
          <a:xfrm>
            <a:off x="4709425" y="1549500"/>
            <a:ext cx="3453000" cy="293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7"/>
          <p:cNvSpPr/>
          <p:nvPr/>
        </p:nvSpPr>
        <p:spPr>
          <a:xfrm>
            <a:off x="4809625" y="1648390"/>
            <a:ext cx="3252600" cy="27333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7"/>
          <p:cNvSpPr/>
          <p:nvPr/>
        </p:nvSpPr>
        <p:spPr>
          <a:xfrm>
            <a:off x="981575" y="1549500"/>
            <a:ext cx="3453000" cy="293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7"/>
          <p:cNvSpPr/>
          <p:nvPr/>
        </p:nvSpPr>
        <p:spPr>
          <a:xfrm>
            <a:off x="1081675" y="1648412"/>
            <a:ext cx="3252600" cy="27333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7"/>
          <p:cNvSpPr/>
          <p:nvPr/>
        </p:nvSpPr>
        <p:spPr>
          <a:xfrm rot="3963263">
            <a:off x="1352017" y="813988"/>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8" name="Google Shape;6058;p17"/>
          <p:cNvGrpSpPr/>
          <p:nvPr/>
        </p:nvGrpSpPr>
        <p:grpSpPr>
          <a:xfrm rot="5400000">
            <a:off x="839713" y="772963"/>
            <a:ext cx="286675" cy="255775"/>
            <a:chOff x="6360300" y="2660800"/>
            <a:chExt cx="286675" cy="255775"/>
          </a:xfrm>
        </p:grpSpPr>
        <p:sp>
          <p:nvSpPr>
            <p:cNvPr id="6059" name="Google Shape;6059;p17"/>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7"/>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7"/>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7"/>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7"/>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7"/>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7"/>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7"/>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7"/>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7"/>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7"/>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7"/>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7"/>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7"/>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7"/>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7"/>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7"/>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7"/>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7"/>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7"/>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7"/>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7"/>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7"/>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7"/>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7"/>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17"/>
          <p:cNvGrpSpPr/>
          <p:nvPr/>
        </p:nvGrpSpPr>
        <p:grpSpPr>
          <a:xfrm rot="5400000">
            <a:off x="857888" y="413238"/>
            <a:ext cx="250350" cy="261000"/>
            <a:chOff x="6143625" y="2415075"/>
            <a:chExt cx="250350" cy="261000"/>
          </a:xfrm>
        </p:grpSpPr>
        <p:sp>
          <p:nvSpPr>
            <p:cNvPr id="6085" name="Google Shape;6085;p17"/>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7"/>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7"/>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7"/>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7"/>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7"/>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7"/>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7"/>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7"/>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7"/>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7"/>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7"/>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7"/>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7"/>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7"/>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17"/>
          <p:cNvGrpSpPr/>
          <p:nvPr/>
        </p:nvGrpSpPr>
        <p:grpSpPr>
          <a:xfrm rot="5400000">
            <a:off x="496075" y="677100"/>
            <a:ext cx="269400" cy="268475"/>
            <a:chOff x="6222500" y="2917150"/>
            <a:chExt cx="269400" cy="268475"/>
          </a:xfrm>
        </p:grpSpPr>
        <p:sp>
          <p:nvSpPr>
            <p:cNvPr id="6101" name="Google Shape;6101;p17"/>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7"/>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7"/>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7"/>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7"/>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7"/>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7"/>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7"/>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7"/>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7"/>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7"/>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7"/>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7"/>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7"/>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7"/>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7"/>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7"/>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7"/>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7"/>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7"/>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7"/>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7"/>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7"/>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7"/>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5" name="Google Shape;6125;p17"/>
          <p:cNvSpPr/>
          <p:nvPr/>
        </p:nvSpPr>
        <p:spPr>
          <a:xfrm rot="-6836737">
            <a:off x="8139696" y="65048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6" name="Google Shape;6126;p17"/>
          <p:cNvGrpSpPr/>
          <p:nvPr/>
        </p:nvGrpSpPr>
        <p:grpSpPr>
          <a:xfrm rot="-488778">
            <a:off x="209467" y="2424574"/>
            <a:ext cx="609619" cy="552670"/>
            <a:chOff x="3118825" y="3879050"/>
            <a:chExt cx="609625" cy="552675"/>
          </a:xfrm>
        </p:grpSpPr>
        <p:sp>
          <p:nvSpPr>
            <p:cNvPr id="6127" name="Google Shape;6127;p17"/>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7"/>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7"/>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7"/>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7"/>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7"/>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7"/>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7"/>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7"/>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7"/>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7"/>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7"/>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7"/>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7"/>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7"/>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7"/>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7"/>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7"/>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7"/>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7"/>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7"/>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7"/>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7"/>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7"/>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7"/>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7"/>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17"/>
          <p:cNvGrpSpPr/>
          <p:nvPr/>
        </p:nvGrpSpPr>
        <p:grpSpPr>
          <a:xfrm flipH="1" rot="6550995">
            <a:off x="7222689" y="4267366"/>
            <a:ext cx="684945" cy="604368"/>
            <a:chOff x="3573050" y="2694100"/>
            <a:chExt cx="684925" cy="604350"/>
          </a:xfrm>
        </p:grpSpPr>
        <p:sp>
          <p:nvSpPr>
            <p:cNvPr id="6154" name="Google Shape;6154;p17"/>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7"/>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7"/>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7"/>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7"/>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7"/>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7"/>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7"/>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7"/>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7"/>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7"/>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7"/>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7"/>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7"/>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7"/>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7"/>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7"/>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7"/>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7"/>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7"/>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7"/>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7"/>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7"/>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7"/>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7"/>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7"/>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7"/>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7"/>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7"/>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7"/>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7"/>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7"/>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7"/>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7"/>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7"/>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7"/>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17"/>
          <p:cNvGrpSpPr/>
          <p:nvPr/>
        </p:nvGrpSpPr>
        <p:grpSpPr>
          <a:xfrm>
            <a:off x="4132513" y="4810950"/>
            <a:ext cx="603075" cy="629525"/>
            <a:chOff x="1746625" y="3753175"/>
            <a:chExt cx="603075" cy="629525"/>
          </a:xfrm>
        </p:grpSpPr>
        <p:sp>
          <p:nvSpPr>
            <p:cNvPr id="6191" name="Google Shape;6191;p17"/>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7"/>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7"/>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7"/>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7"/>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7"/>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7"/>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7"/>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7"/>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7"/>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7"/>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7"/>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7"/>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7"/>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7"/>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7"/>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7"/>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7"/>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7"/>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7"/>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7"/>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7"/>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7"/>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7"/>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7"/>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7"/>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7"/>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7"/>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7"/>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7"/>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7"/>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7"/>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7"/>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7"/>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7"/>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7"/>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7"/>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7"/>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7"/>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7"/>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7"/>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7"/>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7"/>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7"/>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7"/>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7"/>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7"/>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7"/>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7"/>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7"/>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7"/>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7"/>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7"/>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7"/>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7"/>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7"/>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7"/>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7"/>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7"/>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7"/>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7"/>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7"/>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7"/>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7"/>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7"/>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7"/>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7"/>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7"/>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7"/>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7"/>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7"/>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7"/>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7"/>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7"/>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7"/>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7"/>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7"/>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7"/>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7"/>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7"/>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7"/>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7"/>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3" name="Google Shape;6273;p17"/>
          <p:cNvGrpSpPr/>
          <p:nvPr/>
        </p:nvGrpSpPr>
        <p:grpSpPr>
          <a:xfrm rot="10800000">
            <a:off x="496088" y="4732875"/>
            <a:ext cx="269400" cy="268475"/>
            <a:chOff x="6222500" y="2917150"/>
            <a:chExt cx="269400" cy="268475"/>
          </a:xfrm>
        </p:grpSpPr>
        <p:sp>
          <p:nvSpPr>
            <p:cNvPr id="6274" name="Google Shape;6274;p17"/>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7"/>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7"/>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7"/>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7"/>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7"/>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7"/>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7"/>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7"/>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7"/>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7"/>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7"/>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7"/>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7"/>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7"/>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7"/>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7"/>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7"/>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7"/>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7"/>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7"/>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7"/>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7"/>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7"/>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8" name="Google Shape;6298;p17"/>
          <p:cNvSpPr txBox="1"/>
          <p:nvPr>
            <p:ph type="title"/>
          </p:nvPr>
        </p:nvSpPr>
        <p:spPr>
          <a:xfrm>
            <a:off x="1283713" y="2623075"/>
            <a:ext cx="28488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99" name="Google Shape;6299;p17"/>
          <p:cNvSpPr txBox="1"/>
          <p:nvPr>
            <p:ph idx="2" type="title"/>
          </p:nvPr>
        </p:nvSpPr>
        <p:spPr>
          <a:xfrm>
            <a:off x="5011516" y="2623075"/>
            <a:ext cx="28488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00" name="Google Shape;6300;p17"/>
          <p:cNvSpPr txBox="1"/>
          <p:nvPr>
            <p:ph idx="1" type="subTitle"/>
          </p:nvPr>
        </p:nvSpPr>
        <p:spPr>
          <a:xfrm>
            <a:off x="5011513" y="3022998"/>
            <a:ext cx="2848800" cy="101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301" name="Google Shape;6301;p17"/>
          <p:cNvSpPr txBox="1"/>
          <p:nvPr>
            <p:ph idx="3" type="subTitle"/>
          </p:nvPr>
        </p:nvSpPr>
        <p:spPr>
          <a:xfrm>
            <a:off x="1283713" y="3022998"/>
            <a:ext cx="2848800" cy="101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6302" name="Google Shape;6302;p17"/>
          <p:cNvGrpSpPr/>
          <p:nvPr/>
        </p:nvGrpSpPr>
        <p:grpSpPr>
          <a:xfrm rot="10800000">
            <a:off x="8135950" y="784113"/>
            <a:ext cx="286675" cy="255775"/>
            <a:chOff x="6360300" y="2660800"/>
            <a:chExt cx="286675" cy="255775"/>
          </a:xfrm>
        </p:grpSpPr>
        <p:sp>
          <p:nvSpPr>
            <p:cNvPr id="6303" name="Google Shape;6303;p17"/>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7"/>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7"/>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7"/>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7"/>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7"/>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7"/>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7"/>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7"/>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7"/>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7"/>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7"/>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7"/>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7"/>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7"/>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7"/>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7"/>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7"/>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7"/>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7"/>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7"/>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7"/>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7"/>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7"/>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7"/>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8" name="Google Shape;6328;p17"/>
          <p:cNvGrpSpPr/>
          <p:nvPr/>
        </p:nvGrpSpPr>
        <p:grpSpPr>
          <a:xfrm rot="10800000">
            <a:off x="7789613" y="649513"/>
            <a:ext cx="273250" cy="258375"/>
            <a:chOff x="6463025" y="2380000"/>
            <a:chExt cx="273250" cy="258375"/>
          </a:xfrm>
        </p:grpSpPr>
        <p:sp>
          <p:nvSpPr>
            <p:cNvPr id="6329" name="Google Shape;6329;p17"/>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7"/>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7"/>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7"/>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7"/>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7"/>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7"/>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7"/>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7"/>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7"/>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7"/>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7"/>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7"/>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7"/>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7"/>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7"/>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7"/>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7"/>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7"/>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7"/>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7"/>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7"/>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7"/>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7"/>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7"/>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7"/>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7"/>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7"/>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7"/>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7"/>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9" name="Google Shape;6359;p17"/>
          <p:cNvGrpSpPr/>
          <p:nvPr/>
        </p:nvGrpSpPr>
        <p:grpSpPr>
          <a:xfrm rot="10800000">
            <a:off x="8234100" y="425488"/>
            <a:ext cx="269400" cy="268475"/>
            <a:chOff x="6222500" y="2917150"/>
            <a:chExt cx="269400" cy="268475"/>
          </a:xfrm>
        </p:grpSpPr>
        <p:sp>
          <p:nvSpPr>
            <p:cNvPr id="6360" name="Google Shape;6360;p17"/>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7"/>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7"/>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7"/>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7"/>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7"/>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7"/>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7"/>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7"/>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7"/>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7"/>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7"/>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7"/>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7"/>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7"/>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7"/>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7"/>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7"/>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7"/>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7"/>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7"/>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7"/>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7"/>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7"/>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4" name="Google Shape;6384;p17"/>
          <p:cNvSpPr txBox="1"/>
          <p:nvPr>
            <p:ph idx="4" type="title"/>
          </p:nvPr>
        </p:nvSpPr>
        <p:spPr>
          <a:xfrm>
            <a:off x="720000" y="53407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spTree>
      <p:nvGrpSpPr>
        <p:cNvPr id="6385" name="Shape 6385"/>
        <p:cNvGrpSpPr/>
        <p:nvPr/>
      </p:nvGrpSpPr>
      <p:grpSpPr>
        <a:xfrm>
          <a:off x="0" y="0"/>
          <a:ext cx="0" cy="0"/>
          <a:chOff x="0" y="0"/>
          <a:chExt cx="0" cy="0"/>
        </a:xfrm>
      </p:grpSpPr>
      <p:grpSp>
        <p:nvGrpSpPr>
          <p:cNvPr id="6386" name="Google Shape;6386;p18"/>
          <p:cNvGrpSpPr/>
          <p:nvPr/>
        </p:nvGrpSpPr>
        <p:grpSpPr>
          <a:xfrm>
            <a:off x="1650725" y="312150"/>
            <a:ext cx="5842500" cy="1015200"/>
            <a:chOff x="1650725" y="312150"/>
            <a:chExt cx="5842500" cy="1015200"/>
          </a:xfrm>
        </p:grpSpPr>
        <p:sp>
          <p:nvSpPr>
            <p:cNvPr id="6387" name="Google Shape;6387;p18"/>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8"/>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9" name="Google Shape;6389;p18"/>
          <p:cNvSpPr/>
          <p:nvPr/>
        </p:nvSpPr>
        <p:spPr>
          <a:xfrm>
            <a:off x="5997875" y="1792037"/>
            <a:ext cx="2427900" cy="2460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8"/>
          <p:cNvSpPr/>
          <p:nvPr/>
        </p:nvSpPr>
        <p:spPr>
          <a:xfrm>
            <a:off x="6104750" y="1889915"/>
            <a:ext cx="2220900" cy="22641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8"/>
          <p:cNvSpPr/>
          <p:nvPr/>
        </p:nvSpPr>
        <p:spPr>
          <a:xfrm>
            <a:off x="3357950" y="1792037"/>
            <a:ext cx="2427900" cy="2460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8"/>
          <p:cNvSpPr/>
          <p:nvPr/>
        </p:nvSpPr>
        <p:spPr>
          <a:xfrm>
            <a:off x="3464825" y="1889848"/>
            <a:ext cx="2227500" cy="22641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8"/>
          <p:cNvSpPr/>
          <p:nvPr/>
        </p:nvSpPr>
        <p:spPr>
          <a:xfrm>
            <a:off x="718025" y="1792037"/>
            <a:ext cx="2427900" cy="2460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8"/>
          <p:cNvSpPr/>
          <p:nvPr/>
        </p:nvSpPr>
        <p:spPr>
          <a:xfrm>
            <a:off x="818225" y="1889915"/>
            <a:ext cx="2227500" cy="22641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5" name="Google Shape;6395;p18"/>
          <p:cNvGrpSpPr/>
          <p:nvPr/>
        </p:nvGrpSpPr>
        <p:grpSpPr>
          <a:xfrm rot="-727006">
            <a:off x="4237600" y="4781270"/>
            <a:ext cx="669160" cy="509214"/>
            <a:chOff x="2327950" y="2891825"/>
            <a:chExt cx="669175" cy="509225"/>
          </a:xfrm>
        </p:grpSpPr>
        <p:sp>
          <p:nvSpPr>
            <p:cNvPr id="6396" name="Google Shape;6396;p18"/>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8"/>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8"/>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8"/>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8"/>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8"/>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8"/>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8"/>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8"/>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8"/>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8"/>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8"/>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8"/>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8"/>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8"/>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8"/>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8"/>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8"/>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8"/>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8"/>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8"/>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8"/>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8"/>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18"/>
          <p:cNvGrpSpPr/>
          <p:nvPr/>
        </p:nvGrpSpPr>
        <p:grpSpPr>
          <a:xfrm rot="-1714460">
            <a:off x="7854454" y="735885"/>
            <a:ext cx="603077" cy="629527"/>
            <a:chOff x="1746625" y="3753175"/>
            <a:chExt cx="603075" cy="629525"/>
          </a:xfrm>
        </p:grpSpPr>
        <p:sp>
          <p:nvSpPr>
            <p:cNvPr id="6420" name="Google Shape;6420;p18"/>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8"/>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8"/>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8"/>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8"/>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8"/>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8"/>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8"/>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8"/>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8"/>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8"/>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8"/>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8"/>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8"/>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8"/>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8"/>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8"/>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8"/>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8"/>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8"/>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8"/>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8"/>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8"/>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8"/>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8"/>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8"/>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8"/>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8"/>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8"/>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8"/>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8"/>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8"/>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8"/>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8"/>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8"/>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8"/>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8"/>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8"/>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8"/>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8"/>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8"/>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8"/>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8"/>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8"/>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8"/>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8"/>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8"/>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8"/>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8"/>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8"/>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8"/>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8"/>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8"/>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8"/>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8"/>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8"/>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8"/>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8"/>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8"/>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8"/>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8"/>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8"/>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8"/>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8"/>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8"/>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8"/>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8"/>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8"/>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8"/>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8"/>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8"/>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8"/>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8"/>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8"/>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8"/>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8"/>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8"/>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8"/>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8"/>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8"/>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8"/>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8"/>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2" name="Google Shape;6502;p18"/>
          <p:cNvGrpSpPr/>
          <p:nvPr/>
        </p:nvGrpSpPr>
        <p:grpSpPr>
          <a:xfrm rot="1320820">
            <a:off x="648989" y="411636"/>
            <a:ext cx="623968" cy="816229"/>
            <a:chOff x="542025" y="2878550"/>
            <a:chExt cx="732250" cy="957875"/>
          </a:xfrm>
        </p:grpSpPr>
        <p:sp>
          <p:nvSpPr>
            <p:cNvPr id="6503" name="Google Shape;6503;p18"/>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8"/>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8"/>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8"/>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8"/>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8"/>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8"/>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8"/>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8"/>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8"/>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8"/>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8"/>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8"/>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8"/>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8"/>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8"/>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8"/>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8"/>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8"/>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8"/>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8"/>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8"/>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8"/>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8"/>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8"/>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8"/>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8"/>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8"/>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8"/>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8"/>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8"/>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8"/>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8"/>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8"/>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8"/>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8"/>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8"/>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8"/>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8"/>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8"/>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8"/>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8"/>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8"/>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8"/>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8"/>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8"/>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8"/>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8"/>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8"/>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8"/>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8"/>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8"/>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8"/>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8"/>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8"/>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8"/>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8"/>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8"/>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8"/>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8"/>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8"/>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8"/>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8"/>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8"/>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8"/>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8"/>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8"/>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8"/>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8"/>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8"/>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8"/>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8"/>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8"/>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18"/>
          <p:cNvGrpSpPr/>
          <p:nvPr/>
        </p:nvGrpSpPr>
        <p:grpSpPr>
          <a:xfrm rot="5400000">
            <a:off x="544363" y="4742513"/>
            <a:ext cx="286675" cy="255775"/>
            <a:chOff x="6360300" y="2660800"/>
            <a:chExt cx="286675" cy="255775"/>
          </a:xfrm>
        </p:grpSpPr>
        <p:sp>
          <p:nvSpPr>
            <p:cNvPr id="6579" name="Google Shape;6579;p1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18"/>
          <p:cNvGrpSpPr/>
          <p:nvPr/>
        </p:nvGrpSpPr>
        <p:grpSpPr>
          <a:xfrm rot="5400000">
            <a:off x="562538" y="4382788"/>
            <a:ext cx="250350" cy="261000"/>
            <a:chOff x="6143625" y="2415075"/>
            <a:chExt cx="250350" cy="261000"/>
          </a:xfrm>
        </p:grpSpPr>
        <p:sp>
          <p:nvSpPr>
            <p:cNvPr id="6605" name="Google Shape;6605;p18"/>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8"/>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8"/>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8"/>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8"/>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8"/>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8"/>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8"/>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8"/>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8"/>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8"/>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8"/>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8"/>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8"/>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8"/>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18"/>
          <p:cNvGrpSpPr/>
          <p:nvPr/>
        </p:nvGrpSpPr>
        <p:grpSpPr>
          <a:xfrm rot="5400000">
            <a:off x="200725" y="4646650"/>
            <a:ext cx="269400" cy="268475"/>
            <a:chOff x="6222500" y="2917150"/>
            <a:chExt cx="269400" cy="268475"/>
          </a:xfrm>
        </p:grpSpPr>
        <p:sp>
          <p:nvSpPr>
            <p:cNvPr id="6621" name="Google Shape;6621;p1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18"/>
          <p:cNvGrpSpPr/>
          <p:nvPr/>
        </p:nvGrpSpPr>
        <p:grpSpPr>
          <a:xfrm rot="5400000">
            <a:off x="7836388" y="4798213"/>
            <a:ext cx="286675" cy="255775"/>
            <a:chOff x="6360300" y="2660800"/>
            <a:chExt cx="286675" cy="255775"/>
          </a:xfrm>
        </p:grpSpPr>
        <p:sp>
          <p:nvSpPr>
            <p:cNvPr id="6646" name="Google Shape;6646;p1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18"/>
          <p:cNvGrpSpPr/>
          <p:nvPr/>
        </p:nvGrpSpPr>
        <p:grpSpPr>
          <a:xfrm rot="5400000">
            <a:off x="7854563" y="4438488"/>
            <a:ext cx="250350" cy="261000"/>
            <a:chOff x="6143625" y="2415075"/>
            <a:chExt cx="250350" cy="261000"/>
          </a:xfrm>
        </p:grpSpPr>
        <p:sp>
          <p:nvSpPr>
            <p:cNvPr id="6672" name="Google Shape;6672;p18"/>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8"/>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8"/>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8"/>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8"/>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8"/>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8"/>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8"/>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8"/>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8"/>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8"/>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8"/>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8"/>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8"/>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8"/>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7" name="Google Shape;6687;p18"/>
          <p:cNvGrpSpPr/>
          <p:nvPr/>
        </p:nvGrpSpPr>
        <p:grpSpPr>
          <a:xfrm rot="5400000">
            <a:off x="7492750" y="4702350"/>
            <a:ext cx="269400" cy="268475"/>
            <a:chOff x="6222500" y="2917150"/>
            <a:chExt cx="269400" cy="268475"/>
          </a:xfrm>
        </p:grpSpPr>
        <p:sp>
          <p:nvSpPr>
            <p:cNvPr id="6688" name="Google Shape;6688;p1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2" name="Google Shape;6712;p18"/>
          <p:cNvSpPr txBox="1"/>
          <p:nvPr>
            <p:ph idx="1" type="subTitle"/>
          </p:nvPr>
        </p:nvSpPr>
        <p:spPr>
          <a:xfrm>
            <a:off x="875644" y="2920316"/>
            <a:ext cx="2077800" cy="34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6713" name="Google Shape;6713;p18"/>
          <p:cNvSpPr txBox="1"/>
          <p:nvPr>
            <p:ph idx="2" type="subTitle"/>
          </p:nvPr>
        </p:nvSpPr>
        <p:spPr>
          <a:xfrm>
            <a:off x="875644" y="3212625"/>
            <a:ext cx="2077800" cy="8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1200"/>
              </a:spcBef>
              <a:spcAft>
                <a:spcPts val="0"/>
              </a:spcAft>
              <a:buNone/>
              <a:defRPr sz="1400"/>
            </a:lvl2pPr>
            <a:lvl3pPr lvl="2" rtl="0">
              <a:lnSpc>
                <a:spcPct val="100000"/>
              </a:lnSpc>
              <a:spcBef>
                <a:spcPts val="1200"/>
              </a:spcBef>
              <a:spcAft>
                <a:spcPts val="0"/>
              </a:spcAft>
              <a:buNone/>
              <a:defRPr sz="1400"/>
            </a:lvl3pPr>
            <a:lvl4pPr lvl="3" rtl="0">
              <a:lnSpc>
                <a:spcPct val="100000"/>
              </a:lnSpc>
              <a:spcBef>
                <a:spcPts val="1200"/>
              </a:spcBef>
              <a:spcAft>
                <a:spcPts val="0"/>
              </a:spcAft>
              <a:buNone/>
              <a:defRPr sz="1400"/>
            </a:lvl4pPr>
            <a:lvl5pPr lvl="4" rtl="0">
              <a:lnSpc>
                <a:spcPct val="100000"/>
              </a:lnSpc>
              <a:spcBef>
                <a:spcPts val="1200"/>
              </a:spcBef>
              <a:spcAft>
                <a:spcPts val="0"/>
              </a:spcAft>
              <a:buNone/>
              <a:defRPr sz="1400"/>
            </a:lvl5pPr>
            <a:lvl6pPr lvl="5" rtl="0">
              <a:lnSpc>
                <a:spcPct val="100000"/>
              </a:lnSpc>
              <a:spcBef>
                <a:spcPts val="1200"/>
              </a:spcBef>
              <a:spcAft>
                <a:spcPts val="0"/>
              </a:spcAft>
              <a:buNone/>
              <a:defRPr sz="1400"/>
            </a:lvl6pPr>
            <a:lvl7pPr lvl="6" rtl="0">
              <a:lnSpc>
                <a:spcPct val="100000"/>
              </a:lnSpc>
              <a:spcBef>
                <a:spcPts val="1200"/>
              </a:spcBef>
              <a:spcAft>
                <a:spcPts val="0"/>
              </a:spcAft>
              <a:buNone/>
              <a:defRPr sz="1400"/>
            </a:lvl7pPr>
            <a:lvl8pPr lvl="7" rtl="0">
              <a:lnSpc>
                <a:spcPct val="100000"/>
              </a:lnSpc>
              <a:spcBef>
                <a:spcPts val="1200"/>
              </a:spcBef>
              <a:spcAft>
                <a:spcPts val="0"/>
              </a:spcAft>
              <a:buNone/>
              <a:defRPr sz="1400"/>
            </a:lvl8pPr>
            <a:lvl9pPr lvl="8" rtl="0">
              <a:lnSpc>
                <a:spcPct val="100000"/>
              </a:lnSpc>
              <a:spcBef>
                <a:spcPts val="1200"/>
              </a:spcBef>
              <a:spcAft>
                <a:spcPts val="1200"/>
              </a:spcAft>
              <a:buNone/>
              <a:defRPr sz="1400"/>
            </a:lvl9pPr>
          </a:lstStyle>
          <a:p/>
        </p:txBody>
      </p:sp>
      <p:sp>
        <p:nvSpPr>
          <p:cNvPr id="6714" name="Google Shape;6714;p18"/>
          <p:cNvSpPr txBox="1"/>
          <p:nvPr>
            <p:ph idx="3" type="subTitle"/>
          </p:nvPr>
        </p:nvSpPr>
        <p:spPr>
          <a:xfrm>
            <a:off x="3533098" y="2920316"/>
            <a:ext cx="2077800" cy="34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6715" name="Google Shape;6715;p18"/>
          <p:cNvSpPr txBox="1"/>
          <p:nvPr>
            <p:ph idx="4" type="subTitle"/>
          </p:nvPr>
        </p:nvSpPr>
        <p:spPr>
          <a:xfrm>
            <a:off x="3533098" y="3212625"/>
            <a:ext cx="2077800" cy="8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1200"/>
              </a:spcBef>
              <a:spcAft>
                <a:spcPts val="0"/>
              </a:spcAft>
              <a:buNone/>
              <a:defRPr sz="1400"/>
            </a:lvl2pPr>
            <a:lvl3pPr lvl="2" rtl="0">
              <a:lnSpc>
                <a:spcPct val="100000"/>
              </a:lnSpc>
              <a:spcBef>
                <a:spcPts val="1200"/>
              </a:spcBef>
              <a:spcAft>
                <a:spcPts val="0"/>
              </a:spcAft>
              <a:buNone/>
              <a:defRPr sz="1400"/>
            </a:lvl3pPr>
            <a:lvl4pPr lvl="3" rtl="0">
              <a:lnSpc>
                <a:spcPct val="100000"/>
              </a:lnSpc>
              <a:spcBef>
                <a:spcPts val="1200"/>
              </a:spcBef>
              <a:spcAft>
                <a:spcPts val="0"/>
              </a:spcAft>
              <a:buNone/>
              <a:defRPr sz="1400"/>
            </a:lvl4pPr>
            <a:lvl5pPr lvl="4" rtl="0">
              <a:lnSpc>
                <a:spcPct val="100000"/>
              </a:lnSpc>
              <a:spcBef>
                <a:spcPts val="1200"/>
              </a:spcBef>
              <a:spcAft>
                <a:spcPts val="0"/>
              </a:spcAft>
              <a:buNone/>
              <a:defRPr sz="1400"/>
            </a:lvl5pPr>
            <a:lvl6pPr lvl="5" rtl="0">
              <a:lnSpc>
                <a:spcPct val="100000"/>
              </a:lnSpc>
              <a:spcBef>
                <a:spcPts val="1200"/>
              </a:spcBef>
              <a:spcAft>
                <a:spcPts val="0"/>
              </a:spcAft>
              <a:buNone/>
              <a:defRPr sz="1400"/>
            </a:lvl6pPr>
            <a:lvl7pPr lvl="6" rtl="0">
              <a:lnSpc>
                <a:spcPct val="100000"/>
              </a:lnSpc>
              <a:spcBef>
                <a:spcPts val="1200"/>
              </a:spcBef>
              <a:spcAft>
                <a:spcPts val="0"/>
              </a:spcAft>
              <a:buNone/>
              <a:defRPr sz="1400"/>
            </a:lvl7pPr>
            <a:lvl8pPr lvl="7" rtl="0">
              <a:lnSpc>
                <a:spcPct val="100000"/>
              </a:lnSpc>
              <a:spcBef>
                <a:spcPts val="1200"/>
              </a:spcBef>
              <a:spcAft>
                <a:spcPts val="0"/>
              </a:spcAft>
              <a:buNone/>
              <a:defRPr sz="1400"/>
            </a:lvl8pPr>
            <a:lvl9pPr lvl="8" rtl="0">
              <a:lnSpc>
                <a:spcPct val="100000"/>
              </a:lnSpc>
              <a:spcBef>
                <a:spcPts val="1200"/>
              </a:spcBef>
              <a:spcAft>
                <a:spcPts val="1200"/>
              </a:spcAft>
              <a:buNone/>
              <a:defRPr sz="1400"/>
            </a:lvl9pPr>
          </a:lstStyle>
          <a:p/>
        </p:txBody>
      </p:sp>
      <p:sp>
        <p:nvSpPr>
          <p:cNvPr id="6716" name="Google Shape;6716;p18"/>
          <p:cNvSpPr txBox="1"/>
          <p:nvPr>
            <p:ph idx="5" type="subTitle"/>
          </p:nvPr>
        </p:nvSpPr>
        <p:spPr>
          <a:xfrm>
            <a:off x="6190552" y="2920316"/>
            <a:ext cx="2077800" cy="34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6717" name="Google Shape;6717;p18"/>
          <p:cNvSpPr txBox="1"/>
          <p:nvPr>
            <p:ph idx="6" type="subTitle"/>
          </p:nvPr>
        </p:nvSpPr>
        <p:spPr>
          <a:xfrm>
            <a:off x="6190552" y="3212625"/>
            <a:ext cx="2077800" cy="8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1200"/>
              </a:spcBef>
              <a:spcAft>
                <a:spcPts val="0"/>
              </a:spcAft>
              <a:buNone/>
              <a:defRPr sz="1400"/>
            </a:lvl2pPr>
            <a:lvl3pPr lvl="2" rtl="0">
              <a:lnSpc>
                <a:spcPct val="100000"/>
              </a:lnSpc>
              <a:spcBef>
                <a:spcPts val="1200"/>
              </a:spcBef>
              <a:spcAft>
                <a:spcPts val="0"/>
              </a:spcAft>
              <a:buNone/>
              <a:defRPr sz="1400"/>
            </a:lvl3pPr>
            <a:lvl4pPr lvl="3" rtl="0">
              <a:lnSpc>
                <a:spcPct val="100000"/>
              </a:lnSpc>
              <a:spcBef>
                <a:spcPts val="1200"/>
              </a:spcBef>
              <a:spcAft>
                <a:spcPts val="0"/>
              </a:spcAft>
              <a:buNone/>
              <a:defRPr sz="1400"/>
            </a:lvl4pPr>
            <a:lvl5pPr lvl="4" rtl="0">
              <a:lnSpc>
                <a:spcPct val="100000"/>
              </a:lnSpc>
              <a:spcBef>
                <a:spcPts val="1200"/>
              </a:spcBef>
              <a:spcAft>
                <a:spcPts val="0"/>
              </a:spcAft>
              <a:buNone/>
              <a:defRPr sz="1400"/>
            </a:lvl5pPr>
            <a:lvl6pPr lvl="5" rtl="0">
              <a:lnSpc>
                <a:spcPct val="100000"/>
              </a:lnSpc>
              <a:spcBef>
                <a:spcPts val="1200"/>
              </a:spcBef>
              <a:spcAft>
                <a:spcPts val="0"/>
              </a:spcAft>
              <a:buNone/>
              <a:defRPr sz="1400"/>
            </a:lvl6pPr>
            <a:lvl7pPr lvl="6" rtl="0">
              <a:lnSpc>
                <a:spcPct val="100000"/>
              </a:lnSpc>
              <a:spcBef>
                <a:spcPts val="1200"/>
              </a:spcBef>
              <a:spcAft>
                <a:spcPts val="0"/>
              </a:spcAft>
              <a:buNone/>
              <a:defRPr sz="1400"/>
            </a:lvl7pPr>
            <a:lvl8pPr lvl="7" rtl="0">
              <a:lnSpc>
                <a:spcPct val="100000"/>
              </a:lnSpc>
              <a:spcBef>
                <a:spcPts val="1200"/>
              </a:spcBef>
              <a:spcAft>
                <a:spcPts val="0"/>
              </a:spcAft>
              <a:buNone/>
              <a:defRPr sz="1400"/>
            </a:lvl8pPr>
            <a:lvl9pPr lvl="8" rtl="0">
              <a:lnSpc>
                <a:spcPct val="100000"/>
              </a:lnSpc>
              <a:spcBef>
                <a:spcPts val="1200"/>
              </a:spcBef>
              <a:spcAft>
                <a:spcPts val="1200"/>
              </a:spcAft>
              <a:buNone/>
              <a:defRPr sz="1400"/>
            </a:lvl9pPr>
          </a:lstStyle>
          <a:p/>
        </p:txBody>
      </p:sp>
      <p:sp>
        <p:nvSpPr>
          <p:cNvPr id="6718" name="Google Shape;6718;p18"/>
          <p:cNvSpPr txBox="1"/>
          <p:nvPr>
            <p:ph type="title"/>
          </p:nvPr>
        </p:nvSpPr>
        <p:spPr>
          <a:xfrm>
            <a:off x="720000" y="53407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spTree>
      <p:nvGrpSpPr>
        <p:cNvPr id="6719" name="Shape 6719"/>
        <p:cNvGrpSpPr/>
        <p:nvPr/>
      </p:nvGrpSpPr>
      <p:grpSpPr>
        <a:xfrm>
          <a:off x="0" y="0"/>
          <a:ext cx="0" cy="0"/>
          <a:chOff x="0" y="0"/>
          <a:chExt cx="0" cy="0"/>
        </a:xfrm>
      </p:grpSpPr>
      <p:grpSp>
        <p:nvGrpSpPr>
          <p:cNvPr id="6720" name="Google Shape;6720;p19"/>
          <p:cNvGrpSpPr/>
          <p:nvPr/>
        </p:nvGrpSpPr>
        <p:grpSpPr>
          <a:xfrm>
            <a:off x="1650725" y="312150"/>
            <a:ext cx="5842500" cy="1015200"/>
            <a:chOff x="1650725" y="312150"/>
            <a:chExt cx="5842500" cy="1015200"/>
          </a:xfrm>
        </p:grpSpPr>
        <p:sp>
          <p:nvSpPr>
            <p:cNvPr id="6721" name="Google Shape;6721;p19"/>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9"/>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3" name="Google Shape;6723;p19"/>
          <p:cNvSpPr/>
          <p:nvPr/>
        </p:nvSpPr>
        <p:spPr>
          <a:xfrm>
            <a:off x="1502113" y="3139938"/>
            <a:ext cx="2959500" cy="1636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9"/>
          <p:cNvSpPr/>
          <p:nvPr/>
        </p:nvSpPr>
        <p:spPr>
          <a:xfrm>
            <a:off x="1502113" y="1424188"/>
            <a:ext cx="2959500" cy="1636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9"/>
          <p:cNvSpPr/>
          <p:nvPr/>
        </p:nvSpPr>
        <p:spPr>
          <a:xfrm>
            <a:off x="1602163" y="3254425"/>
            <a:ext cx="2759400" cy="1407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9"/>
          <p:cNvSpPr/>
          <p:nvPr/>
        </p:nvSpPr>
        <p:spPr>
          <a:xfrm>
            <a:off x="4682388" y="3139925"/>
            <a:ext cx="2959500" cy="1636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9"/>
          <p:cNvSpPr/>
          <p:nvPr/>
        </p:nvSpPr>
        <p:spPr>
          <a:xfrm>
            <a:off x="4782496" y="3254438"/>
            <a:ext cx="2759400" cy="1407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9"/>
          <p:cNvSpPr/>
          <p:nvPr/>
        </p:nvSpPr>
        <p:spPr>
          <a:xfrm>
            <a:off x="1602163" y="1538679"/>
            <a:ext cx="2759400" cy="14073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9"/>
          <p:cNvSpPr/>
          <p:nvPr/>
        </p:nvSpPr>
        <p:spPr>
          <a:xfrm>
            <a:off x="4682388" y="1424188"/>
            <a:ext cx="2959500" cy="1636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9"/>
          <p:cNvSpPr/>
          <p:nvPr/>
        </p:nvSpPr>
        <p:spPr>
          <a:xfrm>
            <a:off x="4782496" y="1538693"/>
            <a:ext cx="2759400" cy="14073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1" name="Google Shape;6731;p19"/>
          <p:cNvGrpSpPr/>
          <p:nvPr/>
        </p:nvGrpSpPr>
        <p:grpSpPr>
          <a:xfrm rot="264951">
            <a:off x="7843982" y="668787"/>
            <a:ext cx="609667" cy="552713"/>
            <a:chOff x="3118825" y="3879050"/>
            <a:chExt cx="609625" cy="552675"/>
          </a:xfrm>
        </p:grpSpPr>
        <p:sp>
          <p:nvSpPr>
            <p:cNvPr id="6732" name="Google Shape;6732;p19"/>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9"/>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9"/>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9"/>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9"/>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9"/>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9"/>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9"/>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9"/>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9"/>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9"/>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9"/>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9"/>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9"/>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9"/>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9"/>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9"/>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9"/>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9"/>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9"/>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9"/>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9"/>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9"/>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9"/>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9"/>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9"/>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19"/>
          <p:cNvGrpSpPr/>
          <p:nvPr/>
        </p:nvGrpSpPr>
        <p:grpSpPr>
          <a:xfrm rot="-5400000">
            <a:off x="430477" y="2309174"/>
            <a:ext cx="684925" cy="604350"/>
            <a:chOff x="3573050" y="2694100"/>
            <a:chExt cx="684925" cy="604350"/>
          </a:xfrm>
        </p:grpSpPr>
        <p:sp>
          <p:nvSpPr>
            <p:cNvPr id="6759" name="Google Shape;6759;p19"/>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9"/>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9"/>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9"/>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9"/>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9"/>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9"/>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9"/>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9"/>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9"/>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9"/>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9"/>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9"/>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9"/>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9"/>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9"/>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9"/>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9"/>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9"/>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9"/>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9"/>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9"/>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9"/>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9"/>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9"/>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9"/>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9"/>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9"/>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9"/>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9"/>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9"/>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9"/>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9"/>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9"/>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9"/>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9"/>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5" name="Google Shape;6795;p19"/>
          <p:cNvGrpSpPr/>
          <p:nvPr/>
        </p:nvGrpSpPr>
        <p:grpSpPr>
          <a:xfrm rot="1320820">
            <a:off x="727339" y="323261"/>
            <a:ext cx="623968" cy="816229"/>
            <a:chOff x="542025" y="2878550"/>
            <a:chExt cx="732250" cy="957875"/>
          </a:xfrm>
        </p:grpSpPr>
        <p:sp>
          <p:nvSpPr>
            <p:cNvPr id="6796" name="Google Shape;6796;p19"/>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9"/>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9"/>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9"/>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9"/>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9"/>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9"/>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9"/>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9"/>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9"/>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9"/>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9"/>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9"/>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9"/>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9"/>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9"/>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9"/>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9"/>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9"/>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9"/>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9"/>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9"/>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9"/>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9"/>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9"/>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9"/>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9"/>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9"/>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9"/>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9"/>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9"/>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9"/>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9"/>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9"/>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9"/>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9"/>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9"/>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9"/>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9"/>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9"/>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9"/>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9"/>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9"/>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9"/>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9"/>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9"/>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9"/>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9"/>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9"/>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9"/>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9"/>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9"/>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9"/>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9"/>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9"/>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9"/>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9"/>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9"/>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9"/>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9"/>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9"/>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9"/>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9"/>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9"/>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9"/>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9"/>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9"/>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9"/>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9"/>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9"/>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9"/>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9"/>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9"/>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19"/>
          <p:cNvGrpSpPr/>
          <p:nvPr/>
        </p:nvGrpSpPr>
        <p:grpSpPr>
          <a:xfrm flipH="1" rot="5588482">
            <a:off x="7943627" y="3717994"/>
            <a:ext cx="684927" cy="604352"/>
            <a:chOff x="3573050" y="2694100"/>
            <a:chExt cx="684925" cy="604350"/>
          </a:xfrm>
        </p:grpSpPr>
        <p:sp>
          <p:nvSpPr>
            <p:cNvPr id="6872" name="Google Shape;6872;p19"/>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9"/>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9"/>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9"/>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9"/>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9"/>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9"/>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9"/>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9"/>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9"/>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9"/>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9"/>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9"/>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9"/>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9"/>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9"/>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9"/>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9"/>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9"/>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9"/>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9"/>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9"/>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9"/>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9"/>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9"/>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9"/>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9"/>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9"/>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9"/>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9"/>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9"/>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9"/>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9"/>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9"/>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9"/>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9"/>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19"/>
          <p:cNvGrpSpPr/>
          <p:nvPr/>
        </p:nvGrpSpPr>
        <p:grpSpPr>
          <a:xfrm>
            <a:off x="8174950" y="2339388"/>
            <a:ext cx="286675" cy="255775"/>
            <a:chOff x="6360300" y="2660800"/>
            <a:chExt cx="286675" cy="255775"/>
          </a:xfrm>
        </p:grpSpPr>
        <p:sp>
          <p:nvSpPr>
            <p:cNvPr id="6909" name="Google Shape;6909;p19"/>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9"/>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9"/>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9"/>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9"/>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9"/>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9"/>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9"/>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9"/>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9"/>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9"/>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9"/>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9"/>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9"/>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9"/>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9"/>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9"/>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9"/>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9"/>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9"/>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9"/>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9"/>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9"/>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9"/>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9"/>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19"/>
          <p:cNvGrpSpPr/>
          <p:nvPr/>
        </p:nvGrpSpPr>
        <p:grpSpPr>
          <a:xfrm>
            <a:off x="374525" y="4465975"/>
            <a:ext cx="273250" cy="258375"/>
            <a:chOff x="6463025" y="2380000"/>
            <a:chExt cx="273250" cy="258375"/>
          </a:xfrm>
        </p:grpSpPr>
        <p:sp>
          <p:nvSpPr>
            <p:cNvPr id="6935" name="Google Shape;6935;p19"/>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9"/>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9"/>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9"/>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9"/>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9"/>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9"/>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9"/>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9"/>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9"/>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9"/>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9"/>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9"/>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9"/>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9"/>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9"/>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9"/>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9"/>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9"/>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9"/>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9"/>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9"/>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9"/>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9"/>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9"/>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9"/>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9"/>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9"/>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9"/>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9"/>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19"/>
          <p:cNvGrpSpPr/>
          <p:nvPr/>
        </p:nvGrpSpPr>
        <p:grpSpPr>
          <a:xfrm>
            <a:off x="7836000" y="2292900"/>
            <a:ext cx="250350" cy="261000"/>
            <a:chOff x="6143625" y="2415075"/>
            <a:chExt cx="250350" cy="261000"/>
          </a:xfrm>
        </p:grpSpPr>
        <p:sp>
          <p:nvSpPr>
            <p:cNvPr id="6966" name="Google Shape;6966;p19"/>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9"/>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9"/>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9"/>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9"/>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9"/>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9"/>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9"/>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9"/>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9"/>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9"/>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9"/>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9"/>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9"/>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9"/>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19"/>
          <p:cNvGrpSpPr/>
          <p:nvPr/>
        </p:nvGrpSpPr>
        <p:grpSpPr>
          <a:xfrm>
            <a:off x="8094075" y="2685313"/>
            <a:ext cx="269400" cy="268475"/>
            <a:chOff x="6222500" y="2917150"/>
            <a:chExt cx="269400" cy="268475"/>
          </a:xfrm>
        </p:grpSpPr>
        <p:sp>
          <p:nvSpPr>
            <p:cNvPr id="6982" name="Google Shape;6982;p1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19"/>
          <p:cNvGrpSpPr/>
          <p:nvPr/>
        </p:nvGrpSpPr>
        <p:grpSpPr>
          <a:xfrm>
            <a:off x="647775" y="4204975"/>
            <a:ext cx="250350" cy="261000"/>
            <a:chOff x="6143625" y="2415075"/>
            <a:chExt cx="250350" cy="261000"/>
          </a:xfrm>
        </p:grpSpPr>
        <p:sp>
          <p:nvSpPr>
            <p:cNvPr id="7007" name="Google Shape;7007;p19"/>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9"/>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9"/>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9"/>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9"/>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9"/>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9"/>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9"/>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9"/>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9"/>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9"/>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9"/>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9"/>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9"/>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9"/>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19"/>
          <p:cNvGrpSpPr/>
          <p:nvPr/>
        </p:nvGrpSpPr>
        <p:grpSpPr>
          <a:xfrm>
            <a:off x="720000" y="4553525"/>
            <a:ext cx="269400" cy="268475"/>
            <a:chOff x="6222500" y="2917150"/>
            <a:chExt cx="269400" cy="268475"/>
          </a:xfrm>
        </p:grpSpPr>
        <p:sp>
          <p:nvSpPr>
            <p:cNvPr id="7023" name="Google Shape;7023;p1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7" name="Google Shape;7047;p19"/>
          <p:cNvSpPr txBox="1"/>
          <p:nvPr>
            <p:ph type="title"/>
          </p:nvPr>
        </p:nvSpPr>
        <p:spPr>
          <a:xfrm>
            <a:off x="1992763" y="1951313"/>
            <a:ext cx="19782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48" name="Google Shape;7048;p19"/>
          <p:cNvSpPr txBox="1"/>
          <p:nvPr>
            <p:ph idx="1" type="subTitle"/>
          </p:nvPr>
        </p:nvSpPr>
        <p:spPr>
          <a:xfrm>
            <a:off x="1992763" y="2351763"/>
            <a:ext cx="1978200" cy="52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49" name="Google Shape;7049;p19"/>
          <p:cNvSpPr txBox="1"/>
          <p:nvPr>
            <p:ph idx="2" type="title"/>
          </p:nvPr>
        </p:nvSpPr>
        <p:spPr>
          <a:xfrm>
            <a:off x="5173045" y="1951313"/>
            <a:ext cx="19782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50" name="Google Shape;7050;p19"/>
          <p:cNvSpPr txBox="1"/>
          <p:nvPr>
            <p:ph idx="3" type="subTitle"/>
          </p:nvPr>
        </p:nvSpPr>
        <p:spPr>
          <a:xfrm>
            <a:off x="5173038" y="2351763"/>
            <a:ext cx="1978200" cy="52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51" name="Google Shape;7051;p19"/>
          <p:cNvSpPr txBox="1"/>
          <p:nvPr>
            <p:ph idx="4" type="title"/>
          </p:nvPr>
        </p:nvSpPr>
        <p:spPr>
          <a:xfrm>
            <a:off x="1992763" y="3648450"/>
            <a:ext cx="19782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52" name="Google Shape;7052;p19"/>
          <p:cNvSpPr txBox="1"/>
          <p:nvPr>
            <p:ph idx="5" type="subTitle"/>
          </p:nvPr>
        </p:nvSpPr>
        <p:spPr>
          <a:xfrm>
            <a:off x="1992763" y="4051625"/>
            <a:ext cx="1978200" cy="52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53" name="Google Shape;7053;p19"/>
          <p:cNvSpPr txBox="1"/>
          <p:nvPr>
            <p:ph idx="6" type="title"/>
          </p:nvPr>
        </p:nvSpPr>
        <p:spPr>
          <a:xfrm>
            <a:off x="5172970" y="3648450"/>
            <a:ext cx="19782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54" name="Google Shape;7054;p19"/>
          <p:cNvSpPr txBox="1"/>
          <p:nvPr>
            <p:ph idx="7" type="subTitle"/>
          </p:nvPr>
        </p:nvSpPr>
        <p:spPr>
          <a:xfrm>
            <a:off x="5172964" y="4051625"/>
            <a:ext cx="1978200" cy="52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55" name="Google Shape;7055;p19"/>
          <p:cNvSpPr txBox="1"/>
          <p:nvPr>
            <p:ph idx="8" type="title"/>
          </p:nvPr>
        </p:nvSpPr>
        <p:spPr>
          <a:xfrm>
            <a:off x="720000" y="474100"/>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11">
    <p:spTree>
      <p:nvGrpSpPr>
        <p:cNvPr id="7056" name="Shape 7056"/>
        <p:cNvGrpSpPr/>
        <p:nvPr/>
      </p:nvGrpSpPr>
      <p:grpSpPr>
        <a:xfrm>
          <a:off x="0" y="0"/>
          <a:ext cx="0" cy="0"/>
          <a:chOff x="0" y="0"/>
          <a:chExt cx="0" cy="0"/>
        </a:xfrm>
      </p:grpSpPr>
      <p:grpSp>
        <p:nvGrpSpPr>
          <p:cNvPr id="7057" name="Google Shape;7057;p20"/>
          <p:cNvGrpSpPr/>
          <p:nvPr/>
        </p:nvGrpSpPr>
        <p:grpSpPr>
          <a:xfrm>
            <a:off x="1650725" y="312150"/>
            <a:ext cx="5842500" cy="1015200"/>
            <a:chOff x="1650725" y="312150"/>
            <a:chExt cx="5842500" cy="1015200"/>
          </a:xfrm>
        </p:grpSpPr>
        <p:sp>
          <p:nvSpPr>
            <p:cNvPr id="7058" name="Google Shape;7058;p20"/>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0"/>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20"/>
          <p:cNvGrpSpPr/>
          <p:nvPr/>
        </p:nvGrpSpPr>
        <p:grpSpPr>
          <a:xfrm>
            <a:off x="4635525" y="3162175"/>
            <a:ext cx="2337600" cy="1612500"/>
            <a:chOff x="896825" y="1414350"/>
            <a:chExt cx="2337600" cy="1612500"/>
          </a:xfrm>
        </p:grpSpPr>
        <p:sp>
          <p:nvSpPr>
            <p:cNvPr id="7061" name="Google Shape;7061;p20"/>
            <p:cNvSpPr/>
            <p:nvPr/>
          </p:nvSpPr>
          <p:spPr>
            <a:xfrm>
              <a:off x="896825" y="1414350"/>
              <a:ext cx="2337600" cy="1612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0"/>
            <p:cNvSpPr/>
            <p:nvPr/>
          </p:nvSpPr>
          <p:spPr>
            <a:xfrm>
              <a:off x="997050" y="1525584"/>
              <a:ext cx="2137800" cy="1389900"/>
            </a:xfrm>
            <a:prstGeom prst="rect">
              <a:avLst/>
            </a:prstGeom>
            <a:solidFill>
              <a:schemeClr val="dk2"/>
            </a:solid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3" name="Google Shape;7063;p20"/>
          <p:cNvGrpSpPr/>
          <p:nvPr/>
        </p:nvGrpSpPr>
        <p:grpSpPr>
          <a:xfrm>
            <a:off x="2170850" y="3162175"/>
            <a:ext cx="2337600" cy="1612500"/>
            <a:chOff x="896825" y="1414350"/>
            <a:chExt cx="2337600" cy="1612500"/>
          </a:xfrm>
        </p:grpSpPr>
        <p:sp>
          <p:nvSpPr>
            <p:cNvPr id="7064" name="Google Shape;7064;p20"/>
            <p:cNvSpPr/>
            <p:nvPr/>
          </p:nvSpPr>
          <p:spPr>
            <a:xfrm>
              <a:off x="896825" y="1414350"/>
              <a:ext cx="2337600" cy="1612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0"/>
            <p:cNvSpPr/>
            <p:nvPr/>
          </p:nvSpPr>
          <p:spPr>
            <a:xfrm>
              <a:off x="997050" y="1525584"/>
              <a:ext cx="2137800" cy="1389900"/>
            </a:xfrm>
            <a:prstGeom prst="rect">
              <a:avLst/>
            </a:prstGeom>
            <a:solidFill>
              <a:schemeClr val="dk2"/>
            </a:solid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20"/>
          <p:cNvGrpSpPr/>
          <p:nvPr/>
        </p:nvGrpSpPr>
        <p:grpSpPr>
          <a:xfrm>
            <a:off x="5890113" y="1448475"/>
            <a:ext cx="2337600" cy="1612500"/>
            <a:chOff x="896825" y="1414350"/>
            <a:chExt cx="2337600" cy="1612500"/>
          </a:xfrm>
        </p:grpSpPr>
        <p:sp>
          <p:nvSpPr>
            <p:cNvPr id="7067" name="Google Shape;7067;p20"/>
            <p:cNvSpPr/>
            <p:nvPr/>
          </p:nvSpPr>
          <p:spPr>
            <a:xfrm>
              <a:off x="896825" y="1414350"/>
              <a:ext cx="2337600" cy="1612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0"/>
            <p:cNvSpPr/>
            <p:nvPr/>
          </p:nvSpPr>
          <p:spPr>
            <a:xfrm>
              <a:off x="997050" y="1525584"/>
              <a:ext cx="2137800" cy="1389900"/>
            </a:xfrm>
            <a:prstGeom prst="rect">
              <a:avLst/>
            </a:prstGeom>
            <a:solidFill>
              <a:schemeClr val="dk2"/>
            </a:solid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20"/>
          <p:cNvGrpSpPr/>
          <p:nvPr/>
        </p:nvGrpSpPr>
        <p:grpSpPr>
          <a:xfrm>
            <a:off x="3403200" y="1448475"/>
            <a:ext cx="2337600" cy="1612500"/>
            <a:chOff x="896825" y="1414350"/>
            <a:chExt cx="2337600" cy="1612500"/>
          </a:xfrm>
        </p:grpSpPr>
        <p:sp>
          <p:nvSpPr>
            <p:cNvPr id="7070" name="Google Shape;7070;p20"/>
            <p:cNvSpPr/>
            <p:nvPr/>
          </p:nvSpPr>
          <p:spPr>
            <a:xfrm>
              <a:off x="896825" y="1414350"/>
              <a:ext cx="2337600" cy="1612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0"/>
            <p:cNvSpPr/>
            <p:nvPr/>
          </p:nvSpPr>
          <p:spPr>
            <a:xfrm>
              <a:off x="997050" y="1525584"/>
              <a:ext cx="2137800" cy="1389900"/>
            </a:xfrm>
            <a:prstGeom prst="rect">
              <a:avLst/>
            </a:prstGeom>
            <a:solidFill>
              <a:schemeClr val="dk2"/>
            </a:solid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20"/>
          <p:cNvGrpSpPr/>
          <p:nvPr/>
        </p:nvGrpSpPr>
        <p:grpSpPr>
          <a:xfrm>
            <a:off x="916275" y="1448475"/>
            <a:ext cx="2337600" cy="1612500"/>
            <a:chOff x="896825" y="1414350"/>
            <a:chExt cx="2337600" cy="1612500"/>
          </a:xfrm>
        </p:grpSpPr>
        <p:sp>
          <p:nvSpPr>
            <p:cNvPr id="7073" name="Google Shape;7073;p20"/>
            <p:cNvSpPr/>
            <p:nvPr/>
          </p:nvSpPr>
          <p:spPr>
            <a:xfrm>
              <a:off x="896825" y="1414350"/>
              <a:ext cx="2337600" cy="1612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0"/>
            <p:cNvSpPr/>
            <p:nvPr/>
          </p:nvSpPr>
          <p:spPr>
            <a:xfrm>
              <a:off x="997050" y="1525584"/>
              <a:ext cx="2137800" cy="1389900"/>
            </a:xfrm>
            <a:prstGeom prst="rect">
              <a:avLst/>
            </a:prstGeom>
            <a:solidFill>
              <a:schemeClr val="dk2"/>
            </a:solid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5" name="Google Shape;7075;p20"/>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6" name="Google Shape;7076;p20"/>
          <p:cNvGrpSpPr/>
          <p:nvPr/>
        </p:nvGrpSpPr>
        <p:grpSpPr>
          <a:xfrm rot="-2291403">
            <a:off x="7606550" y="3648046"/>
            <a:ext cx="603102" cy="629554"/>
            <a:chOff x="1746625" y="3753175"/>
            <a:chExt cx="603075" cy="629525"/>
          </a:xfrm>
        </p:grpSpPr>
        <p:sp>
          <p:nvSpPr>
            <p:cNvPr id="7077" name="Google Shape;7077;p20"/>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0"/>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0"/>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0"/>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0"/>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0"/>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0"/>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0"/>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0"/>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0"/>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0"/>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0"/>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0"/>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0"/>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0"/>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0"/>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0"/>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0"/>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0"/>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0"/>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0"/>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0"/>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0"/>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0"/>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0"/>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0"/>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0"/>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0"/>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0"/>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0"/>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0"/>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0"/>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0"/>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0"/>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0"/>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0"/>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0"/>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0"/>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0"/>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0"/>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0"/>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0"/>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0"/>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0"/>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0"/>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0"/>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0"/>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0"/>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0"/>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0"/>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0"/>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0"/>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0"/>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0"/>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0"/>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0"/>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0"/>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0"/>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0"/>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0"/>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0"/>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0"/>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0"/>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0"/>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0"/>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0"/>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0"/>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0"/>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0"/>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0"/>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0"/>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0"/>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0"/>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0"/>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0"/>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0"/>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0"/>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0"/>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0"/>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0"/>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0"/>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0"/>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20"/>
          <p:cNvGrpSpPr/>
          <p:nvPr/>
        </p:nvGrpSpPr>
        <p:grpSpPr>
          <a:xfrm rot="1320820">
            <a:off x="996727" y="3448311"/>
            <a:ext cx="623968" cy="816229"/>
            <a:chOff x="542025" y="2878550"/>
            <a:chExt cx="732250" cy="957875"/>
          </a:xfrm>
        </p:grpSpPr>
        <p:sp>
          <p:nvSpPr>
            <p:cNvPr id="7160" name="Google Shape;7160;p20"/>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0"/>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0"/>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0"/>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0"/>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0"/>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0"/>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0"/>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0"/>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0"/>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0"/>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0"/>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0"/>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0"/>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0"/>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0"/>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0"/>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0"/>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0"/>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0"/>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0"/>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0"/>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0"/>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0"/>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0"/>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0"/>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0"/>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0"/>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0"/>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0"/>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0"/>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0"/>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0"/>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0"/>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0"/>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0"/>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0"/>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0"/>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0"/>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0"/>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0"/>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0"/>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0"/>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0"/>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0"/>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0"/>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0"/>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0"/>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0"/>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0"/>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0"/>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0"/>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0"/>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0"/>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0"/>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0"/>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0"/>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0"/>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0"/>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0"/>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0"/>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0"/>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0"/>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0"/>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0"/>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0"/>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0"/>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0"/>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0"/>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0"/>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0"/>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0"/>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0"/>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0"/>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0"/>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20"/>
          <p:cNvGrpSpPr/>
          <p:nvPr/>
        </p:nvGrpSpPr>
        <p:grpSpPr>
          <a:xfrm rot="4943504">
            <a:off x="7567574" y="-8483"/>
            <a:ext cx="684927" cy="604352"/>
            <a:chOff x="3573050" y="2694100"/>
            <a:chExt cx="684925" cy="604350"/>
          </a:xfrm>
        </p:grpSpPr>
        <p:sp>
          <p:nvSpPr>
            <p:cNvPr id="7236" name="Google Shape;7236;p20"/>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0"/>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0"/>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0"/>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0"/>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0"/>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0"/>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0"/>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0"/>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0"/>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0"/>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0"/>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0"/>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0"/>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0"/>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0"/>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0"/>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0"/>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0"/>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0"/>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0"/>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0"/>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0"/>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0"/>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0"/>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0"/>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0"/>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0"/>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0"/>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0"/>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0"/>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0"/>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0"/>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0"/>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0"/>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0"/>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20"/>
          <p:cNvGrpSpPr/>
          <p:nvPr/>
        </p:nvGrpSpPr>
        <p:grpSpPr>
          <a:xfrm>
            <a:off x="273038" y="-121200"/>
            <a:ext cx="286675" cy="255775"/>
            <a:chOff x="6360300" y="2660800"/>
            <a:chExt cx="286675" cy="255775"/>
          </a:xfrm>
        </p:grpSpPr>
        <p:sp>
          <p:nvSpPr>
            <p:cNvPr id="7273" name="Google Shape;7273;p20"/>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0"/>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0"/>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0"/>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0"/>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0"/>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0"/>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0"/>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0"/>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0"/>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0"/>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0"/>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0"/>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0"/>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0"/>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0"/>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0"/>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0"/>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0"/>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0"/>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0"/>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0"/>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0"/>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0"/>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0"/>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20"/>
          <p:cNvGrpSpPr/>
          <p:nvPr/>
        </p:nvGrpSpPr>
        <p:grpSpPr>
          <a:xfrm>
            <a:off x="632800" y="10800"/>
            <a:ext cx="273250" cy="258375"/>
            <a:chOff x="6463025" y="2380000"/>
            <a:chExt cx="273250" cy="258375"/>
          </a:xfrm>
        </p:grpSpPr>
        <p:sp>
          <p:nvSpPr>
            <p:cNvPr id="7299" name="Google Shape;7299;p20"/>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0"/>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0"/>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0"/>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0"/>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0"/>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0"/>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0"/>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0"/>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0"/>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0"/>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0"/>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0"/>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0"/>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0"/>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0"/>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0"/>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0"/>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0"/>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0"/>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0"/>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0"/>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0"/>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0"/>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0"/>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0"/>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0"/>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0"/>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0"/>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0"/>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20"/>
          <p:cNvGrpSpPr/>
          <p:nvPr/>
        </p:nvGrpSpPr>
        <p:grpSpPr>
          <a:xfrm>
            <a:off x="192163" y="224725"/>
            <a:ext cx="269400" cy="268475"/>
            <a:chOff x="6222500" y="2917150"/>
            <a:chExt cx="269400" cy="268475"/>
          </a:xfrm>
        </p:grpSpPr>
        <p:sp>
          <p:nvSpPr>
            <p:cNvPr id="7330" name="Google Shape;7330;p20"/>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0"/>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0"/>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0"/>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0"/>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0"/>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0"/>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0"/>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0"/>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0"/>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0"/>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0"/>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0"/>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0"/>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0"/>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0"/>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0"/>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0"/>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0"/>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0"/>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0"/>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0"/>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0"/>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0"/>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20"/>
          <p:cNvGrpSpPr/>
          <p:nvPr/>
        </p:nvGrpSpPr>
        <p:grpSpPr>
          <a:xfrm>
            <a:off x="-162151" y="2269569"/>
            <a:ext cx="684925" cy="604350"/>
            <a:chOff x="3573050" y="2694100"/>
            <a:chExt cx="684925" cy="604350"/>
          </a:xfrm>
        </p:grpSpPr>
        <p:sp>
          <p:nvSpPr>
            <p:cNvPr id="7355" name="Google Shape;7355;p20"/>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0"/>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0"/>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0"/>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0"/>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0"/>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0"/>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0"/>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0"/>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0"/>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0"/>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0"/>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0"/>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0"/>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0"/>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0"/>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0"/>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0"/>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0"/>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0"/>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0"/>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0"/>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0"/>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0"/>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0"/>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0"/>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0"/>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0"/>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0"/>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0"/>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0"/>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0"/>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0"/>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0"/>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0"/>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0"/>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1" name="Google Shape;7391;p20"/>
          <p:cNvSpPr txBox="1"/>
          <p:nvPr>
            <p:ph type="title"/>
          </p:nvPr>
        </p:nvSpPr>
        <p:spPr>
          <a:xfrm>
            <a:off x="934575" y="1879225"/>
            <a:ext cx="23193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392" name="Google Shape;7392;p20"/>
          <p:cNvSpPr txBox="1"/>
          <p:nvPr>
            <p:ph idx="1" type="subTitle"/>
          </p:nvPr>
        </p:nvSpPr>
        <p:spPr>
          <a:xfrm>
            <a:off x="934575" y="2292125"/>
            <a:ext cx="2319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93" name="Google Shape;7393;p20"/>
          <p:cNvSpPr txBox="1"/>
          <p:nvPr>
            <p:ph idx="2" type="title"/>
          </p:nvPr>
        </p:nvSpPr>
        <p:spPr>
          <a:xfrm>
            <a:off x="3412350" y="1879225"/>
            <a:ext cx="23193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394" name="Google Shape;7394;p20"/>
          <p:cNvSpPr txBox="1"/>
          <p:nvPr>
            <p:ph idx="3" type="subTitle"/>
          </p:nvPr>
        </p:nvSpPr>
        <p:spPr>
          <a:xfrm>
            <a:off x="3412350" y="2292125"/>
            <a:ext cx="2319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95" name="Google Shape;7395;p20"/>
          <p:cNvSpPr txBox="1"/>
          <p:nvPr>
            <p:ph idx="4" type="title"/>
          </p:nvPr>
        </p:nvSpPr>
        <p:spPr>
          <a:xfrm>
            <a:off x="2173462" y="3568625"/>
            <a:ext cx="23193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396" name="Google Shape;7396;p20"/>
          <p:cNvSpPr txBox="1"/>
          <p:nvPr>
            <p:ph idx="5" type="subTitle"/>
          </p:nvPr>
        </p:nvSpPr>
        <p:spPr>
          <a:xfrm>
            <a:off x="2173462" y="3981525"/>
            <a:ext cx="2319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97" name="Google Shape;7397;p20"/>
          <p:cNvSpPr txBox="1"/>
          <p:nvPr>
            <p:ph idx="6" type="title"/>
          </p:nvPr>
        </p:nvSpPr>
        <p:spPr>
          <a:xfrm>
            <a:off x="4651237" y="3567550"/>
            <a:ext cx="23193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398" name="Google Shape;7398;p20"/>
          <p:cNvSpPr txBox="1"/>
          <p:nvPr>
            <p:ph idx="7" type="subTitle"/>
          </p:nvPr>
        </p:nvSpPr>
        <p:spPr>
          <a:xfrm>
            <a:off x="4651237" y="3980450"/>
            <a:ext cx="2319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99" name="Google Shape;7399;p20"/>
          <p:cNvSpPr txBox="1"/>
          <p:nvPr>
            <p:ph idx="8" type="title"/>
          </p:nvPr>
        </p:nvSpPr>
        <p:spPr>
          <a:xfrm>
            <a:off x="5890125" y="1879225"/>
            <a:ext cx="23193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400" name="Google Shape;7400;p20"/>
          <p:cNvSpPr txBox="1"/>
          <p:nvPr>
            <p:ph idx="9" type="subTitle"/>
          </p:nvPr>
        </p:nvSpPr>
        <p:spPr>
          <a:xfrm>
            <a:off x="5890125" y="2292125"/>
            <a:ext cx="2319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01" name="Google Shape;7401;p20"/>
          <p:cNvSpPr txBox="1"/>
          <p:nvPr>
            <p:ph idx="13" type="title"/>
          </p:nvPr>
        </p:nvSpPr>
        <p:spPr>
          <a:xfrm>
            <a:off x="720000" y="468850"/>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99" name="Shape 899"/>
        <p:cNvGrpSpPr/>
        <p:nvPr/>
      </p:nvGrpSpPr>
      <p:grpSpPr>
        <a:xfrm>
          <a:off x="0" y="0"/>
          <a:ext cx="0" cy="0"/>
          <a:chOff x="0" y="0"/>
          <a:chExt cx="0" cy="0"/>
        </a:xfrm>
      </p:grpSpPr>
      <p:sp>
        <p:nvSpPr>
          <p:cNvPr id="900" name="Google Shape;900;p3"/>
          <p:cNvSpPr/>
          <p:nvPr/>
        </p:nvSpPr>
        <p:spPr>
          <a:xfrm>
            <a:off x="720000" y="1204650"/>
            <a:ext cx="5119200" cy="273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
          <p:cNvSpPr/>
          <p:nvPr/>
        </p:nvSpPr>
        <p:spPr>
          <a:xfrm>
            <a:off x="827100" y="1311750"/>
            <a:ext cx="4905000" cy="2518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 name="Google Shape;902;p3"/>
          <p:cNvGrpSpPr/>
          <p:nvPr/>
        </p:nvGrpSpPr>
        <p:grpSpPr>
          <a:xfrm rot="-591651">
            <a:off x="5645364" y="2207197"/>
            <a:ext cx="2828384" cy="1889155"/>
            <a:chOff x="4524375" y="3496100"/>
            <a:chExt cx="1731775" cy="1156700"/>
          </a:xfrm>
        </p:grpSpPr>
        <p:sp>
          <p:nvSpPr>
            <p:cNvPr id="903" name="Google Shape;903;p3"/>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3"/>
          <p:cNvGrpSpPr/>
          <p:nvPr/>
        </p:nvGrpSpPr>
        <p:grpSpPr>
          <a:xfrm>
            <a:off x="7853188" y="4324575"/>
            <a:ext cx="603075" cy="629525"/>
            <a:chOff x="1746625" y="3753175"/>
            <a:chExt cx="603075" cy="629525"/>
          </a:xfrm>
        </p:grpSpPr>
        <p:sp>
          <p:nvSpPr>
            <p:cNvPr id="1393" name="Google Shape;1393;p3"/>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 name="Google Shape;1475;p3"/>
          <p:cNvGrpSpPr/>
          <p:nvPr/>
        </p:nvGrpSpPr>
        <p:grpSpPr>
          <a:xfrm rot="1320820">
            <a:off x="3836727" y="572086"/>
            <a:ext cx="623968" cy="816229"/>
            <a:chOff x="542025" y="2878550"/>
            <a:chExt cx="732250" cy="957875"/>
          </a:xfrm>
        </p:grpSpPr>
        <p:sp>
          <p:nvSpPr>
            <p:cNvPr id="1476" name="Google Shape;1476;p3"/>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 name="Google Shape;1551;p3"/>
          <p:cNvGrpSpPr/>
          <p:nvPr/>
        </p:nvGrpSpPr>
        <p:grpSpPr>
          <a:xfrm rot="4943504">
            <a:off x="7812262" y="1171704"/>
            <a:ext cx="684927" cy="604352"/>
            <a:chOff x="3573050" y="2694100"/>
            <a:chExt cx="684925" cy="604350"/>
          </a:xfrm>
        </p:grpSpPr>
        <p:sp>
          <p:nvSpPr>
            <p:cNvPr id="1552" name="Google Shape;1552;p3"/>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 name="Google Shape;1588;p3"/>
          <p:cNvGrpSpPr/>
          <p:nvPr/>
        </p:nvGrpSpPr>
        <p:grpSpPr>
          <a:xfrm>
            <a:off x="1326000" y="4258875"/>
            <a:ext cx="669175" cy="509225"/>
            <a:chOff x="2327950" y="2891825"/>
            <a:chExt cx="669175" cy="509225"/>
          </a:xfrm>
        </p:grpSpPr>
        <p:sp>
          <p:nvSpPr>
            <p:cNvPr id="1589" name="Google Shape;1589;p3"/>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 name="Google Shape;1612;p3"/>
          <p:cNvGrpSpPr/>
          <p:nvPr/>
        </p:nvGrpSpPr>
        <p:grpSpPr>
          <a:xfrm rot="9390209">
            <a:off x="6444765" y="-143728"/>
            <a:ext cx="684937" cy="604360"/>
            <a:chOff x="3573050" y="2694100"/>
            <a:chExt cx="684925" cy="604350"/>
          </a:xfrm>
        </p:grpSpPr>
        <p:sp>
          <p:nvSpPr>
            <p:cNvPr id="1613" name="Google Shape;1613;p3"/>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 name="Google Shape;1649;p3"/>
          <p:cNvGrpSpPr/>
          <p:nvPr/>
        </p:nvGrpSpPr>
        <p:grpSpPr>
          <a:xfrm rot="-3743982">
            <a:off x="343573" y="-117874"/>
            <a:ext cx="609624" cy="552674"/>
            <a:chOff x="3118825" y="3879050"/>
            <a:chExt cx="609625" cy="552675"/>
          </a:xfrm>
        </p:grpSpPr>
        <p:sp>
          <p:nvSpPr>
            <p:cNvPr id="1650" name="Google Shape;1650;p3"/>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6" name="Google Shape;1676;p3"/>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7" name="Google Shape;1677;p3"/>
          <p:cNvGrpSpPr/>
          <p:nvPr/>
        </p:nvGrpSpPr>
        <p:grpSpPr>
          <a:xfrm>
            <a:off x="8423988" y="-107875"/>
            <a:ext cx="286675" cy="255775"/>
            <a:chOff x="6360300" y="2660800"/>
            <a:chExt cx="286675" cy="255775"/>
          </a:xfrm>
        </p:grpSpPr>
        <p:sp>
          <p:nvSpPr>
            <p:cNvPr id="1678" name="Google Shape;1678;p3"/>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 name="Google Shape;1703;p3"/>
          <p:cNvGrpSpPr/>
          <p:nvPr/>
        </p:nvGrpSpPr>
        <p:grpSpPr>
          <a:xfrm>
            <a:off x="4590925" y="4510138"/>
            <a:ext cx="273250" cy="258375"/>
            <a:chOff x="6463025" y="2380000"/>
            <a:chExt cx="273250" cy="258375"/>
          </a:xfrm>
        </p:grpSpPr>
        <p:sp>
          <p:nvSpPr>
            <p:cNvPr id="1704" name="Google Shape;1704;p3"/>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 name="Google Shape;1734;p3"/>
          <p:cNvGrpSpPr/>
          <p:nvPr/>
        </p:nvGrpSpPr>
        <p:grpSpPr>
          <a:xfrm>
            <a:off x="2303138" y="423900"/>
            <a:ext cx="250350" cy="261000"/>
            <a:chOff x="6143625" y="2415075"/>
            <a:chExt cx="250350" cy="261000"/>
          </a:xfrm>
        </p:grpSpPr>
        <p:sp>
          <p:nvSpPr>
            <p:cNvPr id="1735" name="Google Shape;1735;p3"/>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 name="Google Shape;1750;p3"/>
          <p:cNvGrpSpPr/>
          <p:nvPr/>
        </p:nvGrpSpPr>
        <p:grpSpPr>
          <a:xfrm>
            <a:off x="6813500" y="1513988"/>
            <a:ext cx="262250" cy="262250"/>
            <a:chOff x="5979000" y="2672325"/>
            <a:chExt cx="262250" cy="262250"/>
          </a:xfrm>
        </p:grpSpPr>
        <p:sp>
          <p:nvSpPr>
            <p:cNvPr id="1751" name="Google Shape;1751;p3"/>
            <p:cNvSpPr/>
            <p:nvPr/>
          </p:nvSpPr>
          <p:spPr>
            <a:xfrm>
              <a:off x="5993275" y="2688725"/>
              <a:ext cx="169700" cy="206725"/>
            </a:xfrm>
            <a:custGeom>
              <a:rect b="b" l="l" r="r" t="t"/>
              <a:pathLst>
                <a:path extrusionOk="0" h="8269" w="6788">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
            <p:cNvSpPr/>
            <p:nvPr/>
          </p:nvSpPr>
          <p:spPr>
            <a:xfrm>
              <a:off x="6009950" y="2702900"/>
              <a:ext cx="202725" cy="216475"/>
            </a:xfrm>
            <a:custGeom>
              <a:rect b="b" l="l" r="r" t="t"/>
              <a:pathLst>
                <a:path extrusionOk="0" h="8659" w="8109">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
            <p:cNvSpPr/>
            <p:nvPr/>
          </p:nvSpPr>
          <p:spPr>
            <a:xfrm>
              <a:off x="5997150" y="2689800"/>
              <a:ext cx="150325" cy="176900"/>
            </a:xfrm>
            <a:custGeom>
              <a:rect b="b" l="l" r="r" t="t"/>
              <a:pathLst>
                <a:path extrusionOk="0" h="7076" w="6013">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
            <p:cNvSpPr/>
            <p:nvPr/>
          </p:nvSpPr>
          <p:spPr>
            <a:xfrm>
              <a:off x="5988225" y="2753200"/>
              <a:ext cx="47950" cy="150050"/>
            </a:xfrm>
            <a:custGeom>
              <a:rect b="b" l="l" r="r" t="t"/>
              <a:pathLst>
                <a:path extrusionOk="0" h="6002" w="1918">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
            <p:cNvSpPr/>
            <p:nvPr/>
          </p:nvSpPr>
          <p:spPr>
            <a:xfrm>
              <a:off x="5981675" y="2674325"/>
              <a:ext cx="259575" cy="260250"/>
            </a:xfrm>
            <a:custGeom>
              <a:rect b="b" l="l" r="r" t="t"/>
              <a:pathLst>
                <a:path extrusionOk="0" h="10410" w="10383">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
            <p:cNvSpPr/>
            <p:nvPr/>
          </p:nvSpPr>
          <p:spPr>
            <a:xfrm>
              <a:off x="6204025" y="2756175"/>
              <a:ext cx="5675" cy="18475"/>
            </a:xfrm>
            <a:custGeom>
              <a:rect b="b" l="l" r="r" t="t"/>
              <a:pathLst>
                <a:path extrusionOk="0" h="739" w="227">
                  <a:moveTo>
                    <a:pt x="0" y="0"/>
                  </a:moveTo>
                  <a:cubicBezTo>
                    <a:pt x="95" y="238"/>
                    <a:pt x="167" y="477"/>
                    <a:pt x="226" y="739"/>
                  </a:cubicBezTo>
                  <a:cubicBezTo>
                    <a:pt x="179" y="488"/>
                    <a:pt x="107" y="23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
            <p:cNvSpPr/>
            <p:nvPr/>
          </p:nvSpPr>
          <p:spPr>
            <a:xfrm>
              <a:off x="6201925" y="2750525"/>
              <a:ext cx="1525" cy="3300"/>
            </a:xfrm>
            <a:custGeom>
              <a:rect b="b" l="l" r="r" t="t"/>
              <a:pathLst>
                <a:path extrusionOk="0" h="132" w="61">
                  <a:moveTo>
                    <a:pt x="1" y="0"/>
                  </a:moveTo>
                  <a:lnTo>
                    <a:pt x="1" y="0"/>
                  </a:lnTo>
                  <a:cubicBezTo>
                    <a:pt x="13" y="48"/>
                    <a:pt x="25" y="72"/>
                    <a:pt x="60" y="131"/>
                  </a:cubicBezTo>
                  <a:cubicBezTo>
                    <a:pt x="48" y="95"/>
                    <a:pt x="13" y="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
            <p:cNvSpPr/>
            <p:nvPr/>
          </p:nvSpPr>
          <p:spPr>
            <a:xfrm>
              <a:off x="6028400" y="2685000"/>
              <a:ext cx="153925" cy="90000"/>
            </a:xfrm>
            <a:custGeom>
              <a:rect b="b" l="l" r="r" t="t"/>
              <a:pathLst>
                <a:path extrusionOk="0" h="3600" w="6157">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
            <p:cNvSpPr/>
            <p:nvPr/>
          </p:nvSpPr>
          <p:spPr>
            <a:xfrm>
              <a:off x="6045750" y="2747250"/>
              <a:ext cx="19875" cy="29500"/>
            </a:xfrm>
            <a:custGeom>
              <a:rect b="b" l="l" r="r" t="t"/>
              <a:pathLst>
                <a:path extrusionOk="0" h="1180" w="795">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
            <p:cNvSpPr/>
            <p:nvPr/>
          </p:nvSpPr>
          <p:spPr>
            <a:xfrm>
              <a:off x="5979000" y="2672325"/>
              <a:ext cx="245575" cy="258650"/>
            </a:xfrm>
            <a:custGeom>
              <a:rect b="b" l="l" r="r" t="t"/>
              <a:pathLst>
                <a:path extrusionOk="0" h="10346" w="9823">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
            <p:cNvSpPr/>
            <p:nvPr/>
          </p:nvSpPr>
          <p:spPr>
            <a:xfrm>
              <a:off x="6045950" y="2746300"/>
              <a:ext cx="16600" cy="28050"/>
            </a:xfrm>
            <a:custGeom>
              <a:rect b="b" l="l" r="r" t="t"/>
              <a:pathLst>
                <a:path extrusionOk="0" h="1122" w="664">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
            <p:cNvSpPr/>
            <p:nvPr/>
          </p:nvSpPr>
          <p:spPr>
            <a:xfrm>
              <a:off x="6091800" y="2708075"/>
              <a:ext cx="33300" cy="88250"/>
            </a:xfrm>
            <a:custGeom>
              <a:rect b="b" l="l" r="r" t="t"/>
              <a:pathLst>
                <a:path extrusionOk="0" h="3530" w="1332">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
            <p:cNvSpPr/>
            <p:nvPr/>
          </p:nvSpPr>
          <p:spPr>
            <a:xfrm>
              <a:off x="6073050" y="2810750"/>
              <a:ext cx="16400" cy="15475"/>
            </a:xfrm>
            <a:custGeom>
              <a:rect b="b" l="l" r="r" t="t"/>
              <a:pathLst>
                <a:path extrusionOk="0" h="619" w="656">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
            <p:cNvSpPr/>
            <p:nvPr/>
          </p:nvSpPr>
          <p:spPr>
            <a:xfrm>
              <a:off x="6179300" y="2833550"/>
              <a:ext cx="20875" cy="21175"/>
            </a:xfrm>
            <a:custGeom>
              <a:rect b="b" l="l" r="r" t="t"/>
              <a:pathLst>
                <a:path extrusionOk="0" h="847" w="835">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
            <p:cNvSpPr/>
            <p:nvPr/>
          </p:nvSpPr>
          <p:spPr>
            <a:xfrm>
              <a:off x="6154000" y="2829675"/>
              <a:ext cx="19975" cy="19400"/>
            </a:xfrm>
            <a:custGeom>
              <a:rect b="b" l="l" r="r" t="t"/>
              <a:pathLst>
                <a:path extrusionOk="0" h="776" w="799">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 name="Google Shape;1766;p3"/>
          <p:cNvGrpSpPr/>
          <p:nvPr/>
        </p:nvGrpSpPr>
        <p:grpSpPr>
          <a:xfrm>
            <a:off x="102538" y="2544750"/>
            <a:ext cx="269400" cy="268475"/>
            <a:chOff x="6222500" y="2917150"/>
            <a:chExt cx="269400" cy="268475"/>
          </a:xfrm>
        </p:grpSpPr>
        <p:sp>
          <p:nvSpPr>
            <p:cNvPr id="1767" name="Google Shape;1767;p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1" name="Google Shape;1791;p3"/>
          <p:cNvSpPr txBox="1"/>
          <p:nvPr>
            <p:ph type="title"/>
          </p:nvPr>
        </p:nvSpPr>
        <p:spPr>
          <a:xfrm>
            <a:off x="1086550" y="2300200"/>
            <a:ext cx="4386000" cy="84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92" name="Google Shape;1792;p3"/>
          <p:cNvSpPr txBox="1"/>
          <p:nvPr>
            <p:ph hasCustomPrompt="1" idx="2" type="title"/>
          </p:nvPr>
        </p:nvSpPr>
        <p:spPr>
          <a:xfrm>
            <a:off x="1086550" y="1487175"/>
            <a:ext cx="4386000" cy="84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793" name="Google Shape;1793;p3"/>
          <p:cNvSpPr txBox="1"/>
          <p:nvPr>
            <p:ph idx="1" type="subTitle"/>
          </p:nvPr>
        </p:nvSpPr>
        <p:spPr>
          <a:xfrm>
            <a:off x="1086550" y="3142000"/>
            <a:ext cx="4386000" cy="38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spTree>
      <p:nvGrpSpPr>
        <p:cNvPr id="7402" name="Shape 7402"/>
        <p:cNvGrpSpPr/>
        <p:nvPr/>
      </p:nvGrpSpPr>
      <p:grpSpPr>
        <a:xfrm>
          <a:off x="0" y="0"/>
          <a:ext cx="0" cy="0"/>
          <a:chOff x="0" y="0"/>
          <a:chExt cx="0" cy="0"/>
        </a:xfrm>
      </p:grpSpPr>
      <p:grpSp>
        <p:nvGrpSpPr>
          <p:cNvPr id="7403" name="Google Shape;7403;p21"/>
          <p:cNvGrpSpPr/>
          <p:nvPr/>
        </p:nvGrpSpPr>
        <p:grpSpPr>
          <a:xfrm>
            <a:off x="1650725" y="312150"/>
            <a:ext cx="5842500" cy="1015200"/>
            <a:chOff x="1650725" y="312150"/>
            <a:chExt cx="5842500" cy="1015200"/>
          </a:xfrm>
        </p:grpSpPr>
        <p:sp>
          <p:nvSpPr>
            <p:cNvPr id="7404" name="Google Shape;7404;p21"/>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1"/>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6" name="Google Shape;7406;p21"/>
          <p:cNvSpPr/>
          <p:nvPr/>
        </p:nvSpPr>
        <p:spPr>
          <a:xfrm>
            <a:off x="711350" y="1457250"/>
            <a:ext cx="7704000" cy="3384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1"/>
          <p:cNvSpPr/>
          <p:nvPr/>
        </p:nvSpPr>
        <p:spPr>
          <a:xfrm>
            <a:off x="811550" y="1565550"/>
            <a:ext cx="7503600" cy="3167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8" name="Google Shape;7408;p21"/>
          <p:cNvGrpSpPr/>
          <p:nvPr/>
        </p:nvGrpSpPr>
        <p:grpSpPr>
          <a:xfrm rot="-488778">
            <a:off x="7529317" y="4723374"/>
            <a:ext cx="609619" cy="552670"/>
            <a:chOff x="3118825" y="3879050"/>
            <a:chExt cx="609625" cy="552675"/>
          </a:xfrm>
        </p:grpSpPr>
        <p:sp>
          <p:nvSpPr>
            <p:cNvPr id="7409" name="Google Shape;7409;p21"/>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1"/>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1"/>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1"/>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1"/>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1"/>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1"/>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1"/>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1"/>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1"/>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1"/>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1"/>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1"/>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1"/>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1"/>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1"/>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1"/>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1"/>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1"/>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1"/>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1"/>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1"/>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1"/>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1"/>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1"/>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1"/>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21"/>
          <p:cNvGrpSpPr/>
          <p:nvPr/>
        </p:nvGrpSpPr>
        <p:grpSpPr>
          <a:xfrm>
            <a:off x="7820925" y="504900"/>
            <a:ext cx="603075" cy="629525"/>
            <a:chOff x="1746625" y="3753175"/>
            <a:chExt cx="603075" cy="629525"/>
          </a:xfrm>
        </p:grpSpPr>
        <p:sp>
          <p:nvSpPr>
            <p:cNvPr id="7436" name="Google Shape;7436;p21"/>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1"/>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1"/>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1"/>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1"/>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1"/>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1"/>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1"/>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1"/>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1"/>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1"/>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1"/>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1"/>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1"/>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1"/>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1"/>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1"/>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1"/>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1"/>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1"/>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1"/>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1"/>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1"/>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1"/>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1"/>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1"/>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1"/>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1"/>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1"/>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1"/>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1"/>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1"/>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1"/>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1"/>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1"/>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1"/>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1"/>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1"/>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1"/>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1"/>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1"/>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1"/>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1"/>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1"/>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1"/>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1"/>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1"/>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1"/>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1"/>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1"/>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1"/>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1"/>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1"/>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1"/>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1"/>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1"/>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1"/>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1"/>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1"/>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1"/>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1"/>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1"/>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1"/>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1"/>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1"/>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1"/>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1"/>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1"/>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1"/>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1"/>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1"/>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1"/>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1"/>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1"/>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1"/>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1"/>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1"/>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1"/>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1"/>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1"/>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1"/>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1"/>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8" name="Google Shape;7518;p21"/>
          <p:cNvGrpSpPr/>
          <p:nvPr/>
        </p:nvGrpSpPr>
        <p:grpSpPr>
          <a:xfrm rot="-727006">
            <a:off x="696925" y="565133"/>
            <a:ext cx="669160" cy="509214"/>
            <a:chOff x="2327950" y="2891825"/>
            <a:chExt cx="669175" cy="509225"/>
          </a:xfrm>
        </p:grpSpPr>
        <p:sp>
          <p:nvSpPr>
            <p:cNvPr id="7519" name="Google Shape;7519;p21"/>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1"/>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1"/>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1"/>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1"/>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1"/>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1"/>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1"/>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1"/>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1"/>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1"/>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1"/>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1"/>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1"/>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1"/>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1"/>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1"/>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1"/>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1"/>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1"/>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1"/>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1"/>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1"/>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21"/>
          <p:cNvGrpSpPr/>
          <p:nvPr/>
        </p:nvGrpSpPr>
        <p:grpSpPr>
          <a:xfrm rot="1320820">
            <a:off x="-96736" y="4413023"/>
            <a:ext cx="623968" cy="816229"/>
            <a:chOff x="542025" y="2878550"/>
            <a:chExt cx="732250" cy="957875"/>
          </a:xfrm>
        </p:grpSpPr>
        <p:sp>
          <p:nvSpPr>
            <p:cNvPr id="7543" name="Google Shape;7543;p21"/>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1"/>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1"/>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1"/>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1"/>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1"/>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1"/>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1"/>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1"/>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1"/>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1"/>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1"/>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1"/>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1"/>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1"/>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1"/>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1"/>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1"/>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1"/>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1"/>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1"/>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1"/>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1"/>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1"/>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1"/>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1"/>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1"/>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1"/>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1"/>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1"/>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21"/>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1"/>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1"/>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1"/>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1"/>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1"/>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1"/>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1"/>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1"/>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1"/>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1"/>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1"/>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1"/>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1"/>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1"/>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1"/>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1"/>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1"/>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1"/>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1"/>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1"/>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1"/>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1"/>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1"/>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1"/>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1"/>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1"/>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1"/>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21"/>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21"/>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1"/>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1"/>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1"/>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21"/>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21"/>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1"/>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1"/>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1"/>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21"/>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1"/>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1"/>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1"/>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1"/>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1"/>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1"/>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21"/>
          <p:cNvGrpSpPr/>
          <p:nvPr/>
        </p:nvGrpSpPr>
        <p:grpSpPr>
          <a:xfrm flipH="1" rot="-5400000">
            <a:off x="-138431" y="2573719"/>
            <a:ext cx="286675" cy="255775"/>
            <a:chOff x="6360300" y="2660800"/>
            <a:chExt cx="286675" cy="255775"/>
          </a:xfrm>
        </p:grpSpPr>
        <p:sp>
          <p:nvSpPr>
            <p:cNvPr id="7619" name="Google Shape;7619;p21"/>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1"/>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1"/>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1"/>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1"/>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1"/>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1"/>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1"/>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1"/>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1"/>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1"/>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1"/>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1"/>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1"/>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1"/>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1"/>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1"/>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1"/>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1"/>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1"/>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21"/>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21"/>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1"/>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1"/>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1"/>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21"/>
          <p:cNvGrpSpPr/>
          <p:nvPr/>
        </p:nvGrpSpPr>
        <p:grpSpPr>
          <a:xfrm flipH="1" rot="-5400000">
            <a:off x="-120281" y="2213994"/>
            <a:ext cx="250350" cy="261000"/>
            <a:chOff x="6143625" y="2415075"/>
            <a:chExt cx="250350" cy="261000"/>
          </a:xfrm>
        </p:grpSpPr>
        <p:sp>
          <p:nvSpPr>
            <p:cNvPr id="7645" name="Google Shape;7645;p21"/>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1"/>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1"/>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1"/>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1"/>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1"/>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1"/>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1"/>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1"/>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1"/>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1"/>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1"/>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21"/>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21"/>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1"/>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21"/>
          <p:cNvGrpSpPr/>
          <p:nvPr/>
        </p:nvGrpSpPr>
        <p:grpSpPr>
          <a:xfrm flipH="1" rot="-5400000">
            <a:off x="222481" y="2477856"/>
            <a:ext cx="269400" cy="268475"/>
            <a:chOff x="6222500" y="2917150"/>
            <a:chExt cx="269400" cy="268475"/>
          </a:xfrm>
        </p:grpSpPr>
        <p:sp>
          <p:nvSpPr>
            <p:cNvPr id="7661" name="Google Shape;7661;p21"/>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1"/>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1"/>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1"/>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1"/>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1"/>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1"/>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1"/>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1"/>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21"/>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21"/>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21"/>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1"/>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1"/>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1"/>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21"/>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21"/>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1"/>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1"/>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1"/>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21"/>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1"/>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1"/>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1"/>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5" name="Google Shape;7685;p21"/>
          <p:cNvSpPr txBox="1"/>
          <p:nvPr>
            <p:ph type="title"/>
          </p:nvPr>
        </p:nvSpPr>
        <p:spPr>
          <a:xfrm>
            <a:off x="1043275" y="2072875"/>
            <a:ext cx="21018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686" name="Google Shape;7686;p21"/>
          <p:cNvSpPr txBox="1"/>
          <p:nvPr>
            <p:ph idx="1" type="subTitle"/>
          </p:nvPr>
        </p:nvSpPr>
        <p:spPr>
          <a:xfrm>
            <a:off x="1043325" y="2462900"/>
            <a:ext cx="2101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87" name="Google Shape;7687;p21"/>
          <p:cNvSpPr txBox="1"/>
          <p:nvPr>
            <p:ph idx="2" type="title"/>
          </p:nvPr>
        </p:nvSpPr>
        <p:spPr>
          <a:xfrm>
            <a:off x="3521050" y="2072875"/>
            <a:ext cx="21018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688" name="Google Shape;7688;p21"/>
          <p:cNvSpPr txBox="1"/>
          <p:nvPr>
            <p:ph idx="3" type="subTitle"/>
          </p:nvPr>
        </p:nvSpPr>
        <p:spPr>
          <a:xfrm>
            <a:off x="3521100" y="2462900"/>
            <a:ext cx="2101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89" name="Google Shape;7689;p21"/>
          <p:cNvSpPr txBox="1"/>
          <p:nvPr>
            <p:ph idx="4" type="title"/>
          </p:nvPr>
        </p:nvSpPr>
        <p:spPr>
          <a:xfrm>
            <a:off x="1043275" y="3612825"/>
            <a:ext cx="21018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690" name="Google Shape;7690;p21"/>
          <p:cNvSpPr txBox="1"/>
          <p:nvPr>
            <p:ph idx="5" type="subTitle"/>
          </p:nvPr>
        </p:nvSpPr>
        <p:spPr>
          <a:xfrm>
            <a:off x="1043275" y="4002850"/>
            <a:ext cx="2101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91" name="Google Shape;7691;p21"/>
          <p:cNvSpPr txBox="1"/>
          <p:nvPr>
            <p:ph idx="6" type="title"/>
          </p:nvPr>
        </p:nvSpPr>
        <p:spPr>
          <a:xfrm>
            <a:off x="3521050" y="3612825"/>
            <a:ext cx="21018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692" name="Google Shape;7692;p21"/>
          <p:cNvSpPr txBox="1"/>
          <p:nvPr>
            <p:ph idx="7" type="subTitle"/>
          </p:nvPr>
        </p:nvSpPr>
        <p:spPr>
          <a:xfrm>
            <a:off x="3521050" y="4002850"/>
            <a:ext cx="2101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93" name="Google Shape;7693;p21"/>
          <p:cNvSpPr txBox="1"/>
          <p:nvPr>
            <p:ph idx="8" type="title"/>
          </p:nvPr>
        </p:nvSpPr>
        <p:spPr>
          <a:xfrm>
            <a:off x="5998825" y="2072875"/>
            <a:ext cx="21018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694" name="Google Shape;7694;p21"/>
          <p:cNvSpPr txBox="1"/>
          <p:nvPr>
            <p:ph idx="9" type="subTitle"/>
          </p:nvPr>
        </p:nvSpPr>
        <p:spPr>
          <a:xfrm>
            <a:off x="5998875" y="2462900"/>
            <a:ext cx="2101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95" name="Google Shape;7695;p21"/>
          <p:cNvSpPr txBox="1"/>
          <p:nvPr>
            <p:ph idx="13" type="title"/>
          </p:nvPr>
        </p:nvSpPr>
        <p:spPr>
          <a:xfrm>
            <a:off x="5998825" y="3612825"/>
            <a:ext cx="2101800" cy="52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696" name="Google Shape;7696;p21"/>
          <p:cNvSpPr txBox="1"/>
          <p:nvPr>
            <p:ph idx="14" type="subTitle"/>
          </p:nvPr>
        </p:nvSpPr>
        <p:spPr>
          <a:xfrm>
            <a:off x="5998825" y="4002850"/>
            <a:ext cx="2101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97" name="Google Shape;7697;p21"/>
          <p:cNvSpPr txBox="1"/>
          <p:nvPr>
            <p:ph idx="15" type="title"/>
          </p:nvPr>
        </p:nvSpPr>
        <p:spPr>
          <a:xfrm>
            <a:off x="720000" y="53407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7698" name="Shape 7698"/>
        <p:cNvGrpSpPr/>
        <p:nvPr/>
      </p:nvGrpSpPr>
      <p:grpSpPr>
        <a:xfrm>
          <a:off x="0" y="0"/>
          <a:ext cx="0" cy="0"/>
          <a:chOff x="0" y="0"/>
          <a:chExt cx="0" cy="0"/>
        </a:xfrm>
      </p:grpSpPr>
      <p:grpSp>
        <p:nvGrpSpPr>
          <p:cNvPr id="7699" name="Google Shape;7699;p22"/>
          <p:cNvGrpSpPr/>
          <p:nvPr/>
        </p:nvGrpSpPr>
        <p:grpSpPr>
          <a:xfrm>
            <a:off x="720000" y="235702"/>
            <a:ext cx="7704000" cy="4672096"/>
            <a:chOff x="720000" y="1448475"/>
            <a:chExt cx="7704000" cy="3068700"/>
          </a:xfrm>
        </p:grpSpPr>
        <p:sp>
          <p:nvSpPr>
            <p:cNvPr id="7700" name="Google Shape;7700;p22"/>
            <p:cNvSpPr/>
            <p:nvPr/>
          </p:nvSpPr>
          <p:spPr>
            <a:xfrm>
              <a:off x="720000" y="1448475"/>
              <a:ext cx="7704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2"/>
            <p:cNvSpPr/>
            <p:nvPr/>
          </p:nvSpPr>
          <p:spPr>
            <a:xfrm>
              <a:off x="827100" y="1518824"/>
              <a:ext cx="7489800" cy="2928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2" name="Google Shape;7702;p22"/>
          <p:cNvSpPr txBox="1"/>
          <p:nvPr/>
        </p:nvSpPr>
        <p:spPr>
          <a:xfrm>
            <a:off x="2083950" y="3247575"/>
            <a:ext cx="5280900" cy="615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n" sz="1300">
                <a:solidFill>
                  <a:schemeClr val="dk1"/>
                </a:solidFill>
                <a:latin typeface="DM Sans"/>
                <a:ea typeface="DM Sans"/>
                <a:cs typeface="DM Sans"/>
                <a:sym typeface="DM Sans"/>
              </a:rPr>
              <a:t>CREDITS: This presentation template was created by </a:t>
            </a:r>
            <a:r>
              <a:rPr b="1" lang="en" sz="1300">
                <a:solidFill>
                  <a:schemeClr val="dk1"/>
                </a:solidFill>
                <a:uFill>
                  <a:noFill/>
                </a:uFill>
                <a:latin typeface="DM Sans"/>
                <a:ea typeface="DM Sans"/>
                <a:cs typeface="DM Sans"/>
                <a:sym typeface="DM Sans"/>
                <a:hlinkClick r:id="rId2">
                  <a:extLst>
                    <a:ext uri="{A12FA001-AC4F-418D-AE19-62706E023703}">
                      <ahyp:hlinkClr val="tx"/>
                    </a:ext>
                  </a:extLst>
                </a:hlinkClick>
              </a:rPr>
              <a:t>Slidesgo</a:t>
            </a:r>
            <a:r>
              <a:rPr lang="en" sz="1300">
                <a:solidFill>
                  <a:schemeClr val="dk1"/>
                </a:solidFill>
                <a:latin typeface="DM Sans"/>
                <a:ea typeface="DM Sans"/>
                <a:cs typeface="DM Sans"/>
                <a:sym typeface="DM Sans"/>
              </a:rPr>
              <a:t>, including icons by </a:t>
            </a:r>
            <a:r>
              <a:rPr b="1" lang="en" sz="1300">
                <a:solidFill>
                  <a:schemeClr val="dk1"/>
                </a:solidFill>
                <a:uFill>
                  <a:noFill/>
                </a:uFill>
                <a:latin typeface="DM Sans"/>
                <a:ea typeface="DM Sans"/>
                <a:cs typeface="DM Sans"/>
                <a:sym typeface="DM Sans"/>
                <a:hlinkClick r:id="rId3">
                  <a:extLst>
                    <a:ext uri="{A12FA001-AC4F-418D-AE19-62706E023703}">
                      <ahyp:hlinkClr val="tx"/>
                    </a:ext>
                  </a:extLst>
                </a:hlinkClick>
              </a:rPr>
              <a:t>Flaticon</a:t>
            </a:r>
            <a:r>
              <a:rPr lang="en" sz="1300">
                <a:solidFill>
                  <a:schemeClr val="dk1"/>
                </a:solidFill>
                <a:latin typeface="DM Sans"/>
                <a:ea typeface="DM Sans"/>
                <a:cs typeface="DM Sans"/>
                <a:sym typeface="DM Sans"/>
              </a:rPr>
              <a:t> and infographics &amp; images by </a:t>
            </a:r>
            <a:r>
              <a:rPr b="1" lang="en" sz="1300">
                <a:solidFill>
                  <a:schemeClr val="dk1"/>
                </a:solidFill>
                <a:uFill>
                  <a:noFill/>
                </a:uFill>
                <a:latin typeface="DM Sans"/>
                <a:ea typeface="DM Sans"/>
                <a:cs typeface="DM Sans"/>
                <a:sym typeface="DM Sans"/>
                <a:hlinkClick r:id="rId4">
                  <a:extLst>
                    <a:ext uri="{A12FA001-AC4F-418D-AE19-62706E023703}">
                      <ahyp:hlinkClr val="tx"/>
                    </a:ext>
                  </a:extLst>
                </a:hlinkClick>
              </a:rPr>
              <a:t>Freepik</a:t>
            </a:r>
            <a:endParaRPr b="1" sz="1300">
              <a:solidFill>
                <a:schemeClr val="dk1"/>
              </a:solidFill>
              <a:latin typeface="DM Sans"/>
              <a:ea typeface="DM Sans"/>
              <a:cs typeface="DM Sans"/>
              <a:sym typeface="DM Sans"/>
            </a:endParaRPr>
          </a:p>
        </p:txBody>
      </p:sp>
      <p:sp>
        <p:nvSpPr>
          <p:cNvPr id="7703" name="Google Shape;7703;p22"/>
          <p:cNvSpPr txBox="1"/>
          <p:nvPr>
            <p:ph type="ctrTitle"/>
          </p:nvPr>
        </p:nvSpPr>
        <p:spPr>
          <a:xfrm>
            <a:off x="3076500" y="424675"/>
            <a:ext cx="3295800" cy="94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lvl1pPr>
            <a:lvl2pPr lvl="1" rtl="0" algn="ctr">
              <a:spcBef>
                <a:spcPts val="0"/>
              </a:spcBef>
              <a:spcAft>
                <a:spcPts val="0"/>
              </a:spcAft>
              <a:buSzPts val="5200"/>
              <a:buFont typeface="Abril Fatface"/>
              <a:buNone/>
              <a:defRPr sz="5200">
                <a:latin typeface="Abril Fatface"/>
                <a:ea typeface="Abril Fatface"/>
                <a:cs typeface="Abril Fatface"/>
                <a:sym typeface="Abril Fatface"/>
              </a:defRPr>
            </a:lvl2pPr>
            <a:lvl3pPr lvl="2" rtl="0" algn="ctr">
              <a:spcBef>
                <a:spcPts val="0"/>
              </a:spcBef>
              <a:spcAft>
                <a:spcPts val="0"/>
              </a:spcAft>
              <a:buSzPts val="5200"/>
              <a:buFont typeface="Abril Fatface"/>
              <a:buNone/>
              <a:defRPr sz="5200">
                <a:latin typeface="Abril Fatface"/>
                <a:ea typeface="Abril Fatface"/>
                <a:cs typeface="Abril Fatface"/>
                <a:sym typeface="Abril Fatface"/>
              </a:defRPr>
            </a:lvl3pPr>
            <a:lvl4pPr lvl="3" rtl="0" algn="ctr">
              <a:spcBef>
                <a:spcPts val="0"/>
              </a:spcBef>
              <a:spcAft>
                <a:spcPts val="0"/>
              </a:spcAft>
              <a:buSzPts val="5200"/>
              <a:buFont typeface="Abril Fatface"/>
              <a:buNone/>
              <a:defRPr sz="5200">
                <a:latin typeface="Abril Fatface"/>
                <a:ea typeface="Abril Fatface"/>
                <a:cs typeface="Abril Fatface"/>
                <a:sym typeface="Abril Fatface"/>
              </a:defRPr>
            </a:lvl4pPr>
            <a:lvl5pPr lvl="4" rtl="0" algn="ctr">
              <a:spcBef>
                <a:spcPts val="0"/>
              </a:spcBef>
              <a:spcAft>
                <a:spcPts val="0"/>
              </a:spcAft>
              <a:buSzPts val="5200"/>
              <a:buFont typeface="Abril Fatface"/>
              <a:buNone/>
              <a:defRPr sz="5200">
                <a:latin typeface="Abril Fatface"/>
                <a:ea typeface="Abril Fatface"/>
                <a:cs typeface="Abril Fatface"/>
                <a:sym typeface="Abril Fatface"/>
              </a:defRPr>
            </a:lvl5pPr>
            <a:lvl6pPr lvl="5" rtl="0" algn="ctr">
              <a:spcBef>
                <a:spcPts val="0"/>
              </a:spcBef>
              <a:spcAft>
                <a:spcPts val="0"/>
              </a:spcAft>
              <a:buSzPts val="5200"/>
              <a:buFont typeface="Abril Fatface"/>
              <a:buNone/>
              <a:defRPr sz="5200">
                <a:latin typeface="Abril Fatface"/>
                <a:ea typeface="Abril Fatface"/>
                <a:cs typeface="Abril Fatface"/>
                <a:sym typeface="Abril Fatface"/>
              </a:defRPr>
            </a:lvl6pPr>
            <a:lvl7pPr lvl="6" rtl="0" algn="ctr">
              <a:spcBef>
                <a:spcPts val="0"/>
              </a:spcBef>
              <a:spcAft>
                <a:spcPts val="0"/>
              </a:spcAft>
              <a:buSzPts val="5200"/>
              <a:buFont typeface="Abril Fatface"/>
              <a:buNone/>
              <a:defRPr sz="5200">
                <a:latin typeface="Abril Fatface"/>
                <a:ea typeface="Abril Fatface"/>
                <a:cs typeface="Abril Fatface"/>
                <a:sym typeface="Abril Fatface"/>
              </a:defRPr>
            </a:lvl7pPr>
            <a:lvl8pPr lvl="7" rtl="0" algn="ctr">
              <a:spcBef>
                <a:spcPts val="0"/>
              </a:spcBef>
              <a:spcAft>
                <a:spcPts val="0"/>
              </a:spcAft>
              <a:buSzPts val="5200"/>
              <a:buFont typeface="Abril Fatface"/>
              <a:buNone/>
              <a:defRPr sz="5200">
                <a:latin typeface="Abril Fatface"/>
                <a:ea typeface="Abril Fatface"/>
                <a:cs typeface="Abril Fatface"/>
                <a:sym typeface="Abril Fatface"/>
              </a:defRPr>
            </a:lvl8pPr>
            <a:lvl9pPr lvl="8" rtl="0" algn="ctr">
              <a:spcBef>
                <a:spcPts val="0"/>
              </a:spcBef>
              <a:spcAft>
                <a:spcPts val="0"/>
              </a:spcAft>
              <a:buSzPts val="5200"/>
              <a:buFont typeface="Abril Fatface"/>
              <a:buNone/>
              <a:defRPr sz="5200">
                <a:latin typeface="Abril Fatface"/>
                <a:ea typeface="Abril Fatface"/>
                <a:cs typeface="Abril Fatface"/>
                <a:sym typeface="Abril Fatface"/>
              </a:defRPr>
            </a:lvl9pPr>
          </a:lstStyle>
          <a:p/>
        </p:txBody>
      </p:sp>
      <p:sp>
        <p:nvSpPr>
          <p:cNvPr id="7704" name="Google Shape;7704;p22"/>
          <p:cNvSpPr txBox="1"/>
          <p:nvPr>
            <p:ph idx="1" type="subTitle"/>
          </p:nvPr>
        </p:nvSpPr>
        <p:spPr>
          <a:xfrm>
            <a:off x="2535150" y="1493375"/>
            <a:ext cx="4378500" cy="113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7705" name="Google Shape;7705;p22"/>
          <p:cNvGrpSpPr/>
          <p:nvPr/>
        </p:nvGrpSpPr>
        <p:grpSpPr>
          <a:xfrm flipH="1" rot="-5400000">
            <a:off x="8326156" y="3761806"/>
            <a:ext cx="269400" cy="268475"/>
            <a:chOff x="6222500" y="2917150"/>
            <a:chExt cx="269400" cy="268475"/>
          </a:xfrm>
        </p:grpSpPr>
        <p:sp>
          <p:nvSpPr>
            <p:cNvPr id="7706" name="Google Shape;7706;p2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2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2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2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2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2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22"/>
          <p:cNvGrpSpPr/>
          <p:nvPr/>
        </p:nvGrpSpPr>
        <p:grpSpPr>
          <a:xfrm rot="592662">
            <a:off x="53657" y="1714819"/>
            <a:ext cx="2179537" cy="1455772"/>
            <a:chOff x="4524375" y="3496100"/>
            <a:chExt cx="1731775" cy="1156700"/>
          </a:xfrm>
        </p:grpSpPr>
        <p:sp>
          <p:nvSpPr>
            <p:cNvPr id="7731" name="Google Shape;7731;p22"/>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2"/>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2"/>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2"/>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2"/>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2"/>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2"/>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2"/>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2"/>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2"/>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2"/>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2"/>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2"/>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2"/>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2"/>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2"/>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2"/>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2"/>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2"/>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2"/>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2"/>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2"/>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2"/>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2"/>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2"/>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2"/>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2"/>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2"/>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2"/>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2"/>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22"/>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22"/>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2"/>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2"/>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2"/>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2"/>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2"/>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2"/>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2"/>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2"/>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22"/>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2"/>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2"/>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2"/>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2"/>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2"/>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2"/>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2"/>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2"/>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2"/>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2"/>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2"/>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2"/>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2"/>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22"/>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22"/>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2"/>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22"/>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22"/>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2"/>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2"/>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2"/>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2"/>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2"/>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2"/>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2"/>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2"/>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2"/>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2"/>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2"/>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2"/>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2"/>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2"/>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2"/>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2"/>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2"/>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2"/>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2"/>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2"/>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2"/>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2"/>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2"/>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2"/>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2"/>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2"/>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2"/>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2"/>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2"/>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2"/>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2"/>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2"/>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2"/>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2"/>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2"/>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2"/>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2"/>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2"/>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2"/>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2"/>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2"/>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2"/>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2"/>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2"/>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2"/>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2"/>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2"/>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2"/>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2"/>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2"/>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2"/>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2"/>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2"/>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2"/>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2"/>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2"/>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2"/>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2"/>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2"/>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2"/>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22"/>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22"/>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2"/>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2"/>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2"/>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2"/>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2"/>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2"/>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2"/>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2"/>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2"/>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2"/>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2"/>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2"/>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22"/>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22"/>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2"/>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2"/>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2"/>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2"/>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2"/>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2"/>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2"/>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2"/>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2"/>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2"/>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2"/>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2"/>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2"/>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2"/>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2"/>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2"/>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2"/>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2"/>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2"/>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2"/>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2"/>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2"/>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2"/>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2"/>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22"/>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22"/>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2"/>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2"/>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2"/>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2"/>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2"/>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2"/>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2"/>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2"/>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2"/>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2"/>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2"/>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2"/>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2"/>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2"/>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2"/>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2"/>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2"/>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2"/>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2"/>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2"/>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2"/>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2"/>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2"/>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2"/>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2"/>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2"/>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2"/>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2"/>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2"/>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2"/>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2"/>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2"/>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2"/>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2"/>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2"/>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2"/>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2"/>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2"/>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2"/>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2"/>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2"/>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2"/>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2"/>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22"/>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22"/>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22"/>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2"/>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2"/>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2"/>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2"/>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2"/>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2"/>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2"/>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2"/>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2"/>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2"/>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2"/>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2"/>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2"/>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2"/>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2"/>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2"/>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22"/>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22"/>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2"/>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2"/>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2"/>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2"/>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22"/>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22"/>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2"/>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2"/>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2"/>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2"/>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2"/>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2"/>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2"/>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2"/>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2"/>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2"/>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2"/>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2"/>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2"/>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2"/>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2"/>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2"/>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22"/>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2"/>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2"/>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2"/>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2"/>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2"/>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2"/>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2"/>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2"/>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2"/>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2"/>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2"/>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2"/>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2"/>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2"/>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2"/>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2"/>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2"/>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2"/>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2"/>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2"/>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2"/>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2"/>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2"/>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2"/>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2"/>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2"/>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2"/>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2"/>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2"/>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2"/>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2"/>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2"/>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2"/>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2"/>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2"/>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2"/>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2"/>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22"/>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2"/>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22"/>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22"/>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2"/>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2"/>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2"/>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2"/>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2"/>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2"/>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2"/>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2"/>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2"/>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2"/>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2"/>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2"/>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2"/>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2"/>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2"/>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2"/>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2"/>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2"/>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2"/>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2"/>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2"/>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2"/>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2"/>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2"/>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2"/>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2"/>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2"/>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2"/>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2"/>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2"/>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2"/>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2"/>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2"/>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2"/>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2"/>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2"/>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2"/>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2"/>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2"/>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2"/>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2"/>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2"/>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2"/>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2"/>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2"/>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2"/>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2"/>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2"/>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2"/>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2"/>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2"/>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2"/>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2"/>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2"/>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2"/>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2"/>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2"/>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2"/>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2"/>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2"/>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2"/>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2"/>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2"/>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2"/>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2"/>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2"/>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2"/>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2"/>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2"/>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2"/>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22"/>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22"/>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22"/>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22"/>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2"/>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2"/>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2"/>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2"/>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2"/>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2"/>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2"/>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2"/>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2"/>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2"/>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2"/>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2"/>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2"/>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2"/>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2"/>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2"/>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2"/>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2"/>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2"/>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2"/>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2"/>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2"/>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2"/>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2"/>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2"/>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2"/>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2"/>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2"/>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2"/>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2"/>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2"/>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2"/>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2"/>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2"/>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2"/>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2"/>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2"/>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2"/>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2"/>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2"/>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2"/>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2"/>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2"/>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2"/>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2"/>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2"/>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2"/>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2"/>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2"/>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2"/>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2"/>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2"/>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2"/>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2"/>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2"/>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2"/>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2"/>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2"/>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2"/>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2"/>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2"/>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2"/>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2"/>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2"/>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2"/>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2"/>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2"/>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2"/>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2"/>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2"/>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2"/>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2"/>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2"/>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2"/>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2"/>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2"/>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2"/>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2"/>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2"/>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2"/>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2"/>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2"/>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2"/>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2"/>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2"/>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2"/>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2"/>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2"/>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2"/>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2"/>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2"/>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2"/>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2"/>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2"/>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2"/>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2"/>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2"/>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2"/>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2"/>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2"/>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2"/>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2"/>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2"/>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2"/>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2"/>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2"/>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2"/>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2"/>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2"/>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2"/>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2"/>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2"/>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2"/>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22"/>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22"/>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22"/>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2"/>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2"/>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2"/>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2"/>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2"/>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2"/>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2"/>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2"/>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2"/>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2"/>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22"/>
          <p:cNvGrpSpPr/>
          <p:nvPr/>
        </p:nvGrpSpPr>
        <p:grpSpPr>
          <a:xfrm rot="-488778">
            <a:off x="6766367" y="4963174"/>
            <a:ext cx="609619" cy="552670"/>
            <a:chOff x="3118825" y="3879050"/>
            <a:chExt cx="609625" cy="552675"/>
          </a:xfrm>
        </p:grpSpPr>
        <p:sp>
          <p:nvSpPr>
            <p:cNvPr id="8221" name="Google Shape;8221;p22"/>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2"/>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2"/>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2"/>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2"/>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22"/>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22"/>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22"/>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22"/>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22"/>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22"/>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22"/>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22"/>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22"/>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22"/>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22"/>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22"/>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22"/>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22"/>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22"/>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22"/>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22"/>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22"/>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22"/>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2"/>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22"/>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22"/>
          <p:cNvGrpSpPr/>
          <p:nvPr/>
        </p:nvGrpSpPr>
        <p:grpSpPr>
          <a:xfrm>
            <a:off x="6645575" y="-295200"/>
            <a:ext cx="603075" cy="629525"/>
            <a:chOff x="1746625" y="3753175"/>
            <a:chExt cx="603075" cy="629525"/>
          </a:xfrm>
        </p:grpSpPr>
        <p:sp>
          <p:nvSpPr>
            <p:cNvPr id="8248" name="Google Shape;8248;p22"/>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2"/>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2"/>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2"/>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2"/>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2"/>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22"/>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22"/>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2"/>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2"/>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2"/>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22"/>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22"/>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2"/>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2"/>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2"/>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22"/>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2"/>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2"/>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2"/>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2"/>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2"/>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2"/>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2"/>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2"/>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2"/>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2"/>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2"/>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2"/>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22"/>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22"/>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22"/>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2"/>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2"/>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2"/>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2"/>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2"/>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2"/>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2"/>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2"/>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2"/>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2"/>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2"/>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2"/>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2"/>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2"/>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2"/>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2"/>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2"/>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2"/>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22"/>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22"/>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22"/>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22"/>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2"/>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2"/>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2"/>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2"/>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2"/>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2"/>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2"/>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22"/>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22"/>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2"/>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2"/>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2"/>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22"/>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22"/>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2"/>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22"/>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2"/>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22"/>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22"/>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22"/>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22"/>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22"/>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22"/>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22"/>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22"/>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22"/>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22"/>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22"/>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22"/>
          <p:cNvGrpSpPr/>
          <p:nvPr/>
        </p:nvGrpSpPr>
        <p:grpSpPr>
          <a:xfrm rot="-727006">
            <a:off x="599400" y="212283"/>
            <a:ext cx="669160" cy="509214"/>
            <a:chOff x="2327950" y="2891825"/>
            <a:chExt cx="669175" cy="509225"/>
          </a:xfrm>
        </p:grpSpPr>
        <p:sp>
          <p:nvSpPr>
            <p:cNvPr id="8331" name="Google Shape;8331;p22"/>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22"/>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22"/>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22"/>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22"/>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22"/>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22"/>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22"/>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22"/>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22"/>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22"/>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22"/>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22"/>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22"/>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22"/>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22"/>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22"/>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22"/>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22"/>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22"/>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22"/>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22"/>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22"/>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22"/>
          <p:cNvGrpSpPr/>
          <p:nvPr/>
        </p:nvGrpSpPr>
        <p:grpSpPr>
          <a:xfrm rot="1320820">
            <a:off x="2317814" y="4742548"/>
            <a:ext cx="623968" cy="816229"/>
            <a:chOff x="542025" y="2878550"/>
            <a:chExt cx="732250" cy="957875"/>
          </a:xfrm>
        </p:grpSpPr>
        <p:sp>
          <p:nvSpPr>
            <p:cNvPr id="8355" name="Google Shape;8355;p22"/>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22"/>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22"/>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22"/>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22"/>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22"/>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22"/>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22"/>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22"/>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22"/>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22"/>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22"/>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22"/>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22"/>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22"/>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22"/>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22"/>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22"/>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22"/>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22"/>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22"/>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22"/>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22"/>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22"/>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22"/>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22"/>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22"/>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22"/>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22"/>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22"/>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22"/>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22"/>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22"/>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22"/>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22"/>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22"/>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22"/>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22"/>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22"/>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22"/>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22"/>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22"/>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22"/>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22"/>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22"/>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22"/>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22"/>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22"/>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22"/>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22"/>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22"/>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22"/>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22"/>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22"/>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22"/>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22"/>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22"/>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2"/>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22"/>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2"/>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22"/>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22"/>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22"/>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22"/>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22"/>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2"/>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22"/>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22"/>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22"/>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22"/>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22"/>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22"/>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22"/>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22"/>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22"/>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22"/>
          <p:cNvGrpSpPr/>
          <p:nvPr/>
        </p:nvGrpSpPr>
        <p:grpSpPr>
          <a:xfrm flipH="1" rot="-5400000">
            <a:off x="192031" y="4453744"/>
            <a:ext cx="286675" cy="255775"/>
            <a:chOff x="6360300" y="2660800"/>
            <a:chExt cx="286675" cy="255775"/>
          </a:xfrm>
        </p:grpSpPr>
        <p:sp>
          <p:nvSpPr>
            <p:cNvPr id="8431" name="Google Shape;8431;p22"/>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22"/>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22"/>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22"/>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22"/>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22"/>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22"/>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22"/>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22"/>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22"/>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22"/>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22"/>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22"/>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22"/>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22"/>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22"/>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22"/>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22"/>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22"/>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22"/>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22"/>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22"/>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22"/>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22"/>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22"/>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22"/>
          <p:cNvGrpSpPr/>
          <p:nvPr/>
        </p:nvGrpSpPr>
        <p:grpSpPr>
          <a:xfrm flipH="1" rot="-5400000">
            <a:off x="8063419" y="3483219"/>
            <a:ext cx="273250" cy="258375"/>
            <a:chOff x="6463025" y="2380000"/>
            <a:chExt cx="273250" cy="258375"/>
          </a:xfrm>
        </p:grpSpPr>
        <p:sp>
          <p:nvSpPr>
            <p:cNvPr id="8457" name="Google Shape;8457;p22"/>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22"/>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22"/>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22"/>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22"/>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22"/>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22"/>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22"/>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22"/>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22"/>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22"/>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22"/>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22"/>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22"/>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22"/>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22"/>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22"/>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22"/>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22"/>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22"/>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22"/>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22"/>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22"/>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22"/>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22"/>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22"/>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22"/>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22"/>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22"/>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22"/>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22"/>
          <p:cNvGrpSpPr/>
          <p:nvPr/>
        </p:nvGrpSpPr>
        <p:grpSpPr>
          <a:xfrm flipH="1" rot="-5400000">
            <a:off x="210181" y="4094019"/>
            <a:ext cx="250350" cy="261000"/>
            <a:chOff x="6143625" y="2415075"/>
            <a:chExt cx="250350" cy="261000"/>
          </a:xfrm>
        </p:grpSpPr>
        <p:sp>
          <p:nvSpPr>
            <p:cNvPr id="8488" name="Google Shape;8488;p22"/>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22"/>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22"/>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22"/>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22"/>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22"/>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22"/>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22"/>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22"/>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22"/>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22"/>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22"/>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22"/>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22"/>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22"/>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22"/>
          <p:cNvGrpSpPr/>
          <p:nvPr/>
        </p:nvGrpSpPr>
        <p:grpSpPr>
          <a:xfrm flipH="1" rot="-5400000">
            <a:off x="552944" y="4357881"/>
            <a:ext cx="269400" cy="268475"/>
            <a:chOff x="6222500" y="2917150"/>
            <a:chExt cx="269400" cy="268475"/>
          </a:xfrm>
        </p:grpSpPr>
        <p:sp>
          <p:nvSpPr>
            <p:cNvPr id="8504" name="Google Shape;8504;p2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2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2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2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2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2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2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2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2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2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2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2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2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2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2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2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2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2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2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2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2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2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2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2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22"/>
          <p:cNvGrpSpPr/>
          <p:nvPr/>
        </p:nvGrpSpPr>
        <p:grpSpPr>
          <a:xfrm flipH="1" rot="-5400000">
            <a:off x="8056694" y="4051144"/>
            <a:ext cx="286675" cy="255775"/>
            <a:chOff x="6360300" y="2660800"/>
            <a:chExt cx="286675" cy="255775"/>
          </a:xfrm>
        </p:grpSpPr>
        <p:sp>
          <p:nvSpPr>
            <p:cNvPr id="8529" name="Google Shape;8529;p22"/>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22"/>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22"/>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22"/>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22"/>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22"/>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22"/>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22"/>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22"/>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22"/>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22"/>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22"/>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22"/>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22"/>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22"/>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22"/>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22"/>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22"/>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22"/>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22"/>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22"/>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22"/>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22"/>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22"/>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22"/>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4" name="Google Shape;8554;p22"/>
          <p:cNvGrpSpPr/>
          <p:nvPr/>
        </p:nvGrpSpPr>
        <p:grpSpPr>
          <a:xfrm rot="-591638">
            <a:off x="6877791" y="1130142"/>
            <a:ext cx="2297544" cy="1534593"/>
            <a:chOff x="4524375" y="3496100"/>
            <a:chExt cx="1731775" cy="1156700"/>
          </a:xfrm>
        </p:grpSpPr>
        <p:sp>
          <p:nvSpPr>
            <p:cNvPr id="8555" name="Google Shape;8555;p22"/>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22"/>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22"/>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22"/>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22"/>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22"/>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22"/>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22"/>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22"/>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22"/>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22"/>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22"/>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22"/>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22"/>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22"/>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22"/>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22"/>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22"/>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22"/>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22"/>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22"/>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22"/>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22"/>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22"/>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22"/>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22"/>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22"/>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22"/>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22"/>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22"/>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22"/>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22"/>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22"/>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22"/>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22"/>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22"/>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22"/>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22"/>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22"/>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22"/>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22"/>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22"/>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22"/>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22"/>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22"/>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22"/>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22"/>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22"/>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22"/>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22"/>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22"/>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22"/>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22"/>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22"/>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22"/>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22"/>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22"/>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22"/>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22"/>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22"/>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22"/>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22"/>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22"/>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22"/>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22"/>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22"/>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22"/>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22"/>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22"/>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22"/>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22"/>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22"/>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22"/>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22"/>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22"/>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22"/>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22"/>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22"/>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22"/>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22"/>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22"/>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22"/>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22"/>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22"/>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22"/>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22"/>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22"/>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22"/>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22"/>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22"/>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22"/>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22"/>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22"/>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22"/>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22"/>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22"/>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22"/>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22"/>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22"/>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22"/>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22"/>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22"/>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22"/>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22"/>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22"/>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22"/>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22"/>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22"/>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22"/>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22"/>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22"/>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22"/>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22"/>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22"/>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22"/>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22"/>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22"/>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22"/>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22"/>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22"/>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22"/>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22"/>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22"/>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22"/>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22"/>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22"/>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22"/>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22"/>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22"/>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22"/>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22"/>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22"/>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22"/>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22"/>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22"/>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22"/>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22"/>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22"/>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22"/>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22"/>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22"/>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22"/>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22"/>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22"/>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22"/>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22"/>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22"/>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22"/>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22"/>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22"/>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22"/>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22"/>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22"/>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22"/>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22"/>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22"/>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22"/>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22"/>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22"/>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22"/>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22"/>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22"/>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22"/>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22"/>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22"/>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22"/>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22"/>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22"/>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22"/>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22"/>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22"/>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22"/>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22"/>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22"/>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22"/>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22"/>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22"/>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22"/>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22"/>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22"/>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22"/>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22"/>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22"/>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22"/>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22"/>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22"/>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22"/>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22"/>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22"/>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22"/>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22"/>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22"/>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22"/>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22"/>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22"/>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22"/>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22"/>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22"/>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22"/>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22"/>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22"/>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22"/>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22"/>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22"/>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22"/>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22"/>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22"/>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22"/>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22"/>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22"/>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22"/>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22"/>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22"/>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22"/>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22"/>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22"/>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22"/>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22"/>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22"/>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22"/>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22"/>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22"/>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22"/>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22"/>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22"/>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22"/>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22"/>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22"/>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22"/>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22"/>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22"/>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22"/>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22"/>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22"/>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22"/>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22"/>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22"/>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22"/>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22"/>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22"/>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22"/>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22"/>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22"/>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22"/>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22"/>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22"/>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22"/>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22"/>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22"/>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22"/>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22"/>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22"/>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22"/>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22"/>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22"/>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22"/>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22"/>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22"/>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22"/>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22"/>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22"/>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22"/>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22"/>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22"/>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22"/>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22"/>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22"/>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22"/>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22"/>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22"/>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22"/>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22"/>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22"/>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22"/>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22"/>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22"/>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22"/>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22"/>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22"/>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22"/>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22"/>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22"/>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22"/>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22"/>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22"/>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22"/>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22"/>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22"/>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22"/>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22"/>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22"/>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22"/>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22"/>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22"/>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22"/>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22"/>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22"/>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22"/>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22"/>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22"/>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22"/>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22"/>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22"/>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22"/>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22"/>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22"/>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22"/>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22"/>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22"/>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22"/>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22"/>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22"/>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22"/>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22"/>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22"/>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22"/>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22"/>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22"/>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22"/>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22"/>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22"/>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22"/>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22"/>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22"/>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22"/>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22"/>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22"/>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22"/>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22"/>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22"/>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22"/>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22"/>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22"/>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22"/>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22"/>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22"/>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22"/>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22"/>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22"/>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22"/>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22"/>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22"/>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22"/>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22"/>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22"/>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22"/>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22"/>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22"/>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22"/>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22"/>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22"/>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22"/>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22"/>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22"/>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22"/>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22"/>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22"/>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22"/>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22"/>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22"/>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22"/>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22"/>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22"/>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22"/>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22"/>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22"/>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22"/>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22"/>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22"/>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22"/>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22"/>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22"/>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22"/>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22"/>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22"/>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22"/>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22"/>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22"/>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22"/>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22"/>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22"/>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22"/>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22"/>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22"/>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22"/>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22"/>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22"/>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22"/>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22"/>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22"/>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22"/>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22"/>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22"/>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22"/>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22"/>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22"/>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22"/>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22"/>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22"/>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22"/>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22"/>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22"/>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22"/>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22"/>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22"/>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22"/>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22"/>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22"/>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22"/>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22"/>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22"/>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22"/>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22"/>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22"/>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22"/>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22"/>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22"/>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22"/>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22"/>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22"/>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22"/>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22"/>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22"/>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22"/>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22"/>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22"/>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22"/>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22"/>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22"/>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22"/>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22"/>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22"/>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22"/>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22"/>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22"/>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22"/>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22"/>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22"/>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22"/>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22"/>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22"/>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22"/>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22"/>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22"/>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22"/>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22"/>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22"/>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22"/>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22"/>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22"/>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22"/>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22"/>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22"/>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22"/>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22"/>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22"/>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22"/>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22"/>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22"/>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22"/>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22"/>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22"/>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22"/>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22"/>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22"/>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22"/>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22"/>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22"/>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22"/>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22"/>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22"/>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22"/>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22"/>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22"/>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22"/>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22"/>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22"/>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22"/>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22"/>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22"/>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22"/>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22"/>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22"/>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22"/>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22"/>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22"/>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22"/>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22"/>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22"/>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spTree>
      <p:nvGrpSpPr>
        <p:cNvPr id="9044" name="Shape 9044"/>
        <p:cNvGrpSpPr/>
        <p:nvPr/>
      </p:nvGrpSpPr>
      <p:grpSpPr>
        <a:xfrm>
          <a:off x="0" y="0"/>
          <a:ext cx="0" cy="0"/>
          <a:chOff x="0" y="0"/>
          <a:chExt cx="0" cy="0"/>
        </a:xfrm>
      </p:grpSpPr>
      <p:grpSp>
        <p:nvGrpSpPr>
          <p:cNvPr id="9045" name="Google Shape;9045;p23"/>
          <p:cNvGrpSpPr/>
          <p:nvPr/>
        </p:nvGrpSpPr>
        <p:grpSpPr>
          <a:xfrm rot="-2072034">
            <a:off x="1337343" y="366328"/>
            <a:ext cx="603082" cy="629532"/>
            <a:chOff x="1746625" y="3753175"/>
            <a:chExt cx="603075" cy="629525"/>
          </a:xfrm>
        </p:grpSpPr>
        <p:sp>
          <p:nvSpPr>
            <p:cNvPr id="9046" name="Google Shape;9046;p23"/>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23"/>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23"/>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23"/>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23"/>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23"/>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23"/>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23"/>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23"/>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23"/>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23"/>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23"/>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23"/>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23"/>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23"/>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23"/>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23"/>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23"/>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23"/>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23"/>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23"/>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23"/>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23"/>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23"/>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23"/>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23"/>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23"/>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23"/>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23"/>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23"/>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23"/>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23"/>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23"/>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23"/>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23"/>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23"/>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23"/>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23"/>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23"/>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23"/>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23"/>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23"/>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23"/>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23"/>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23"/>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23"/>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23"/>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23"/>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23"/>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23"/>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23"/>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23"/>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23"/>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23"/>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23"/>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23"/>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23"/>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23"/>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23"/>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23"/>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23"/>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23"/>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23"/>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23"/>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23"/>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23"/>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23"/>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23"/>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23"/>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23"/>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23"/>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23"/>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23"/>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23"/>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23"/>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23"/>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23"/>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23"/>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23"/>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23"/>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23"/>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23"/>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23"/>
          <p:cNvGrpSpPr/>
          <p:nvPr/>
        </p:nvGrpSpPr>
        <p:grpSpPr>
          <a:xfrm rot="1052263">
            <a:off x="7327221" y="3867063"/>
            <a:ext cx="624032" cy="816312"/>
            <a:chOff x="542025" y="2878550"/>
            <a:chExt cx="732250" cy="957875"/>
          </a:xfrm>
        </p:grpSpPr>
        <p:sp>
          <p:nvSpPr>
            <p:cNvPr id="9129" name="Google Shape;9129;p23"/>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23"/>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23"/>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23"/>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23"/>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23"/>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23"/>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23"/>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23"/>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23"/>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23"/>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23"/>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23"/>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23"/>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23"/>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23"/>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23"/>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23"/>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23"/>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23"/>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23"/>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23"/>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23"/>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23"/>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23"/>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23"/>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23"/>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23"/>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23"/>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23"/>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23"/>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23"/>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23"/>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23"/>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23"/>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23"/>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23"/>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2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2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23"/>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23"/>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23"/>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23"/>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23"/>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23"/>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23"/>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23"/>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23"/>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23"/>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23"/>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23"/>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23"/>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23"/>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23"/>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23"/>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23"/>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23"/>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23"/>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23"/>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23"/>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23"/>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23"/>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23"/>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23"/>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23"/>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23"/>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23"/>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23"/>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23"/>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23"/>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23"/>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23"/>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23"/>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23"/>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23"/>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23"/>
          <p:cNvGrpSpPr/>
          <p:nvPr/>
        </p:nvGrpSpPr>
        <p:grpSpPr>
          <a:xfrm rot="-6800401">
            <a:off x="1296646" y="3860861"/>
            <a:ext cx="684947" cy="604370"/>
            <a:chOff x="3573050" y="2694100"/>
            <a:chExt cx="684925" cy="604350"/>
          </a:xfrm>
        </p:grpSpPr>
        <p:sp>
          <p:nvSpPr>
            <p:cNvPr id="9205" name="Google Shape;9205;p23"/>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23"/>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23"/>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23"/>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23"/>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23"/>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23"/>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23"/>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23"/>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23"/>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23"/>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23"/>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23"/>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23"/>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23"/>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23"/>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23"/>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23"/>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23"/>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23"/>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23"/>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23"/>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23"/>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23"/>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23"/>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23"/>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23"/>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23"/>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23"/>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23"/>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23"/>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23"/>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23"/>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23"/>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23"/>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23"/>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23"/>
          <p:cNvGrpSpPr/>
          <p:nvPr/>
        </p:nvGrpSpPr>
        <p:grpSpPr>
          <a:xfrm flipH="1">
            <a:off x="7304538" y="375375"/>
            <a:ext cx="669175" cy="509225"/>
            <a:chOff x="2327950" y="2891825"/>
            <a:chExt cx="669175" cy="509225"/>
          </a:xfrm>
        </p:grpSpPr>
        <p:sp>
          <p:nvSpPr>
            <p:cNvPr id="9242" name="Google Shape;9242;p23"/>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23"/>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23"/>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23"/>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23"/>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23"/>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23"/>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23"/>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23"/>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23"/>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23"/>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23"/>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23"/>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23"/>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23"/>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23"/>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23"/>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23"/>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23"/>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23"/>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23"/>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23"/>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23"/>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23"/>
          <p:cNvGrpSpPr/>
          <p:nvPr/>
        </p:nvGrpSpPr>
        <p:grpSpPr>
          <a:xfrm rot="5400000">
            <a:off x="413281" y="2613331"/>
            <a:ext cx="286675" cy="255775"/>
            <a:chOff x="6360300" y="2660800"/>
            <a:chExt cx="286675" cy="255775"/>
          </a:xfrm>
        </p:grpSpPr>
        <p:sp>
          <p:nvSpPr>
            <p:cNvPr id="9266" name="Google Shape;9266;p23"/>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23"/>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23"/>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23"/>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23"/>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23"/>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23"/>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23"/>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23"/>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23"/>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23"/>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23"/>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23"/>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23"/>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23"/>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23"/>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23"/>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23"/>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23"/>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23"/>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23"/>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23"/>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23"/>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23"/>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23"/>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23"/>
          <p:cNvGrpSpPr/>
          <p:nvPr/>
        </p:nvGrpSpPr>
        <p:grpSpPr>
          <a:xfrm rot="5400000">
            <a:off x="431456" y="2253606"/>
            <a:ext cx="250350" cy="261000"/>
            <a:chOff x="6143625" y="2415075"/>
            <a:chExt cx="250350" cy="261000"/>
          </a:xfrm>
        </p:grpSpPr>
        <p:sp>
          <p:nvSpPr>
            <p:cNvPr id="9292" name="Google Shape;9292;p23"/>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23"/>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23"/>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23"/>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23"/>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23"/>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23"/>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23"/>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23"/>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23"/>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23"/>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23"/>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23"/>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23"/>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23"/>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23"/>
          <p:cNvGrpSpPr/>
          <p:nvPr/>
        </p:nvGrpSpPr>
        <p:grpSpPr>
          <a:xfrm rot="5400000">
            <a:off x="69644" y="2517469"/>
            <a:ext cx="269400" cy="268475"/>
            <a:chOff x="6222500" y="2917150"/>
            <a:chExt cx="269400" cy="268475"/>
          </a:xfrm>
        </p:grpSpPr>
        <p:sp>
          <p:nvSpPr>
            <p:cNvPr id="9308" name="Google Shape;9308;p2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2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2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2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2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2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2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2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2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2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2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2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2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2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2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2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2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2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2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2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2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2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2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2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23"/>
          <p:cNvGrpSpPr/>
          <p:nvPr/>
        </p:nvGrpSpPr>
        <p:grpSpPr>
          <a:xfrm>
            <a:off x="3797125" y="4384438"/>
            <a:ext cx="273250" cy="258375"/>
            <a:chOff x="6463025" y="2380000"/>
            <a:chExt cx="273250" cy="258375"/>
          </a:xfrm>
        </p:grpSpPr>
        <p:sp>
          <p:nvSpPr>
            <p:cNvPr id="9333" name="Google Shape;9333;p23"/>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23"/>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23"/>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23"/>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23"/>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23"/>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23"/>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23"/>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23"/>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23"/>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23"/>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23"/>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23"/>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23"/>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23"/>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23"/>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23"/>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23"/>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23"/>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23"/>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23"/>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23"/>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23"/>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23"/>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23"/>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23"/>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23"/>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23"/>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23"/>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23"/>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23"/>
          <p:cNvGrpSpPr/>
          <p:nvPr/>
        </p:nvGrpSpPr>
        <p:grpSpPr>
          <a:xfrm rot="5400000">
            <a:off x="4867706" y="495756"/>
            <a:ext cx="269400" cy="268475"/>
            <a:chOff x="6222500" y="2917150"/>
            <a:chExt cx="269400" cy="268475"/>
          </a:xfrm>
        </p:grpSpPr>
        <p:sp>
          <p:nvSpPr>
            <p:cNvPr id="9364" name="Google Shape;9364;p2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2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2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2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2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2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2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2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2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2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2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2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2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2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2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2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2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2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2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2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2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2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2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2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23"/>
          <p:cNvGrpSpPr/>
          <p:nvPr/>
        </p:nvGrpSpPr>
        <p:grpSpPr>
          <a:xfrm rot="5400000">
            <a:off x="8800031" y="2613331"/>
            <a:ext cx="286675" cy="255775"/>
            <a:chOff x="6360300" y="2660800"/>
            <a:chExt cx="286675" cy="255775"/>
          </a:xfrm>
        </p:grpSpPr>
        <p:sp>
          <p:nvSpPr>
            <p:cNvPr id="9389" name="Google Shape;9389;p23"/>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23"/>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23"/>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23"/>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23"/>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23"/>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23"/>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23"/>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23"/>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23"/>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23"/>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23"/>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23"/>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23"/>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23"/>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23"/>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23"/>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23"/>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23"/>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23"/>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23"/>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23"/>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23"/>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23"/>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23"/>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23"/>
          <p:cNvGrpSpPr/>
          <p:nvPr/>
        </p:nvGrpSpPr>
        <p:grpSpPr>
          <a:xfrm rot="5400000">
            <a:off x="8818206" y="2253606"/>
            <a:ext cx="250350" cy="261000"/>
            <a:chOff x="6143625" y="2415075"/>
            <a:chExt cx="250350" cy="261000"/>
          </a:xfrm>
        </p:grpSpPr>
        <p:sp>
          <p:nvSpPr>
            <p:cNvPr id="9415" name="Google Shape;9415;p23"/>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23"/>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23"/>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23"/>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23"/>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23"/>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23"/>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23"/>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23"/>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23"/>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23"/>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23"/>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23"/>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23"/>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23"/>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23"/>
          <p:cNvGrpSpPr/>
          <p:nvPr/>
        </p:nvGrpSpPr>
        <p:grpSpPr>
          <a:xfrm rot="5400000">
            <a:off x="8456394" y="2517469"/>
            <a:ext cx="269400" cy="268475"/>
            <a:chOff x="6222500" y="2917150"/>
            <a:chExt cx="269400" cy="268475"/>
          </a:xfrm>
        </p:grpSpPr>
        <p:sp>
          <p:nvSpPr>
            <p:cNvPr id="9431" name="Google Shape;9431;p2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2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2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2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2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2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2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2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2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2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2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2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2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2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2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2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2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2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2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2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2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2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2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2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
    <p:spTree>
      <p:nvGrpSpPr>
        <p:cNvPr id="9455" name="Shape 9455"/>
        <p:cNvGrpSpPr/>
        <p:nvPr/>
      </p:nvGrpSpPr>
      <p:grpSpPr>
        <a:xfrm>
          <a:off x="0" y="0"/>
          <a:ext cx="0" cy="0"/>
          <a:chOff x="0" y="0"/>
          <a:chExt cx="0" cy="0"/>
        </a:xfrm>
      </p:grpSpPr>
      <p:grpSp>
        <p:nvGrpSpPr>
          <p:cNvPr id="9456" name="Google Shape;9456;p24"/>
          <p:cNvGrpSpPr/>
          <p:nvPr/>
        </p:nvGrpSpPr>
        <p:grpSpPr>
          <a:xfrm rot="-2072034">
            <a:off x="541143" y="3566903"/>
            <a:ext cx="603082" cy="629532"/>
            <a:chOff x="1746625" y="3753175"/>
            <a:chExt cx="603075" cy="629525"/>
          </a:xfrm>
        </p:grpSpPr>
        <p:sp>
          <p:nvSpPr>
            <p:cNvPr id="9457" name="Google Shape;9457;p24"/>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24"/>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24"/>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24"/>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24"/>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24"/>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24"/>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24"/>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24"/>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24"/>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24"/>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24"/>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24"/>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24"/>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24"/>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24"/>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24"/>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24"/>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24"/>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24"/>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24"/>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24"/>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24"/>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24"/>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24"/>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24"/>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24"/>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24"/>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24"/>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24"/>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24"/>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24"/>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24"/>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24"/>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24"/>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24"/>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24"/>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24"/>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24"/>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24"/>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24"/>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24"/>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24"/>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24"/>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24"/>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24"/>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24"/>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24"/>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24"/>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24"/>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24"/>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24"/>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24"/>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24"/>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24"/>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24"/>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24"/>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24"/>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24"/>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24"/>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24"/>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24"/>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24"/>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24"/>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24"/>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24"/>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24"/>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24"/>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24"/>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24"/>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24"/>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24"/>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24"/>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24"/>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24"/>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24"/>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24"/>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24"/>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24"/>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24"/>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24"/>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24"/>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24"/>
          <p:cNvGrpSpPr/>
          <p:nvPr/>
        </p:nvGrpSpPr>
        <p:grpSpPr>
          <a:xfrm rot="-2940077">
            <a:off x="7973182" y="699808"/>
            <a:ext cx="624047" cy="816332"/>
            <a:chOff x="542025" y="2878550"/>
            <a:chExt cx="732250" cy="957875"/>
          </a:xfrm>
        </p:grpSpPr>
        <p:sp>
          <p:nvSpPr>
            <p:cNvPr id="9540" name="Google Shape;9540;p24"/>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24"/>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24"/>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24"/>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24"/>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24"/>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24"/>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24"/>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24"/>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24"/>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24"/>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24"/>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24"/>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24"/>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24"/>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24"/>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24"/>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24"/>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24"/>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24"/>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24"/>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24"/>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24"/>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24"/>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24"/>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24"/>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24"/>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24"/>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24"/>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24"/>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24"/>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24"/>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24"/>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24"/>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24"/>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24"/>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24"/>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2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2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24"/>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24"/>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24"/>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24"/>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24"/>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24"/>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24"/>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24"/>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24"/>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24"/>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24"/>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24"/>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24"/>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24"/>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24"/>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24"/>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24"/>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24"/>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24"/>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24"/>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24"/>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24"/>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24"/>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24"/>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24"/>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24"/>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24"/>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24"/>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24"/>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24"/>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24"/>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24"/>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24"/>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24"/>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24"/>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24"/>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24"/>
          <p:cNvGrpSpPr/>
          <p:nvPr/>
        </p:nvGrpSpPr>
        <p:grpSpPr>
          <a:xfrm rot="1913363">
            <a:off x="4158492" y="296100"/>
            <a:ext cx="684950" cy="604372"/>
            <a:chOff x="3573050" y="2694100"/>
            <a:chExt cx="684925" cy="604350"/>
          </a:xfrm>
        </p:grpSpPr>
        <p:sp>
          <p:nvSpPr>
            <p:cNvPr id="9616" name="Google Shape;9616;p24"/>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24"/>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24"/>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24"/>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24"/>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24"/>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24"/>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24"/>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24"/>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24"/>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24"/>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24"/>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24"/>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24"/>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24"/>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24"/>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24"/>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24"/>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24"/>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24"/>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24"/>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24"/>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24"/>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24"/>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24"/>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24"/>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24"/>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24"/>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24"/>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24"/>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24"/>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24"/>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24"/>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24"/>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24"/>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24"/>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24"/>
          <p:cNvGrpSpPr/>
          <p:nvPr/>
        </p:nvGrpSpPr>
        <p:grpSpPr>
          <a:xfrm flipH="1">
            <a:off x="7787663" y="3627038"/>
            <a:ext cx="669175" cy="509225"/>
            <a:chOff x="2327950" y="2891825"/>
            <a:chExt cx="669175" cy="509225"/>
          </a:xfrm>
        </p:grpSpPr>
        <p:sp>
          <p:nvSpPr>
            <p:cNvPr id="9653" name="Google Shape;9653;p24"/>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24"/>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24"/>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24"/>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24"/>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24"/>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24"/>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24"/>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24"/>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24"/>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24"/>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24"/>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24"/>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24"/>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24"/>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24"/>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24"/>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24"/>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24"/>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24"/>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24"/>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24"/>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24"/>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24"/>
          <p:cNvGrpSpPr/>
          <p:nvPr/>
        </p:nvGrpSpPr>
        <p:grpSpPr>
          <a:xfrm rot="5400000">
            <a:off x="1051631" y="1695256"/>
            <a:ext cx="286675" cy="255775"/>
            <a:chOff x="6360300" y="2660800"/>
            <a:chExt cx="286675" cy="255775"/>
          </a:xfrm>
        </p:grpSpPr>
        <p:sp>
          <p:nvSpPr>
            <p:cNvPr id="9677" name="Google Shape;9677;p24"/>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24"/>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24"/>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24"/>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24"/>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24"/>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24"/>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24"/>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24"/>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24"/>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24"/>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24"/>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24"/>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24"/>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24"/>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24"/>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24"/>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24"/>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24"/>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24"/>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24"/>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24"/>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24"/>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24"/>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24"/>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24"/>
          <p:cNvGrpSpPr/>
          <p:nvPr/>
        </p:nvGrpSpPr>
        <p:grpSpPr>
          <a:xfrm rot="5400000">
            <a:off x="1069806" y="1335531"/>
            <a:ext cx="250350" cy="261000"/>
            <a:chOff x="6143625" y="2415075"/>
            <a:chExt cx="250350" cy="261000"/>
          </a:xfrm>
        </p:grpSpPr>
        <p:sp>
          <p:nvSpPr>
            <p:cNvPr id="9703" name="Google Shape;9703;p24"/>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24"/>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24"/>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24"/>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24"/>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24"/>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24"/>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24"/>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24"/>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24"/>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24"/>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24"/>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24"/>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24"/>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24"/>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24"/>
          <p:cNvGrpSpPr/>
          <p:nvPr/>
        </p:nvGrpSpPr>
        <p:grpSpPr>
          <a:xfrm rot="5400000">
            <a:off x="707994" y="1599394"/>
            <a:ext cx="269400" cy="268475"/>
            <a:chOff x="6222500" y="2917150"/>
            <a:chExt cx="269400" cy="268475"/>
          </a:xfrm>
        </p:grpSpPr>
        <p:sp>
          <p:nvSpPr>
            <p:cNvPr id="9719" name="Google Shape;9719;p24"/>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24"/>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24"/>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24"/>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24"/>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24"/>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24"/>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24"/>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24"/>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24"/>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24"/>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24"/>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24"/>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24"/>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24"/>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24"/>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24"/>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24"/>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24"/>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24"/>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24"/>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24"/>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24"/>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24"/>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24"/>
          <p:cNvGrpSpPr/>
          <p:nvPr/>
        </p:nvGrpSpPr>
        <p:grpSpPr>
          <a:xfrm rot="180225">
            <a:off x="4465492" y="4065858"/>
            <a:ext cx="286668" cy="255768"/>
            <a:chOff x="6360300" y="2660800"/>
            <a:chExt cx="286675" cy="255775"/>
          </a:xfrm>
        </p:grpSpPr>
        <p:sp>
          <p:nvSpPr>
            <p:cNvPr id="9744" name="Google Shape;9744;p24"/>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24"/>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24"/>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24"/>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24"/>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24"/>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24"/>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24"/>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24"/>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24"/>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24"/>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24"/>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24"/>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24"/>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24"/>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24"/>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24"/>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24"/>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24"/>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24"/>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24"/>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24"/>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24"/>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24"/>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24"/>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24"/>
          <p:cNvGrpSpPr/>
          <p:nvPr/>
        </p:nvGrpSpPr>
        <p:grpSpPr>
          <a:xfrm rot="180225">
            <a:off x="4127032" y="4044522"/>
            <a:ext cx="250343" cy="260993"/>
            <a:chOff x="6143625" y="2415075"/>
            <a:chExt cx="250350" cy="261000"/>
          </a:xfrm>
        </p:grpSpPr>
        <p:sp>
          <p:nvSpPr>
            <p:cNvPr id="9770" name="Google Shape;9770;p24"/>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24"/>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24"/>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24"/>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24"/>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24"/>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24"/>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24"/>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24"/>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24"/>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24"/>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24"/>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24"/>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24"/>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24"/>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24"/>
          <p:cNvGrpSpPr/>
          <p:nvPr/>
        </p:nvGrpSpPr>
        <p:grpSpPr>
          <a:xfrm rot="180225">
            <a:off x="4366282" y="4406603"/>
            <a:ext cx="269393" cy="268468"/>
            <a:chOff x="6222500" y="2917150"/>
            <a:chExt cx="269400" cy="268475"/>
          </a:xfrm>
        </p:grpSpPr>
        <p:sp>
          <p:nvSpPr>
            <p:cNvPr id="9786" name="Google Shape;9786;p24"/>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24"/>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24"/>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24"/>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24"/>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24"/>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24"/>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24"/>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24"/>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24"/>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24"/>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24"/>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24"/>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24"/>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24"/>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24"/>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24"/>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24"/>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24"/>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24"/>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24"/>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24"/>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24"/>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24"/>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94" name="Shape 1794"/>
        <p:cNvGrpSpPr/>
        <p:nvPr/>
      </p:nvGrpSpPr>
      <p:grpSpPr>
        <a:xfrm>
          <a:off x="0" y="0"/>
          <a:ext cx="0" cy="0"/>
          <a:chOff x="0" y="0"/>
          <a:chExt cx="0" cy="0"/>
        </a:xfrm>
      </p:grpSpPr>
      <p:sp>
        <p:nvSpPr>
          <p:cNvPr id="1795" name="Google Shape;1795;p4"/>
          <p:cNvSpPr/>
          <p:nvPr/>
        </p:nvSpPr>
        <p:spPr>
          <a:xfrm>
            <a:off x="677850" y="265500"/>
            <a:ext cx="7788300" cy="4612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
          <p:cNvSpPr/>
          <p:nvPr/>
        </p:nvSpPr>
        <p:spPr>
          <a:xfrm>
            <a:off x="771300" y="370050"/>
            <a:ext cx="7601400" cy="4403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7" name="Google Shape;1797;p4"/>
          <p:cNvGrpSpPr/>
          <p:nvPr/>
        </p:nvGrpSpPr>
        <p:grpSpPr>
          <a:xfrm>
            <a:off x="7656275" y="4621375"/>
            <a:ext cx="609625" cy="552675"/>
            <a:chOff x="3118825" y="3879050"/>
            <a:chExt cx="609625" cy="552675"/>
          </a:xfrm>
        </p:grpSpPr>
        <p:sp>
          <p:nvSpPr>
            <p:cNvPr id="1798" name="Google Shape;1798;p4"/>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4"/>
          <p:cNvGrpSpPr/>
          <p:nvPr/>
        </p:nvGrpSpPr>
        <p:grpSpPr>
          <a:xfrm rot="1320820">
            <a:off x="148077" y="3502786"/>
            <a:ext cx="623968" cy="816229"/>
            <a:chOff x="542025" y="2878550"/>
            <a:chExt cx="732250" cy="957875"/>
          </a:xfrm>
        </p:grpSpPr>
        <p:sp>
          <p:nvSpPr>
            <p:cNvPr id="1825" name="Google Shape;1825;p4"/>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0" name="Google Shape;1900;p4"/>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1" name="Google Shape;1901;p4"/>
          <p:cNvGrpSpPr/>
          <p:nvPr/>
        </p:nvGrpSpPr>
        <p:grpSpPr>
          <a:xfrm>
            <a:off x="316713" y="84375"/>
            <a:ext cx="286675" cy="255775"/>
            <a:chOff x="6360300" y="2660800"/>
            <a:chExt cx="286675" cy="255775"/>
          </a:xfrm>
        </p:grpSpPr>
        <p:sp>
          <p:nvSpPr>
            <p:cNvPr id="1902" name="Google Shape;1902;p4"/>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 name="Google Shape;1927;p4"/>
          <p:cNvGrpSpPr/>
          <p:nvPr/>
        </p:nvGrpSpPr>
        <p:grpSpPr>
          <a:xfrm>
            <a:off x="676475" y="216375"/>
            <a:ext cx="273250" cy="258375"/>
            <a:chOff x="6463025" y="2380000"/>
            <a:chExt cx="273250" cy="258375"/>
          </a:xfrm>
        </p:grpSpPr>
        <p:sp>
          <p:nvSpPr>
            <p:cNvPr id="1928" name="Google Shape;1928;p4"/>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 name="Google Shape;1958;p4"/>
          <p:cNvGrpSpPr/>
          <p:nvPr/>
        </p:nvGrpSpPr>
        <p:grpSpPr>
          <a:xfrm>
            <a:off x="235838" y="430300"/>
            <a:ext cx="269400" cy="268475"/>
            <a:chOff x="6222500" y="2917150"/>
            <a:chExt cx="269400" cy="268475"/>
          </a:xfrm>
        </p:grpSpPr>
        <p:sp>
          <p:nvSpPr>
            <p:cNvPr id="1959" name="Google Shape;1959;p4"/>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 name="Google Shape;1983;p4"/>
          <p:cNvGrpSpPr/>
          <p:nvPr/>
        </p:nvGrpSpPr>
        <p:grpSpPr>
          <a:xfrm>
            <a:off x="4435375" y="4996625"/>
            <a:ext cx="273250" cy="258375"/>
            <a:chOff x="6463025" y="2380000"/>
            <a:chExt cx="273250" cy="258375"/>
          </a:xfrm>
        </p:grpSpPr>
        <p:sp>
          <p:nvSpPr>
            <p:cNvPr id="1984" name="Google Shape;1984;p4"/>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4"/>
          <p:cNvGrpSpPr/>
          <p:nvPr/>
        </p:nvGrpSpPr>
        <p:grpSpPr>
          <a:xfrm>
            <a:off x="8362538" y="84363"/>
            <a:ext cx="250350" cy="261000"/>
            <a:chOff x="6143625" y="2415075"/>
            <a:chExt cx="250350" cy="261000"/>
          </a:xfrm>
        </p:grpSpPr>
        <p:sp>
          <p:nvSpPr>
            <p:cNvPr id="2015" name="Google Shape;2015;p4"/>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4"/>
          <p:cNvGrpSpPr/>
          <p:nvPr/>
        </p:nvGrpSpPr>
        <p:grpSpPr>
          <a:xfrm>
            <a:off x="8100300" y="292563"/>
            <a:ext cx="262250" cy="262250"/>
            <a:chOff x="5979000" y="2672325"/>
            <a:chExt cx="262250" cy="262250"/>
          </a:xfrm>
        </p:grpSpPr>
        <p:sp>
          <p:nvSpPr>
            <p:cNvPr id="2031" name="Google Shape;2031;p4"/>
            <p:cNvSpPr/>
            <p:nvPr/>
          </p:nvSpPr>
          <p:spPr>
            <a:xfrm>
              <a:off x="5993275" y="2688725"/>
              <a:ext cx="169700" cy="206725"/>
            </a:xfrm>
            <a:custGeom>
              <a:rect b="b" l="l" r="r" t="t"/>
              <a:pathLst>
                <a:path extrusionOk="0" h="8269" w="6788">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
            <p:cNvSpPr/>
            <p:nvPr/>
          </p:nvSpPr>
          <p:spPr>
            <a:xfrm>
              <a:off x="6009950" y="2702900"/>
              <a:ext cx="202725" cy="216475"/>
            </a:xfrm>
            <a:custGeom>
              <a:rect b="b" l="l" r="r" t="t"/>
              <a:pathLst>
                <a:path extrusionOk="0" h="8659" w="8109">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
            <p:cNvSpPr/>
            <p:nvPr/>
          </p:nvSpPr>
          <p:spPr>
            <a:xfrm>
              <a:off x="5997150" y="2689800"/>
              <a:ext cx="150325" cy="176900"/>
            </a:xfrm>
            <a:custGeom>
              <a:rect b="b" l="l" r="r" t="t"/>
              <a:pathLst>
                <a:path extrusionOk="0" h="7076" w="6013">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
            <p:cNvSpPr/>
            <p:nvPr/>
          </p:nvSpPr>
          <p:spPr>
            <a:xfrm>
              <a:off x="5988225" y="2753200"/>
              <a:ext cx="47950" cy="150050"/>
            </a:xfrm>
            <a:custGeom>
              <a:rect b="b" l="l" r="r" t="t"/>
              <a:pathLst>
                <a:path extrusionOk="0" h="6002" w="1918">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
            <p:cNvSpPr/>
            <p:nvPr/>
          </p:nvSpPr>
          <p:spPr>
            <a:xfrm>
              <a:off x="5981675" y="2674325"/>
              <a:ext cx="259575" cy="260250"/>
            </a:xfrm>
            <a:custGeom>
              <a:rect b="b" l="l" r="r" t="t"/>
              <a:pathLst>
                <a:path extrusionOk="0" h="10410" w="10383">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
            <p:cNvSpPr/>
            <p:nvPr/>
          </p:nvSpPr>
          <p:spPr>
            <a:xfrm>
              <a:off x="6204025" y="2756175"/>
              <a:ext cx="5675" cy="18475"/>
            </a:xfrm>
            <a:custGeom>
              <a:rect b="b" l="l" r="r" t="t"/>
              <a:pathLst>
                <a:path extrusionOk="0" h="739" w="227">
                  <a:moveTo>
                    <a:pt x="0" y="0"/>
                  </a:moveTo>
                  <a:cubicBezTo>
                    <a:pt x="95" y="238"/>
                    <a:pt x="167" y="477"/>
                    <a:pt x="226" y="739"/>
                  </a:cubicBezTo>
                  <a:cubicBezTo>
                    <a:pt x="179" y="488"/>
                    <a:pt x="107" y="23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
            <p:cNvSpPr/>
            <p:nvPr/>
          </p:nvSpPr>
          <p:spPr>
            <a:xfrm>
              <a:off x="6201925" y="2750525"/>
              <a:ext cx="1525" cy="3300"/>
            </a:xfrm>
            <a:custGeom>
              <a:rect b="b" l="l" r="r" t="t"/>
              <a:pathLst>
                <a:path extrusionOk="0" h="132" w="61">
                  <a:moveTo>
                    <a:pt x="1" y="0"/>
                  </a:moveTo>
                  <a:lnTo>
                    <a:pt x="1" y="0"/>
                  </a:lnTo>
                  <a:cubicBezTo>
                    <a:pt x="13" y="48"/>
                    <a:pt x="25" y="72"/>
                    <a:pt x="60" y="131"/>
                  </a:cubicBezTo>
                  <a:cubicBezTo>
                    <a:pt x="48" y="95"/>
                    <a:pt x="13" y="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
            <p:cNvSpPr/>
            <p:nvPr/>
          </p:nvSpPr>
          <p:spPr>
            <a:xfrm>
              <a:off x="6028400" y="2685000"/>
              <a:ext cx="153925" cy="90000"/>
            </a:xfrm>
            <a:custGeom>
              <a:rect b="b" l="l" r="r" t="t"/>
              <a:pathLst>
                <a:path extrusionOk="0" h="3600" w="6157">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
            <p:cNvSpPr/>
            <p:nvPr/>
          </p:nvSpPr>
          <p:spPr>
            <a:xfrm>
              <a:off x="6045750" y="2747250"/>
              <a:ext cx="19875" cy="29500"/>
            </a:xfrm>
            <a:custGeom>
              <a:rect b="b" l="l" r="r" t="t"/>
              <a:pathLst>
                <a:path extrusionOk="0" h="1180" w="795">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
            <p:cNvSpPr/>
            <p:nvPr/>
          </p:nvSpPr>
          <p:spPr>
            <a:xfrm>
              <a:off x="5979000" y="2672325"/>
              <a:ext cx="245575" cy="258650"/>
            </a:xfrm>
            <a:custGeom>
              <a:rect b="b" l="l" r="r" t="t"/>
              <a:pathLst>
                <a:path extrusionOk="0" h="10346" w="9823">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
            <p:cNvSpPr/>
            <p:nvPr/>
          </p:nvSpPr>
          <p:spPr>
            <a:xfrm>
              <a:off x="6045950" y="2746300"/>
              <a:ext cx="16600" cy="28050"/>
            </a:xfrm>
            <a:custGeom>
              <a:rect b="b" l="l" r="r" t="t"/>
              <a:pathLst>
                <a:path extrusionOk="0" h="1122" w="664">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
            <p:cNvSpPr/>
            <p:nvPr/>
          </p:nvSpPr>
          <p:spPr>
            <a:xfrm>
              <a:off x="6091800" y="2708075"/>
              <a:ext cx="33300" cy="88250"/>
            </a:xfrm>
            <a:custGeom>
              <a:rect b="b" l="l" r="r" t="t"/>
              <a:pathLst>
                <a:path extrusionOk="0" h="3530" w="1332">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
            <p:cNvSpPr/>
            <p:nvPr/>
          </p:nvSpPr>
          <p:spPr>
            <a:xfrm>
              <a:off x="6073050" y="2810750"/>
              <a:ext cx="16400" cy="15475"/>
            </a:xfrm>
            <a:custGeom>
              <a:rect b="b" l="l" r="r" t="t"/>
              <a:pathLst>
                <a:path extrusionOk="0" h="619" w="656">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
            <p:cNvSpPr/>
            <p:nvPr/>
          </p:nvSpPr>
          <p:spPr>
            <a:xfrm>
              <a:off x="6179300" y="2833550"/>
              <a:ext cx="20875" cy="21175"/>
            </a:xfrm>
            <a:custGeom>
              <a:rect b="b" l="l" r="r" t="t"/>
              <a:pathLst>
                <a:path extrusionOk="0" h="847" w="835">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
            <p:cNvSpPr/>
            <p:nvPr/>
          </p:nvSpPr>
          <p:spPr>
            <a:xfrm>
              <a:off x="6154000" y="2829675"/>
              <a:ext cx="19975" cy="19400"/>
            </a:xfrm>
            <a:custGeom>
              <a:rect b="b" l="l" r="r" t="t"/>
              <a:pathLst>
                <a:path extrusionOk="0" h="776" w="799">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6" name="Google Shape;2046;p4"/>
          <p:cNvSpPr txBox="1"/>
          <p:nvPr>
            <p:ph idx="1" type="body"/>
          </p:nvPr>
        </p:nvSpPr>
        <p:spPr>
          <a:xfrm>
            <a:off x="878100" y="1051075"/>
            <a:ext cx="7387800" cy="3468000"/>
          </a:xfrm>
          <a:prstGeom prst="rect">
            <a:avLst/>
          </a:prstGeom>
          <a:noFill/>
        </p:spPr>
        <p:txBody>
          <a:bodyPr anchorCtr="0" anchor="t" bIns="91425" lIns="91425" spcFirstLastPara="1" rIns="91425" wrap="square" tIns="91425">
            <a:noAutofit/>
          </a:bodyPr>
          <a:lstStyle>
            <a:lvl1pPr indent="-298450" lvl="0" marL="457200">
              <a:lnSpc>
                <a:spcPct val="100000"/>
              </a:lnSpc>
              <a:spcBef>
                <a:spcPts val="0"/>
              </a:spcBef>
              <a:spcAft>
                <a:spcPts val="0"/>
              </a:spcAft>
              <a:buSzPts val="1100"/>
              <a:buAutoNum type="arabicPeriod"/>
              <a:defRPr sz="1100"/>
            </a:lvl1pPr>
            <a:lvl2pPr indent="-317500" lvl="1" marL="914400">
              <a:spcBef>
                <a:spcPts val="0"/>
              </a:spcBef>
              <a:spcAft>
                <a:spcPts val="0"/>
              </a:spcAft>
              <a:buSzPts val="1400"/>
              <a:buAutoNum type="alphaLcPeriod"/>
              <a:defRPr/>
            </a:lvl2pPr>
            <a:lvl3pPr indent="-317500" lvl="2" marL="1371600">
              <a:spcBef>
                <a:spcPts val="0"/>
              </a:spcBef>
              <a:spcAft>
                <a:spcPts val="0"/>
              </a:spcAft>
              <a:buSzPts val="1400"/>
              <a:buAutoNum type="romanLcPeriod"/>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sp>
        <p:nvSpPr>
          <p:cNvPr id="2047" name="Google Shape;2047;p4"/>
          <p:cNvSpPr txBox="1"/>
          <p:nvPr>
            <p:ph type="title"/>
          </p:nvPr>
        </p:nvSpPr>
        <p:spPr>
          <a:xfrm>
            <a:off x="720000" y="47837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48" name="Shape 2048"/>
        <p:cNvGrpSpPr/>
        <p:nvPr/>
      </p:nvGrpSpPr>
      <p:grpSpPr>
        <a:xfrm>
          <a:off x="0" y="0"/>
          <a:ext cx="0" cy="0"/>
          <a:chOff x="0" y="0"/>
          <a:chExt cx="0" cy="0"/>
        </a:xfrm>
      </p:grpSpPr>
      <p:grpSp>
        <p:nvGrpSpPr>
          <p:cNvPr id="2049" name="Google Shape;2049;p5"/>
          <p:cNvGrpSpPr/>
          <p:nvPr/>
        </p:nvGrpSpPr>
        <p:grpSpPr>
          <a:xfrm>
            <a:off x="1650725" y="312150"/>
            <a:ext cx="5842500" cy="1015200"/>
            <a:chOff x="1650725" y="312150"/>
            <a:chExt cx="5842500" cy="1015200"/>
          </a:xfrm>
        </p:grpSpPr>
        <p:grpSp>
          <p:nvGrpSpPr>
            <p:cNvPr id="2050" name="Google Shape;2050;p5"/>
            <p:cNvGrpSpPr/>
            <p:nvPr/>
          </p:nvGrpSpPr>
          <p:grpSpPr>
            <a:xfrm>
              <a:off x="1650725" y="312150"/>
              <a:ext cx="5842500" cy="1015200"/>
              <a:chOff x="1650725" y="312150"/>
              <a:chExt cx="5842500" cy="1015200"/>
            </a:xfrm>
          </p:grpSpPr>
          <p:sp>
            <p:nvSpPr>
              <p:cNvPr id="2051" name="Google Shape;2051;p5"/>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 name="Google Shape;2053;p5"/>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4" name="Google Shape;2054;p5"/>
          <p:cNvSpPr/>
          <p:nvPr/>
        </p:nvSpPr>
        <p:spPr>
          <a:xfrm>
            <a:off x="4568375" y="1448475"/>
            <a:ext cx="3735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
          <p:cNvSpPr/>
          <p:nvPr/>
        </p:nvSpPr>
        <p:spPr>
          <a:xfrm>
            <a:off x="722375" y="1448475"/>
            <a:ext cx="3735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6" name="Google Shape;2056;p5"/>
          <p:cNvGrpSpPr/>
          <p:nvPr/>
        </p:nvGrpSpPr>
        <p:grpSpPr>
          <a:xfrm rot="10800000">
            <a:off x="1205688" y="4810950"/>
            <a:ext cx="269400" cy="268475"/>
            <a:chOff x="6222500" y="2917150"/>
            <a:chExt cx="269400" cy="268475"/>
          </a:xfrm>
        </p:grpSpPr>
        <p:sp>
          <p:nvSpPr>
            <p:cNvPr id="2057" name="Google Shape;2057;p5"/>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 name="Google Shape;2081;p5"/>
          <p:cNvGrpSpPr/>
          <p:nvPr/>
        </p:nvGrpSpPr>
        <p:grpSpPr>
          <a:xfrm>
            <a:off x="4132513" y="4810950"/>
            <a:ext cx="603075" cy="629525"/>
            <a:chOff x="1746625" y="3753175"/>
            <a:chExt cx="603075" cy="629525"/>
          </a:xfrm>
        </p:grpSpPr>
        <p:sp>
          <p:nvSpPr>
            <p:cNvPr id="2082" name="Google Shape;2082;p5"/>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 name="Google Shape;2164;p5"/>
          <p:cNvGrpSpPr/>
          <p:nvPr/>
        </p:nvGrpSpPr>
        <p:grpSpPr>
          <a:xfrm flipH="1" rot="6550995">
            <a:off x="7448489" y="4214941"/>
            <a:ext cx="684945" cy="604368"/>
            <a:chOff x="3573050" y="2694100"/>
            <a:chExt cx="684925" cy="604350"/>
          </a:xfrm>
        </p:grpSpPr>
        <p:sp>
          <p:nvSpPr>
            <p:cNvPr id="2165" name="Google Shape;2165;p5"/>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 name="Google Shape;2201;p5"/>
          <p:cNvGrpSpPr/>
          <p:nvPr/>
        </p:nvGrpSpPr>
        <p:grpSpPr>
          <a:xfrm rot="-488778">
            <a:off x="209467" y="2424574"/>
            <a:ext cx="609619" cy="552670"/>
            <a:chOff x="3118825" y="3879050"/>
            <a:chExt cx="609625" cy="552675"/>
          </a:xfrm>
        </p:grpSpPr>
        <p:sp>
          <p:nvSpPr>
            <p:cNvPr id="2202" name="Google Shape;2202;p5"/>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8" name="Google Shape;2228;p5"/>
          <p:cNvSpPr/>
          <p:nvPr/>
        </p:nvSpPr>
        <p:spPr>
          <a:xfrm>
            <a:off x="4676761" y="1552014"/>
            <a:ext cx="3518400" cy="28617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
          <p:cNvSpPr/>
          <p:nvPr/>
        </p:nvSpPr>
        <p:spPr>
          <a:xfrm>
            <a:off x="830761" y="1552014"/>
            <a:ext cx="3518400" cy="28617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0" name="Google Shape;2230;p5"/>
          <p:cNvGrpSpPr/>
          <p:nvPr/>
        </p:nvGrpSpPr>
        <p:grpSpPr>
          <a:xfrm rot="10800000">
            <a:off x="7776063" y="536175"/>
            <a:ext cx="273250" cy="258375"/>
            <a:chOff x="6463025" y="2380000"/>
            <a:chExt cx="273250" cy="258375"/>
          </a:xfrm>
        </p:grpSpPr>
        <p:sp>
          <p:nvSpPr>
            <p:cNvPr id="2231" name="Google Shape;2231;p5"/>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5"/>
          <p:cNvSpPr/>
          <p:nvPr/>
        </p:nvSpPr>
        <p:spPr>
          <a:xfrm rot="-6836737">
            <a:off x="8139696" y="65048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2" name="Google Shape;2262;p5"/>
          <p:cNvGrpSpPr/>
          <p:nvPr/>
        </p:nvGrpSpPr>
        <p:grpSpPr>
          <a:xfrm rot="10800000">
            <a:off x="8122400" y="670775"/>
            <a:ext cx="286675" cy="255775"/>
            <a:chOff x="6360300" y="2660800"/>
            <a:chExt cx="286675" cy="255775"/>
          </a:xfrm>
        </p:grpSpPr>
        <p:sp>
          <p:nvSpPr>
            <p:cNvPr id="2263" name="Google Shape;2263;p5"/>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 name="Google Shape;2288;p5"/>
          <p:cNvGrpSpPr/>
          <p:nvPr/>
        </p:nvGrpSpPr>
        <p:grpSpPr>
          <a:xfrm rot="5400000">
            <a:off x="496075" y="677100"/>
            <a:ext cx="269400" cy="268475"/>
            <a:chOff x="6222500" y="2917150"/>
            <a:chExt cx="269400" cy="268475"/>
          </a:xfrm>
        </p:grpSpPr>
        <p:sp>
          <p:nvSpPr>
            <p:cNvPr id="2289" name="Google Shape;2289;p5"/>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 name="Google Shape;2313;p5"/>
          <p:cNvGrpSpPr/>
          <p:nvPr/>
        </p:nvGrpSpPr>
        <p:grpSpPr>
          <a:xfrm rot="5400000">
            <a:off x="857888" y="413238"/>
            <a:ext cx="250350" cy="261000"/>
            <a:chOff x="6143625" y="2415075"/>
            <a:chExt cx="250350" cy="261000"/>
          </a:xfrm>
        </p:grpSpPr>
        <p:sp>
          <p:nvSpPr>
            <p:cNvPr id="2314" name="Google Shape;2314;p5"/>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 name="Google Shape;2329;p5"/>
          <p:cNvGrpSpPr/>
          <p:nvPr/>
        </p:nvGrpSpPr>
        <p:grpSpPr>
          <a:xfrm rot="5400000">
            <a:off x="839713" y="772963"/>
            <a:ext cx="286675" cy="255775"/>
            <a:chOff x="6360300" y="2660800"/>
            <a:chExt cx="286675" cy="255775"/>
          </a:xfrm>
        </p:grpSpPr>
        <p:sp>
          <p:nvSpPr>
            <p:cNvPr id="2330" name="Google Shape;2330;p5"/>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5" name="Google Shape;2355;p5"/>
          <p:cNvSpPr/>
          <p:nvPr/>
        </p:nvSpPr>
        <p:spPr>
          <a:xfrm rot="3963263">
            <a:off x="1352017" y="813988"/>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
          <p:cNvSpPr txBox="1"/>
          <p:nvPr>
            <p:ph idx="1" type="body"/>
          </p:nvPr>
        </p:nvSpPr>
        <p:spPr>
          <a:xfrm>
            <a:off x="863375" y="2377750"/>
            <a:ext cx="3453000" cy="1827600"/>
          </a:xfrm>
          <a:prstGeom prst="rect">
            <a:avLst/>
          </a:prstGeom>
          <a:noFill/>
        </p:spPr>
        <p:txBody>
          <a:bodyPr anchorCtr="0" anchor="t" bIns="91425" lIns="91425" spcFirstLastPara="1" rIns="91425" wrap="square" tIns="91425">
            <a:noAutofit/>
          </a:bodyPr>
          <a:lstStyle>
            <a:lvl1pPr indent="-330200" lvl="0" marL="457200" rtl="0">
              <a:lnSpc>
                <a:spcPct val="100000"/>
              </a:lnSpc>
              <a:spcBef>
                <a:spcPts val="0"/>
              </a:spcBef>
              <a:spcAft>
                <a:spcPts val="0"/>
              </a:spcAft>
              <a:buSzPts val="1600"/>
              <a:buChar char="●"/>
              <a:defRPr sz="1400"/>
            </a:lvl1pPr>
            <a:lvl2pPr indent="-330200" lvl="1" marL="914400" rtl="0">
              <a:lnSpc>
                <a:spcPct val="115000"/>
              </a:lnSpc>
              <a:spcBef>
                <a:spcPts val="0"/>
              </a:spcBef>
              <a:spcAft>
                <a:spcPts val="0"/>
              </a:spcAft>
              <a:buSzPts val="1600"/>
              <a:buChar char="○"/>
              <a:defRPr sz="1600"/>
            </a:lvl2pPr>
            <a:lvl3pPr indent="-330200" lvl="2" marL="1371600" rtl="0">
              <a:lnSpc>
                <a:spcPct val="115000"/>
              </a:lnSpc>
              <a:spcBef>
                <a:spcPts val="0"/>
              </a:spcBef>
              <a:spcAft>
                <a:spcPts val="0"/>
              </a:spcAft>
              <a:buSzPts val="1600"/>
              <a:buChar char="■"/>
              <a:defRPr sz="1600"/>
            </a:lvl3pPr>
            <a:lvl4pPr indent="-330200" lvl="3" marL="1828800" rtl="0">
              <a:lnSpc>
                <a:spcPct val="115000"/>
              </a:lnSpc>
              <a:spcBef>
                <a:spcPts val="0"/>
              </a:spcBef>
              <a:spcAft>
                <a:spcPts val="0"/>
              </a:spcAft>
              <a:buSzPts val="1600"/>
              <a:buChar char="●"/>
              <a:defRPr sz="1600"/>
            </a:lvl4pPr>
            <a:lvl5pPr indent="-330200" lvl="4" marL="2286000" rtl="0">
              <a:lnSpc>
                <a:spcPct val="115000"/>
              </a:lnSpc>
              <a:spcBef>
                <a:spcPts val="0"/>
              </a:spcBef>
              <a:spcAft>
                <a:spcPts val="0"/>
              </a:spcAft>
              <a:buSzPts val="1600"/>
              <a:buChar char="○"/>
              <a:defRPr sz="1600"/>
            </a:lvl5pPr>
            <a:lvl6pPr indent="-330200" lvl="5" marL="2743200" rtl="0">
              <a:lnSpc>
                <a:spcPct val="115000"/>
              </a:lnSpc>
              <a:spcBef>
                <a:spcPts val="0"/>
              </a:spcBef>
              <a:spcAft>
                <a:spcPts val="0"/>
              </a:spcAft>
              <a:buSzPts val="1600"/>
              <a:buChar char="■"/>
              <a:defRPr sz="1600"/>
            </a:lvl6pPr>
            <a:lvl7pPr indent="-330200" lvl="6" marL="3200400" rtl="0">
              <a:lnSpc>
                <a:spcPct val="115000"/>
              </a:lnSpc>
              <a:spcBef>
                <a:spcPts val="0"/>
              </a:spcBef>
              <a:spcAft>
                <a:spcPts val="0"/>
              </a:spcAft>
              <a:buSzPts val="1600"/>
              <a:buChar char="●"/>
              <a:defRPr sz="1600"/>
            </a:lvl7pPr>
            <a:lvl8pPr indent="-330200" lvl="7" marL="3657600" rtl="0">
              <a:lnSpc>
                <a:spcPct val="115000"/>
              </a:lnSpc>
              <a:spcBef>
                <a:spcPts val="0"/>
              </a:spcBef>
              <a:spcAft>
                <a:spcPts val="0"/>
              </a:spcAft>
              <a:buSzPts val="1600"/>
              <a:buChar char="○"/>
              <a:defRPr sz="1600"/>
            </a:lvl8pPr>
            <a:lvl9pPr indent="-330200" lvl="8" marL="4114800" rtl="0">
              <a:lnSpc>
                <a:spcPct val="115000"/>
              </a:lnSpc>
              <a:spcBef>
                <a:spcPts val="0"/>
              </a:spcBef>
              <a:spcAft>
                <a:spcPts val="0"/>
              </a:spcAft>
              <a:buSzPts val="1600"/>
              <a:buChar char="■"/>
              <a:defRPr sz="1600"/>
            </a:lvl9pPr>
          </a:lstStyle>
          <a:p/>
        </p:txBody>
      </p:sp>
      <p:sp>
        <p:nvSpPr>
          <p:cNvPr id="2357" name="Google Shape;2357;p5"/>
          <p:cNvSpPr txBox="1"/>
          <p:nvPr>
            <p:ph idx="2" type="body"/>
          </p:nvPr>
        </p:nvSpPr>
        <p:spPr>
          <a:xfrm>
            <a:off x="4708600" y="2377750"/>
            <a:ext cx="3453000" cy="1827600"/>
          </a:xfrm>
          <a:prstGeom prst="rect">
            <a:avLst/>
          </a:prstGeom>
          <a:noFill/>
        </p:spPr>
        <p:txBody>
          <a:bodyPr anchorCtr="0" anchor="t" bIns="91425" lIns="91425" spcFirstLastPara="1" rIns="91425" wrap="square" tIns="91425">
            <a:noAutofit/>
          </a:bodyPr>
          <a:lstStyle>
            <a:lvl1pPr indent="-330200" lvl="0" marL="457200" rtl="0">
              <a:lnSpc>
                <a:spcPct val="100000"/>
              </a:lnSpc>
              <a:spcBef>
                <a:spcPts val="0"/>
              </a:spcBef>
              <a:spcAft>
                <a:spcPts val="0"/>
              </a:spcAft>
              <a:buSzPts val="1600"/>
              <a:buChar char="●"/>
              <a:defRPr sz="1400"/>
            </a:lvl1pPr>
            <a:lvl2pPr indent="-330200" lvl="1" marL="914400" rtl="0">
              <a:lnSpc>
                <a:spcPct val="115000"/>
              </a:lnSpc>
              <a:spcBef>
                <a:spcPts val="0"/>
              </a:spcBef>
              <a:spcAft>
                <a:spcPts val="0"/>
              </a:spcAft>
              <a:buSzPts val="1600"/>
              <a:buChar char="○"/>
              <a:defRPr sz="1600"/>
            </a:lvl2pPr>
            <a:lvl3pPr indent="-330200" lvl="2" marL="1371600" rtl="0">
              <a:lnSpc>
                <a:spcPct val="115000"/>
              </a:lnSpc>
              <a:spcBef>
                <a:spcPts val="0"/>
              </a:spcBef>
              <a:spcAft>
                <a:spcPts val="0"/>
              </a:spcAft>
              <a:buSzPts val="1600"/>
              <a:buChar char="■"/>
              <a:defRPr sz="1600"/>
            </a:lvl3pPr>
            <a:lvl4pPr indent="-330200" lvl="3" marL="1828800" rtl="0">
              <a:lnSpc>
                <a:spcPct val="115000"/>
              </a:lnSpc>
              <a:spcBef>
                <a:spcPts val="0"/>
              </a:spcBef>
              <a:spcAft>
                <a:spcPts val="0"/>
              </a:spcAft>
              <a:buSzPts val="1600"/>
              <a:buChar char="●"/>
              <a:defRPr sz="1600"/>
            </a:lvl4pPr>
            <a:lvl5pPr indent="-330200" lvl="4" marL="2286000" rtl="0">
              <a:lnSpc>
                <a:spcPct val="115000"/>
              </a:lnSpc>
              <a:spcBef>
                <a:spcPts val="0"/>
              </a:spcBef>
              <a:spcAft>
                <a:spcPts val="0"/>
              </a:spcAft>
              <a:buSzPts val="1600"/>
              <a:buChar char="○"/>
              <a:defRPr sz="1600"/>
            </a:lvl5pPr>
            <a:lvl6pPr indent="-330200" lvl="5" marL="2743200" rtl="0">
              <a:lnSpc>
                <a:spcPct val="115000"/>
              </a:lnSpc>
              <a:spcBef>
                <a:spcPts val="0"/>
              </a:spcBef>
              <a:spcAft>
                <a:spcPts val="0"/>
              </a:spcAft>
              <a:buSzPts val="1600"/>
              <a:buChar char="■"/>
              <a:defRPr sz="1600"/>
            </a:lvl6pPr>
            <a:lvl7pPr indent="-330200" lvl="6" marL="3200400" rtl="0">
              <a:lnSpc>
                <a:spcPct val="115000"/>
              </a:lnSpc>
              <a:spcBef>
                <a:spcPts val="0"/>
              </a:spcBef>
              <a:spcAft>
                <a:spcPts val="0"/>
              </a:spcAft>
              <a:buSzPts val="1600"/>
              <a:buChar char="●"/>
              <a:defRPr sz="1600"/>
            </a:lvl7pPr>
            <a:lvl8pPr indent="-330200" lvl="7" marL="3657600" rtl="0">
              <a:lnSpc>
                <a:spcPct val="115000"/>
              </a:lnSpc>
              <a:spcBef>
                <a:spcPts val="0"/>
              </a:spcBef>
              <a:spcAft>
                <a:spcPts val="0"/>
              </a:spcAft>
              <a:buSzPts val="1600"/>
              <a:buChar char="○"/>
              <a:defRPr sz="1600"/>
            </a:lvl8pPr>
            <a:lvl9pPr indent="-330200" lvl="8" marL="4114800" rtl="0">
              <a:lnSpc>
                <a:spcPct val="115000"/>
              </a:lnSpc>
              <a:spcBef>
                <a:spcPts val="0"/>
              </a:spcBef>
              <a:spcAft>
                <a:spcPts val="0"/>
              </a:spcAft>
              <a:buSzPts val="1600"/>
              <a:buChar char="■"/>
              <a:defRPr sz="1600"/>
            </a:lvl9pPr>
          </a:lstStyle>
          <a:p/>
        </p:txBody>
      </p:sp>
      <p:sp>
        <p:nvSpPr>
          <p:cNvPr id="2358" name="Google Shape;2358;p5"/>
          <p:cNvSpPr txBox="1"/>
          <p:nvPr>
            <p:ph idx="3" type="subTitle"/>
          </p:nvPr>
        </p:nvSpPr>
        <p:spPr>
          <a:xfrm>
            <a:off x="1291486" y="1932950"/>
            <a:ext cx="2596800" cy="3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2359" name="Google Shape;2359;p5"/>
          <p:cNvSpPr txBox="1"/>
          <p:nvPr>
            <p:ph idx="4" type="subTitle"/>
          </p:nvPr>
        </p:nvSpPr>
        <p:spPr>
          <a:xfrm>
            <a:off x="5264850" y="1932950"/>
            <a:ext cx="2596800" cy="3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400">
                <a:latin typeface="Abril Fatface"/>
                <a:ea typeface="Abril Fatface"/>
                <a:cs typeface="Abril Fatface"/>
                <a:sym typeface="Abril Fatface"/>
              </a:defRPr>
            </a:lvl1pPr>
            <a:lvl2pPr lvl="1" rtl="0" algn="ctr">
              <a:lnSpc>
                <a:spcPct val="100000"/>
              </a:lnSpc>
              <a:spcBef>
                <a:spcPts val="0"/>
              </a:spcBef>
              <a:spcAft>
                <a:spcPts val="0"/>
              </a:spcAft>
              <a:buNone/>
              <a:defRPr sz="2400">
                <a:latin typeface="Abril Fatface"/>
                <a:ea typeface="Abril Fatface"/>
                <a:cs typeface="Abril Fatface"/>
                <a:sym typeface="Abril Fatface"/>
              </a:defRPr>
            </a:lvl2pPr>
            <a:lvl3pPr lvl="2" rtl="0" algn="ctr">
              <a:lnSpc>
                <a:spcPct val="100000"/>
              </a:lnSpc>
              <a:spcBef>
                <a:spcPts val="0"/>
              </a:spcBef>
              <a:spcAft>
                <a:spcPts val="0"/>
              </a:spcAft>
              <a:buNone/>
              <a:defRPr sz="2400">
                <a:latin typeface="Abril Fatface"/>
                <a:ea typeface="Abril Fatface"/>
                <a:cs typeface="Abril Fatface"/>
                <a:sym typeface="Abril Fatface"/>
              </a:defRPr>
            </a:lvl3pPr>
            <a:lvl4pPr lvl="3" rtl="0" algn="ctr">
              <a:lnSpc>
                <a:spcPct val="100000"/>
              </a:lnSpc>
              <a:spcBef>
                <a:spcPts val="0"/>
              </a:spcBef>
              <a:spcAft>
                <a:spcPts val="0"/>
              </a:spcAft>
              <a:buNone/>
              <a:defRPr sz="2400">
                <a:latin typeface="Abril Fatface"/>
                <a:ea typeface="Abril Fatface"/>
                <a:cs typeface="Abril Fatface"/>
                <a:sym typeface="Abril Fatface"/>
              </a:defRPr>
            </a:lvl4pPr>
            <a:lvl5pPr lvl="4" rtl="0" algn="ctr">
              <a:lnSpc>
                <a:spcPct val="100000"/>
              </a:lnSpc>
              <a:spcBef>
                <a:spcPts val="0"/>
              </a:spcBef>
              <a:spcAft>
                <a:spcPts val="0"/>
              </a:spcAft>
              <a:buNone/>
              <a:defRPr sz="2400">
                <a:latin typeface="Abril Fatface"/>
                <a:ea typeface="Abril Fatface"/>
                <a:cs typeface="Abril Fatface"/>
                <a:sym typeface="Abril Fatface"/>
              </a:defRPr>
            </a:lvl5pPr>
            <a:lvl6pPr lvl="5" rtl="0" algn="ctr">
              <a:lnSpc>
                <a:spcPct val="100000"/>
              </a:lnSpc>
              <a:spcBef>
                <a:spcPts val="0"/>
              </a:spcBef>
              <a:spcAft>
                <a:spcPts val="0"/>
              </a:spcAft>
              <a:buNone/>
              <a:defRPr sz="2400">
                <a:latin typeface="Abril Fatface"/>
                <a:ea typeface="Abril Fatface"/>
                <a:cs typeface="Abril Fatface"/>
                <a:sym typeface="Abril Fatface"/>
              </a:defRPr>
            </a:lvl6pPr>
            <a:lvl7pPr lvl="6" rtl="0" algn="ctr">
              <a:lnSpc>
                <a:spcPct val="100000"/>
              </a:lnSpc>
              <a:spcBef>
                <a:spcPts val="0"/>
              </a:spcBef>
              <a:spcAft>
                <a:spcPts val="0"/>
              </a:spcAft>
              <a:buNone/>
              <a:defRPr sz="2400">
                <a:latin typeface="Abril Fatface"/>
                <a:ea typeface="Abril Fatface"/>
                <a:cs typeface="Abril Fatface"/>
                <a:sym typeface="Abril Fatface"/>
              </a:defRPr>
            </a:lvl7pPr>
            <a:lvl8pPr lvl="7" rtl="0" algn="ctr">
              <a:lnSpc>
                <a:spcPct val="100000"/>
              </a:lnSpc>
              <a:spcBef>
                <a:spcPts val="0"/>
              </a:spcBef>
              <a:spcAft>
                <a:spcPts val="0"/>
              </a:spcAft>
              <a:buNone/>
              <a:defRPr sz="2400">
                <a:latin typeface="Abril Fatface"/>
                <a:ea typeface="Abril Fatface"/>
                <a:cs typeface="Abril Fatface"/>
                <a:sym typeface="Abril Fatface"/>
              </a:defRPr>
            </a:lvl8pPr>
            <a:lvl9pPr lvl="8" rtl="0" algn="ctr">
              <a:lnSpc>
                <a:spcPct val="100000"/>
              </a:lnSpc>
              <a:spcBef>
                <a:spcPts val="0"/>
              </a:spcBef>
              <a:spcAft>
                <a:spcPts val="0"/>
              </a:spcAft>
              <a:buNone/>
              <a:defRPr sz="2400">
                <a:latin typeface="Abril Fatface"/>
                <a:ea typeface="Abril Fatface"/>
                <a:cs typeface="Abril Fatface"/>
                <a:sym typeface="Abril Fatface"/>
              </a:defRPr>
            </a:lvl9pPr>
          </a:lstStyle>
          <a:p/>
        </p:txBody>
      </p:sp>
      <p:sp>
        <p:nvSpPr>
          <p:cNvPr id="2360" name="Google Shape;2360;p5"/>
          <p:cNvSpPr txBox="1"/>
          <p:nvPr>
            <p:ph type="title"/>
          </p:nvPr>
        </p:nvSpPr>
        <p:spPr>
          <a:xfrm>
            <a:off x="720000" y="47837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361" name="Shape 2361"/>
        <p:cNvGrpSpPr/>
        <p:nvPr/>
      </p:nvGrpSpPr>
      <p:grpSpPr>
        <a:xfrm>
          <a:off x="0" y="0"/>
          <a:ext cx="0" cy="0"/>
          <a:chOff x="0" y="0"/>
          <a:chExt cx="0" cy="0"/>
        </a:xfrm>
      </p:grpSpPr>
      <p:grpSp>
        <p:nvGrpSpPr>
          <p:cNvPr id="2362" name="Google Shape;2362;p6"/>
          <p:cNvGrpSpPr/>
          <p:nvPr/>
        </p:nvGrpSpPr>
        <p:grpSpPr>
          <a:xfrm>
            <a:off x="1650725" y="312150"/>
            <a:ext cx="5842500" cy="1015200"/>
            <a:chOff x="1650725" y="312150"/>
            <a:chExt cx="5842500" cy="1015200"/>
          </a:xfrm>
        </p:grpSpPr>
        <p:sp>
          <p:nvSpPr>
            <p:cNvPr id="2363" name="Google Shape;2363;p6"/>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 name="Google Shape;2365;p6"/>
          <p:cNvGrpSpPr/>
          <p:nvPr/>
        </p:nvGrpSpPr>
        <p:grpSpPr>
          <a:xfrm>
            <a:off x="227138" y="4719800"/>
            <a:ext cx="286675" cy="255775"/>
            <a:chOff x="6360300" y="2660800"/>
            <a:chExt cx="286675" cy="255775"/>
          </a:xfrm>
        </p:grpSpPr>
        <p:sp>
          <p:nvSpPr>
            <p:cNvPr id="2366" name="Google Shape;2366;p6"/>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 name="Google Shape;2391;p6"/>
          <p:cNvGrpSpPr/>
          <p:nvPr/>
        </p:nvGrpSpPr>
        <p:grpSpPr>
          <a:xfrm>
            <a:off x="586900" y="4851800"/>
            <a:ext cx="273250" cy="258375"/>
            <a:chOff x="6463025" y="2380000"/>
            <a:chExt cx="273250" cy="258375"/>
          </a:xfrm>
        </p:grpSpPr>
        <p:sp>
          <p:nvSpPr>
            <p:cNvPr id="2392" name="Google Shape;2392;p6"/>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 name="Google Shape;2422;p6"/>
          <p:cNvGrpSpPr/>
          <p:nvPr/>
        </p:nvGrpSpPr>
        <p:grpSpPr>
          <a:xfrm>
            <a:off x="-111812" y="4717175"/>
            <a:ext cx="250350" cy="261000"/>
            <a:chOff x="6143625" y="2415075"/>
            <a:chExt cx="250350" cy="261000"/>
          </a:xfrm>
        </p:grpSpPr>
        <p:sp>
          <p:nvSpPr>
            <p:cNvPr id="2423" name="Google Shape;2423;p6"/>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 name="Google Shape;2438;p6"/>
          <p:cNvGrpSpPr/>
          <p:nvPr/>
        </p:nvGrpSpPr>
        <p:grpSpPr>
          <a:xfrm>
            <a:off x="146263" y="5065725"/>
            <a:ext cx="269400" cy="268475"/>
            <a:chOff x="6222500" y="2917150"/>
            <a:chExt cx="269400" cy="268475"/>
          </a:xfrm>
        </p:grpSpPr>
        <p:sp>
          <p:nvSpPr>
            <p:cNvPr id="2439" name="Google Shape;2439;p6"/>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3" name="Google Shape;2463;p6"/>
          <p:cNvGrpSpPr/>
          <p:nvPr/>
        </p:nvGrpSpPr>
        <p:grpSpPr>
          <a:xfrm rot="1320820">
            <a:off x="644064" y="221873"/>
            <a:ext cx="623968" cy="816229"/>
            <a:chOff x="542025" y="2878550"/>
            <a:chExt cx="732250" cy="957875"/>
          </a:xfrm>
        </p:grpSpPr>
        <p:sp>
          <p:nvSpPr>
            <p:cNvPr id="2464" name="Google Shape;2464;p6"/>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6"/>
          <p:cNvGrpSpPr/>
          <p:nvPr/>
        </p:nvGrpSpPr>
        <p:grpSpPr>
          <a:xfrm flipH="1" rot="9063235">
            <a:off x="4235809" y="4945349"/>
            <a:ext cx="669194" cy="509239"/>
            <a:chOff x="2327950" y="2891825"/>
            <a:chExt cx="669175" cy="509225"/>
          </a:xfrm>
        </p:grpSpPr>
        <p:sp>
          <p:nvSpPr>
            <p:cNvPr id="2540" name="Google Shape;2540;p6"/>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6"/>
          <p:cNvGrpSpPr/>
          <p:nvPr/>
        </p:nvGrpSpPr>
        <p:grpSpPr>
          <a:xfrm flipH="1" rot="6471856">
            <a:off x="-187154" y="2133932"/>
            <a:ext cx="685007" cy="604422"/>
            <a:chOff x="3573050" y="2694100"/>
            <a:chExt cx="684925" cy="604350"/>
          </a:xfrm>
        </p:grpSpPr>
        <p:sp>
          <p:nvSpPr>
            <p:cNvPr id="2564" name="Google Shape;2564;p6"/>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0" name="Google Shape;2600;p6"/>
          <p:cNvGrpSpPr/>
          <p:nvPr/>
        </p:nvGrpSpPr>
        <p:grpSpPr>
          <a:xfrm rot="-6696851">
            <a:off x="7674381" y="4847339"/>
            <a:ext cx="685009" cy="604425"/>
            <a:chOff x="3573050" y="2694100"/>
            <a:chExt cx="684925" cy="604350"/>
          </a:xfrm>
        </p:grpSpPr>
        <p:sp>
          <p:nvSpPr>
            <p:cNvPr id="2601" name="Google Shape;2601;p6"/>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6"/>
          <p:cNvGrpSpPr/>
          <p:nvPr/>
        </p:nvGrpSpPr>
        <p:grpSpPr>
          <a:xfrm rot="-2072034">
            <a:off x="7735055" y="315228"/>
            <a:ext cx="603082" cy="629532"/>
            <a:chOff x="1746625" y="3753175"/>
            <a:chExt cx="603075" cy="629525"/>
          </a:xfrm>
        </p:grpSpPr>
        <p:sp>
          <p:nvSpPr>
            <p:cNvPr id="2638" name="Google Shape;2638;p6"/>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0" name="Google Shape;2720;p6"/>
          <p:cNvSpPr txBox="1"/>
          <p:nvPr>
            <p:ph type="title"/>
          </p:nvPr>
        </p:nvSpPr>
        <p:spPr>
          <a:xfrm>
            <a:off x="720000" y="464700"/>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721" name="Shape 2721"/>
        <p:cNvGrpSpPr/>
        <p:nvPr/>
      </p:nvGrpSpPr>
      <p:grpSpPr>
        <a:xfrm>
          <a:off x="0" y="0"/>
          <a:ext cx="0" cy="0"/>
          <a:chOff x="0" y="0"/>
          <a:chExt cx="0" cy="0"/>
        </a:xfrm>
      </p:grpSpPr>
      <p:grpSp>
        <p:nvGrpSpPr>
          <p:cNvPr id="2722" name="Google Shape;2722;p7"/>
          <p:cNvGrpSpPr/>
          <p:nvPr/>
        </p:nvGrpSpPr>
        <p:grpSpPr>
          <a:xfrm>
            <a:off x="709116" y="1465574"/>
            <a:ext cx="5842618" cy="3173389"/>
            <a:chOff x="722384" y="214100"/>
            <a:chExt cx="5322600" cy="4302900"/>
          </a:xfrm>
        </p:grpSpPr>
        <p:sp>
          <p:nvSpPr>
            <p:cNvPr id="2723" name="Google Shape;2723;p7"/>
            <p:cNvSpPr/>
            <p:nvPr/>
          </p:nvSpPr>
          <p:spPr>
            <a:xfrm>
              <a:off x="722384" y="214100"/>
              <a:ext cx="5322600" cy="4302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
            <p:cNvSpPr/>
            <p:nvPr/>
          </p:nvSpPr>
          <p:spPr>
            <a:xfrm>
              <a:off x="810740" y="360003"/>
              <a:ext cx="5145900" cy="4011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 name="Google Shape;2725;p7"/>
          <p:cNvGrpSpPr/>
          <p:nvPr/>
        </p:nvGrpSpPr>
        <p:grpSpPr>
          <a:xfrm>
            <a:off x="709100" y="312150"/>
            <a:ext cx="5842500" cy="1015200"/>
            <a:chOff x="1650725" y="312150"/>
            <a:chExt cx="5842500" cy="1015200"/>
          </a:xfrm>
        </p:grpSpPr>
        <p:grpSp>
          <p:nvGrpSpPr>
            <p:cNvPr id="2726" name="Google Shape;2726;p7"/>
            <p:cNvGrpSpPr/>
            <p:nvPr/>
          </p:nvGrpSpPr>
          <p:grpSpPr>
            <a:xfrm>
              <a:off x="1650725" y="312150"/>
              <a:ext cx="5842500" cy="1015200"/>
              <a:chOff x="1650725" y="312150"/>
              <a:chExt cx="5842500" cy="1015200"/>
            </a:xfrm>
          </p:grpSpPr>
          <p:sp>
            <p:nvSpPr>
              <p:cNvPr id="2727" name="Google Shape;2727;p7"/>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9" name="Google Shape;2729;p7"/>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7"/>
          <p:cNvGrpSpPr/>
          <p:nvPr/>
        </p:nvGrpSpPr>
        <p:grpSpPr>
          <a:xfrm rot="-591531">
            <a:off x="5304894" y="1995459"/>
            <a:ext cx="2994824" cy="2000325"/>
            <a:chOff x="4524375" y="3496100"/>
            <a:chExt cx="1731775" cy="1156700"/>
          </a:xfrm>
        </p:grpSpPr>
        <p:sp>
          <p:nvSpPr>
            <p:cNvPr id="2731" name="Google Shape;2731;p7"/>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7"/>
          <p:cNvGrpSpPr/>
          <p:nvPr/>
        </p:nvGrpSpPr>
        <p:grpSpPr>
          <a:xfrm flipH="1" rot="6471856">
            <a:off x="7064521" y="693757"/>
            <a:ext cx="685007" cy="604422"/>
            <a:chOff x="3573050" y="2694100"/>
            <a:chExt cx="684925" cy="604350"/>
          </a:xfrm>
        </p:grpSpPr>
        <p:sp>
          <p:nvSpPr>
            <p:cNvPr id="3221" name="Google Shape;3221;p7"/>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7"/>
          <p:cNvGrpSpPr/>
          <p:nvPr/>
        </p:nvGrpSpPr>
        <p:grpSpPr>
          <a:xfrm flipH="1" rot="10362266">
            <a:off x="6375662" y="-200440"/>
            <a:ext cx="684991" cy="604408"/>
            <a:chOff x="3573050" y="2694100"/>
            <a:chExt cx="684925" cy="604350"/>
          </a:xfrm>
        </p:grpSpPr>
        <p:sp>
          <p:nvSpPr>
            <p:cNvPr id="3258" name="Google Shape;3258;p7"/>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4" name="Google Shape;3294;p7"/>
          <p:cNvGrpSpPr/>
          <p:nvPr/>
        </p:nvGrpSpPr>
        <p:grpSpPr>
          <a:xfrm rot="-2072034">
            <a:off x="7345855" y="4202366"/>
            <a:ext cx="603082" cy="629532"/>
            <a:chOff x="1746625" y="3753175"/>
            <a:chExt cx="603075" cy="629525"/>
          </a:xfrm>
        </p:grpSpPr>
        <p:sp>
          <p:nvSpPr>
            <p:cNvPr id="3295" name="Google Shape;3295;p7"/>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7" name="Google Shape;3377;p7"/>
          <p:cNvGrpSpPr/>
          <p:nvPr/>
        </p:nvGrpSpPr>
        <p:grpSpPr>
          <a:xfrm flipH="1" rot="3190969">
            <a:off x="5406468" y="4298176"/>
            <a:ext cx="669215" cy="509256"/>
            <a:chOff x="2327950" y="2891825"/>
            <a:chExt cx="669175" cy="509225"/>
          </a:xfrm>
        </p:grpSpPr>
        <p:sp>
          <p:nvSpPr>
            <p:cNvPr id="3378" name="Google Shape;3378;p7"/>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7"/>
          <p:cNvGrpSpPr/>
          <p:nvPr/>
        </p:nvGrpSpPr>
        <p:grpSpPr>
          <a:xfrm>
            <a:off x="889838" y="4247300"/>
            <a:ext cx="286675" cy="255775"/>
            <a:chOff x="6360300" y="2660800"/>
            <a:chExt cx="286675" cy="255775"/>
          </a:xfrm>
        </p:grpSpPr>
        <p:sp>
          <p:nvSpPr>
            <p:cNvPr id="3402" name="Google Shape;3402;p7"/>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7"/>
          <p:cNvGrpSpPr/>
          <p:nvPr/>
        </p:nvGrpSpPr>
        <p:grpSpPr>
          <a:xfrm>
            <a:off x="1249600" y="4379300"/>
            <a:ext cx="273250" cy="258375"/>
            <a:chOff x="6463025" y="2380000"/>
            <a:chExt cx="273250" cy="258375"/>
          </a:xfrm>
        </p:grpSpPr>
        <p:sp>
          <p:nvSpPr>
            <p:cNvPr id="3428" name="Google Shape;3428;p7"/>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7"/>
          <p:cNvGrpSpPr/>
          <p:nvPr/>
        </p:nvGrpSpPr>
        <p:grpSpPr>
          <a:xfrm>
            <a:off x="550888" y="4244675"/>
            <a:ext cx="250350" cy="261000"/>
            <a:chOff x="6143625" y="2415075"/>
            <a:chExt cx="250350" cy="261000"/>
          </a:xfrm>
        </p:grpSpPr>
        <p:sp>
          <p:nvSpPr>
            <p:cNvPr id="3459" name="Google Shape;3459;p7"/>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4" name="Google Shape;3474;p7"/>
          <p:cNvGrpSpPr/>
          <p:nvPr/>
        </p:nvGrpSpPr>
        <p:grpSpPr>
          <a:xfrm>
            <a:off x="808963" y="4593225"/>
            <a:ext cx="269400" cy="268475"/>
            <a:chOff x="6222500" y="2917150"/>
            <a:chExt cx="269400" cy="268475"/>
          </a:xfrm>
        </p:grpSpPr>
        <p:sp>
          <p:nvSpPr>
            <p:cNvPr id="3475" name="Google Shape;3475;p7"/>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9" name="Google Shape;3499;p7"/>
          <p:cNvGrpSpPr/>
          <p:nvPr/>
        </p:nvGrpSpPr>
        <p:grpSpPr>
          <a:xfrm flipH="1" rot="10800000">
            <a:off x="341475" y="359200"/>
            <a:ext cx="669175" cy="509225"/>
            <a:chOff x="2327950" y="2891825"/>
            <a:chExt cx="669175" cy="509225"/>
          </a:xfrm>
        </p:grpSpPr>
        <p:sp>
          <p:nvSpPr>
            <p:cNvPr id="3500" name="Google Shape;3500;p7"/>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3" name="Google Shape;3523;p7"/>
          <p:cNvSpPr txBox="1"/>
          <p:nvPr>
            <p:ph idx="1" type="body"/>
          </p:nvPr>
        </p:nvSpPr>
        <p:spPr>
          <a:xfrm>
            <a:off x="1055425" y="1687325"/>
            <a:ext cx="4614600" cy="2616600"/>
          </a:xfrm>
          <a:prstGeom prst="rect">
            <a:avLst/>
          </a:prstGeom>
        </p:spPr>
        <p:txBody>
          <a:bodyPr anchorCtr="0" anchor="ctr" bIns="91425" lIns="91425" spcFirstLastPara="1" rIns="91425" wrap="square" tIns="91425">
            <a:noAutofit/>
          </a:bodyPr>
          <a:lstStyle>
            <a:lvl1pPr indent="-279400" lvl="0" marL="457200" rtl="0">
              <a:spcBef>
                <a:spcPts val="0"/>
              </a:spcBef>
              <a:spcAft>
                <a:spcPts val="0"/>
              </a:spcAft>
              <a:buClr>
                <a:srgbClr val="999999"/>
              </a:buClr>
              <a:buSzPts val="800"/>
              <a:buFont typeface="Open Sans"/>
              <a:buChar char="●"/>
              <a:defRPr sz="1400"/>
            </a:lvl1pPr>
            <a:lvl2pPr indent="-279400" lvl="1" marL="914400" rtl="0">
              <a:lnSpc>
                <a:spcPct val="115000"/>
              </a:lnSpc>
              <a:spcBef>
                <a:spcPts val="0"/>
              </a:spcBef>
              <a:spcAft>
                <a:spcPts val="0"/>
              </a:spcAft>
              <a:buClr>
                <a:srgbClr val="999999"/>
              </a:buClr>
              <a:buSzPts val="800"/>
              <a:buFont typeface="Open Sans"/>
              <a:buChar char="○"/>
              <a:defRPr/>
            </a:lvl2pPr>
            <a:lvl3pPr indent="-279400" lvl="2" marL="1371600" rtl="0">
              <a:lnSpc>
                <a:spcPct val="115000"/>
              </a:lnSpc>
              <a:spcBef>
                <a:spcPts val="1600"/>
              </a:spcBef>
              <a:spcAft>
                <a:spcPts val="0"/>
              </a:spcAft>
              <a:buClr>
                <a:srgbClr val="999999"/>
              </a:buClr>
              <a:buSzPts val="800"/>
              <a:buFont typeface="Open Sans"/>
              <a:buChar char="■"/>
              <a:defRPr/>
            </a:lvl3pPr>
            <a:lvl4pPr indent="-279400" lvl="3" marL="1828800" rtl="0">
              <a:lnSpc>
                <a:spcPct val="115000"/>
              </a:lnSpc>
              <a:spcBef>
                <a:spcPts val="1600"/>
              </a:spcBef>
              <a:spcAft>
                <a:spcPts val="0"/>
              </a:spcAft>
              <a:buClr>
                <a:srgbClr val="999999"/>
              </a:buClr>
              <a:buSzPts val="800"/>
              <a:buFont typeface="Open Sans"/>
              <a:buChar char="●"/>
              <a:defRPr/>
            </a:lvl4pPr>
            <a:lvl5pPr indent="-304800" lvl="4" marL="2286000" rtl="0">
              <a:lnSpc>
                <a:spcPct val="115000"/>
              </a:lnSpc>
              <a:spcBef>
                <a:spcPts val="1600"/>
              </a:spcBef>
              <a:spcAft>
                <a:spcPts val="0"/>
              </a:spcAft>
              <a:buClr>
                <a:srgbClr val="999999"/>
              </a:buClr>
              <a:buSzPts val="1200"/>
              <a:buFont typeface="Open Sans"/>
              <a:buChar char="○"/>
              <a:defRPr/>
            </a:lvl5pPr>
            <a:lvl6pPr indent="-304800" lvl="5" marL="2743200" rtl="0">
              <a:lnSpc>
                <a:spcPct val="115000"/>
              </a:lnSpc>
              <a:spcBef>
                <a:spcPts val="1600"/>
              </a:spcBef>
              <a:spcAft>
                <a:spcPts val="0"/>
              </a:spcAft>
              <a:buClr>
                <a:srgbClr val="999999"/>
              </a:buClr>
              <a:buSzPts val="1200"/>
              <a:buFont typeface="Open Sans"/>
              <a:buChar char="■"/>
              <a:defRPr/>
            </a:lvl6pPr>
            <a:lvl7pPr indent="-273050" lvl="6" marL="3200400" rtl="0">
              <a:lnSpc>
                <a:spcPct val="115000"/>
              </a:lnSpc>
              <a:spcBef>
                <a:spcPts val="1600"/>
              </a:spcBef>
              <a:spcAft>
                <a:spcPts val="0"/>
              </a:spcAft>
              <a:buClr>
                <a:srgbClr val="999999"/>
              </a:buClr>
              <a:buSzPts val="700"/>
              <a:buFont typeface="Open Sans"/>
              <a:buChar char="●"/>
              <a:defRPr/>
            </a:lvl7pPr>
            <a:lvl8pPr indent="-273050" lvl="7" marL="3657600" rtl="0">
              <a:lnSpc>
                <a:spcPct val="115000"/>
              </a:lnSpc>
              <a:spcBef>
                <a:spcPts val="1600"/>
              </a:spcBef>
              <a:spcAft>
                <a:spcPts val="0"/>
              </a:spcAft>
              <a:buClr>
                <a:srgbClr val="999999"/>
              </a:buClr>
              <a:buSzPts val="700"/>
              <a:buFont typeface="Open Sans"/>
              <a:buChar char="○"/>
              <a:defRPr/>
            </a:lvl8pPr>
            <a:lvl9pPr indent="-266700" lvl="8" marL="4114800" rtl="0">
              <a:lnSpc>
                <a:spcPct val="115000"/>
              </a:lnSpc>
              <a:spcBef>
                <a:spcPts val="1600"/>
              </a:spcBef>
              <a:spcAft>
                <a:spcPts val="1600"/>
              </a:spcAft>
              <a:buClr>
                <a:srgbClr val="999999"/>
              </a:buClr>
              <a:buSzPts val="600"/>
              <a:buFont typeface="Open Sans"/>
              <a:buChar char="■"/>
              <a:defRPr/>
            </a:lvl9pPr>
          </a:lstStyle>
          <a:p/>
        </p:txBody>
      </p:sp>
      <p:sp>
        <p:nvSpPr>
          <p:cNvPr id="3524" name="Google Shape;3524;p7"/>
          <p:cNvSpPr txBox="1"/>
          <p:nvPr>
            <p:ph type="title"/>
          </p:nvPr>
        </p:nvSpPr>
        <p:spPr>
          <a:xfrm>
            <a:off x="1055425" y="545250"/>
            <a:ext cx="48006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4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525" name="Shape 3525"/>
        <p:cNvGrpSpPr/>
        <p:nvPr/>
      </p:nvGrpSpPr>
      <p:grpSpPr>
        <a:xfrm>
          <a:off x="0" y="0"/>
          <a:ext cx="0" cy="0"/>
          <a:chOff x="0" y="0"/>
          <a:chExt cx="0" cy="0"/>
        </a:xfrm>
      </p:grpSpPr>
      <p:sp>
        <p:nvSpPr>
          <p:cNvPr id="3526" name="Google Shape;3526;p8"/>
          <p:cNvSpPr/>
          <p:nvPr/>
        </p:nvSpPr>
        <p:spPr>
          <a:xfrm>
            <a:off x="1153450" y="745879"/>
            <a:ext cx="6837000" cy="365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
          <p:cNvSpPr/>
          <p:nvPr/>
        </p:nvSpPr>
        <p:spPr>
          <a:xfrm>
            <a:off x="1253050" y="854175"/>
            <a:ext cx="6637800" cy="3435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8" name="Google Shape;3528;p8"/>
          <p:cNvGrpSpPr/>
          <p:nvPr/>
        </p:nvGrpSpPr>
        <p:grpSpPr>
          <a:xfrm>
            <a:off x="7526875" y="316163"/>
            <a:ext cx="603075" cy="629525"/>
            <a:chOff x="1746625" y="3753175"/>
            <a:chExt cx="603075" cy="629525"/>
          </a:xfrm>
        </p:grpSpPr>
        <p:sp>
          <p:nvSpPr>
            <p:cNvPr id="3529" name="Google Shape;3529;p8"/>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1" name="Google Shape;3611;p8"/>
          <p:cNvGrpSpPr/>
          <p:nvPr/>
        </p:nvGrpSpPr>
        <p:grpSpPr>
          <a:xfrm rot="-3103157">
            <a:off x="4124212" y="4105386"/>
            <a:ext cx="623964" cy="816223"/>
            <a:chOff x="542025" y="2878550"/>
            <a:chExt cx="732250" cy="957875"/>
          </a:xfrm>
        </p:grpSpPr>
        <p:sp>
          <p:nvSpPr>
            <p:cNvPr id="3612" name="Google Shape;3612;p8"/>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7" name="Google Shape;3687;p8"/>
          <p:cNvGrpSpPr/>
          <p:nvPr/>
        </p:nvGrpSpPr>
        <p:grpSpPr>
          <a:xfrm rot="-4159838">
            <a:off x="4064220" y="375363"/>
            <a:ext cx="669223" cy="509262"/>
            <a:chOff x="2327950" y="2891825"/>
            <a:chExt cx="669175" cy="509225"/>
          </a:xfrm>
        </p:grpSpPr>
        <p:sp>
          <p:nvSpPr>
            <p:cNvPr id="3688" name="Google Shape;3688;p8"/>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1" name="Google Shape;3711;p8"/>
          <p:cNvGrpSpPr/>
          <p:nvPr/>
        </p:nvGrpSpPr>
        <p:grpSpPr>
          <a:xfrm rot="-5400000">
            <a:off x="532677" y="440887"/>
            <a:ext cx="684925" cy="604350"/>
            <a:chOff x="3573050" y="2694100"/>
            <a:chExt cx="684925" cy="604350"/>
          </a:xfrm>
        </p:grpSpPr>
        <p:sp>
          <p:nvSpPr>
            <p:cNvPr id="3712" name="Google Shape;3712;p8"/>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8" name="Google Shape;3748;p8"/>
          <p:cNvGrpSpPr/>
          <p:nvPr/>
        </p:nvGrpSpPr>
        <p:grpSpPr>
          <a:xfrm rot="-1381759">
            <a:off x="752928" y="4215407"/>
            <a:ext cx="286673" cy="255774"/>
            <a:chOff x="6360300" y="2660800"/>
            <a:chExt cx="286675" cy="255775"/>
          </a:xfrm>
        </p:grpSpPr>
        <p:sp>
          <p:nvSpPr>
            <p:cNvPr id="3749" name="Google Shape;3749;p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4" name="Google Shape;3774;p8"/>
          <p:cNvGrpSpPr/>
          <p:nvPr/>
        </p:nvGrpSpPr>
        <p:grpSpPr>
          <a:xfrm rot="-1381759">
            <a:off x="1136709" y="4198662"/>
            <a:ext cx="273249" cy="258374"/>
            <a:chOff x="6463025" y="2380000"/>
            <a:chExt cx="273250" cy="258375"/>
          </a:xfrm>
        </p:grpSpPr>
        <p:sp>
          <p:nvSpPr>
            <p:cNvPr id="3775" name="Google Shape;3775;p8"/>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8"/>
          <p:cNvGrpSpPr/>
          <p:nvPr/>
        </p:nvGrpSpPr>
        <p:grpSpPr>
          <a:xfrm rot="-1381759">
            <a:off x="817000" y="4568271"/>
            <a:ext cx="269399" cy="268474"/>
            <a:chOff x="6222500" y="2917150"/>
            <a:chExt cx="269400" cy="268475"/>
          </a:xfrm>
        </p:grpSpPr>
        <p:sp>
          <p:nvSpPr>
            <p:cNvPr id="3806" name="Google Shape;3806;p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0" name="Google Shape;3830;p8"/>
          <p:cNvGrpSpPr/>
          <p:nvPr/>
        </p:nvGrpSpPr>
        <p:grpSpPr>
          <a:xfrm rot="3057754">
            <a:off x="7740680" y="4169279"/>
            <a:ext cx="286662" cy="255764"/>
            <a:chOff x="6360300" y="2660800"/>
            <a:chExt cx="286675" cy="255775"/>
          </a:xfrm>
        </p:grpSpPr>
        <p:sp>
          <p:nvSpPr>
            <p:cNvPr id="3831" name="Google Shape;3831;p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6" name="Google Shape;3856;p8"/>
          <p:cNvGrpSpPr/>
          <p:nvPr/>
        </p:nvGrpSpPr>
        <p:grpSpPr>
          <a:xfrm rot="3057754">
            <a:off x="7866202" y="4526166"/>
            <a:ext cx="273238" cy="258363"/>
            <a:chOff x="6463025" y="2380000"/>
            <a:chExt cx="273250" cy="258375"/>
          </a:xfrm>
        </p:grpSpPr>
        <p:sp>
          <p:nvSpPr>
            <p:cNvPr id="3857" name="Google Shape;3857;p8"/>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7" name="Google Shape;3887;p8"/>
          <p:cNvGrpSpPr/>
          <p:nvPr/>
        </p:nvGrpSpPr>
        <p:grpSpPr>
          <a:xfrm rot="3057754">
            <a:off x="7419329" y="4315272"/>
            <a:ext cx="269388" cy="268463"/>
            <a:chOff x="6222500" y="2917150"/>
            <a:chExt cx="269400" cy="268475"/>
          </a:xfrm>
        </p:grpSpPr>
        <p:sp>
          <p:nvSpPr>
            <p:cNvPr id="3888" name="Google Shape;3888;p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2" name="Google Shape;3912;p8"/>
          <p:cNvSpPr txBox="1"/>
          <p:nvPr>
            <p:ph type="title"/>
          </p:nvPr>
        </p:nvSpPr>
        <p:spPr>
          <a:xfrm>
            <a:off x="1664850" y="1291350"/>
            <a:ext cx="5814300" cy="25608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913" name="Shape 3913"/>
        <p:cNvGrpSpPr/>
        <p:nvPr/>
      </p:nvGrpSpPr>
      <p:grpSpPr>
        <a:xfrm>
          <a:off x="0" y="0"/>
          <a:ext cx="0" cy="0"/>
          <a:chOff x="0" y="0"/>
          <a:chExt cx="0" cy="0"/>
        </a:xfrm>
      </p:grpSpPr>
      <p:sp>
        <p:nvSpPr>
          <p:cNvPr id="3914" name="Google Shape;3914;p9"/>
          <p:cNvSpPr/>
          <p:nvPr/>
        </p:nvSpPr>
        <p:spPr>
          <a:xfrm>
            <a:off x="895788" y="1401375"/>
            <a:ext cx="4654500" cy="2505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9"/>
          <p:cNvSpPr/>
          <p:nvPr/>
        </p:nvSpPr>
        <p:spPr>
          <a:xfrm>
            <a:off x="996000" y="1509675"/>
            <a:ext cx="4454100" cy="2298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6" name="Google Shape;3916;p9"/>
          <p:cNvGrpSpPr/>
          <p:nvPr/>
        </p:nvGrpSpPr>
        <p:grpSpPr>
          <a:xfrm rot="-2072034">
            <a:off x="2029368" y="366328"/>
            <a:ext cx="603082" cy="629532"/>
            <a:chOff x="1746625" y="3753175"/>
            <a:chExt cx="603075" cy="629525"/>
          </a:xfrm>
        </p:grpSpPr>
        <p:sp>
          <p:nvSpPr>
            <p:cNvPr id="3917" name="Google Shape;3917;p9"/>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9"/>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9"/>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9"/>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9"/>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9"/>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9"/>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9"/>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9"/>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9"/>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9"/>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9"/>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9"/>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9"/>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9"/>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9"/>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9"/>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9"/>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9"/>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9"/>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9"/>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9"/>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9"/>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9"/>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9"/>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9"/>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9"/>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9"/>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9"/>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9"/>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9"/>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9"/>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9"/>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9"/>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9"/>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9"/>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9"/>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9"/>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9"/>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9"/>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9"/>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9"/>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9"/>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9"/>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9"/>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9"/>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9"/>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9"/>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9"/>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9"/>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9"/>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9"/>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9"/>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9"/>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9"/>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9"/>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9"/>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9"/>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9"/>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9"/>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9"/>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9"/>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9"/>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9"/>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9"/>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9"/>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9"/>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9"/>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9"/>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9"/>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9"/>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9"/>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9"/>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9"/>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9"/>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9"/>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9"/>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9"/>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9"/>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9"/>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9"/>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9"/>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9" name="Google Shape;3999;p9"/>
          <p:cNvGrpSpPr/>
          <p:nvPr/>
        </p:nvGrpSpPr>
        <p:grpSpPr>
          <a:xfrm rot="-2171370">
            <a:off x="6813564" y="4105459"/>
            <a:ext cx="624038" cy="816320"/>
            <a:chOff x="542025" y="2878550"/>
            <a:chExt cx="732250" cy="957875"/>
          </a:xfrm>
        </p:grpSpPr>
        <p:sp>
          <p:nvSpPr>
            <p:cNvPr id="4000" name="Google Shape;4000;p9"/>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9"/>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9"/>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9"/>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9"/>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9"/>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9"/>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9"/>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9"/>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9"/>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9"/>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9"/>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9"/>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9"/>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9"/>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9"/>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9"/>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9"/>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9"/>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9"/>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9"/>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9"/>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9"/>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9"/>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9"/>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9"/>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9"/>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9"/>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9"/>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9"/>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9"/>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9"/>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9"/>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9"/>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9"/>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9"/>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9"/>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9"/>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9"/>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9"/>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9"/>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9"/>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9"/>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9"/>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9"/>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9"/>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9"/>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9"/>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9"/>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9"/>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9"/>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9"/>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9"/>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9"/>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9"/>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9"/>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9"/>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9"/>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9"/>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9"/>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9"/>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9"/>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9"/>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9"/>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9"/>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9"/>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9"/>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9"/>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9"/>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9"/>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9"/>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9"/>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9"/>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5" name="Google Shape;4075;p9"/>
          <p:cNvGrpSpPr/>
          <p:nvPr/>
        </p:nvGrpSpPr>
        <p:grpSpPr>
          <a:xfrm rot="9595727">
            <a:off x="1296417" y="3860790"/>
            <a:ext cx="684949" cy="604371"/>
            <a:chOff x="3573050" y="2694100"/>
            <a:chExt cx="684925" cy="604350"/>
          </a:xfrm>
        </p:grpSpPr>
        <p:sp>
          <p:nvSpPr>
            <p:cNvPr id="4076" name="Google Shape;4076;p9"/>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9"/>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9"/>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9"/>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9"/>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9"/>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9"/>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9"/>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9"/>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9"/>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9"/>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9"/>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9"/>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9"/>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9"/>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9"/>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9"/>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9"/>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9"/>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9"/>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9"/>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9"/>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9"/>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9"/>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9"/>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9"/>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9"/>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9"/>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9"/>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9"/>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9"/>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9"/>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9"/>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9"/>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9"/>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9"/>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2" name="Google Shape;4112;p9"/>
          <p:cNvGrpSpPr/>
          <p:nvPr/>
        </p:nvGrpSpPr>
        <p:grpSpPr>
          <a:xfrm flipH="1">
            <a:off x="7174238" y="375375"/>
            <a:ext cx="669175" cy="509225"/>
            <a:chOff x="2327950" y="2891825"/>
            <a:chExt cx="669175" cy="509225"/>
          </a:xfrm>
        </p:grpSpPr>
        <p:sp>
          <p:nvSpPr>
            <p:cNvPr id="4113" name="Google Shape;4113;p9"/>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9"/>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9"/>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9"/>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9"/>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9"/>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9"/>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9"/>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9"/>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9"/>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9"/>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9"/>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9"/>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9"/>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9"/>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9"/>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9"/>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9"/>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9"/>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9"/>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9"/>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9"/>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9"/>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6" name="Google Shape;4136;p9"/>
          <p:cNvGrpSpPr/>
          <p:nvPr/>
        </p:nvGrpSpPr>
        <p:grpSpPr>
          <a:xfrm rot="5400000">
            <a:off x="296394" y="2613331"/>
            <a:ext cx="286675" cy="255775"/>
            <a:chOff x="6360300" y="2660800"/>
            <a:chExt cx="286675" cy="255775"/>
          </a:xfrm>
        </p:grpSpPr>
        <p:sp>
          <p:nvSpPr>
            <p:cNvPr id="4137" name="Google Shape;4137;p9"/>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9"/>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9"/>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9"/>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9"/>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9"/>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9"/>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9"/>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9"/>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9"/>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9"/>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9"/>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9"/>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9"/>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9"/>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9"/>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9"/>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9"/>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9"/>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9"/>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9"/>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9"/>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9"/>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9"/>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9"/>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2" name="Google Shape;4162;p9"/>
          <p:cNvGrpSpPr/>
          <p:nvPr/>
        </p:nvGrpSpPr>
        <p:grpSpPr>
          <a:xfrm rot="5400000">
            <a:off x="314569" y="2253606"/>
            <a:ext cx="250350" cy="261000"/>
            <a:chOff x="6143625" y="2415075"/>
            <a:chExt cx="250350" cy="261000"/>
          </a:xfrm>
        </p:grpSpPr>
        <p:sp>
          <p:nvSpPr>
            <p:cNvPr id="4163" name="Google Shape;4163;p9"/>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9"/>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9"/>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9"/>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9"/>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9"/>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9"/>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9"/>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9"/>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9"/>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9"/>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9"/>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9"/>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9"/>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9"/>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8" name="Google Shape;4178;p9"/>
          <p:cNvGrpSpPr/>
          <p:nvPr/>
        </p:nvGrpSpPr>
        <p:grpSpPr>
          <a:xfrm rot="5400000">
            <a:off x="-47244" y="2517469"/>
            <a:ext cx="269400" cy="268475"/>
            <a:chOff x="6222500" y="2917150"/>
            <a:chExt cx="269400" cy="268475"/>
          </a:xfrm>
        </p:grpSpPr>
        <p:sp>
          <p:nvSpPr>
            <p:cNvPr id="4179" name="Google Shape;4179;p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3" name="Google Shape;4203;p9"/>
          <p:cNvGrpSpPr/>
          <p:nvPr/>
        </p:nvGrpSpPr>
        <p:grpSpPr>
          <a:xfrm>
            <a:off x="3797125" y="4384438"/>
            <a:ext cx="273250" cy="258375"/>
            <a:chOff x="6463025" y="2380000"/>
            <a:chExt cx="273250" cy="258375"/>
          </a:xfrm>
        </p:grpSpPr>
        <p:sp>
          <p:nvSpPr>
            <p:cNvPr id="4204" name="Google Shape;4204;p9"/>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9"/>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9"/>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9"/>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9"/>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9"/>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9"/>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9"/>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9"/>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9"/>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9"/>
          <p:cNvGrpSpPr/>
          <p:nvPr/>
        </p:nvGrpSpPr>
        <p:grpSpPr>
          <a:xfrm rot="5400000">
            <a:off x="4867706" y="862044"/>
            <a:ext cx="269400" cy="268475"/>
            <a:chOff x="6222500" y="2917150"/>
            <a:chExt cx="269400" cy="268475"/>
          </a:xfrm>
        </p:grpSpPr>
        <p:sp>
          <p:nvSpPr>
            <p:cNvPr id="4235" name="Google Shape;4235;p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9" name="Google Shape;4259;p9"/>
          <p:cNvSpPr txBox="1"/>
          <p:nvPr>
            <p:ph type="title"/>
          </p:nvPr>
        </p:nvSpPr>
        <p:spPr>
          <a:xfrm>
            <a:off x="1213637" y="1832775"/>
            <a:ext cx="4009800" cy="725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400"/>
              <a:buNone/>
              <a:defRPr sz="3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260" name="Google Shape;4260;p9"/>
          <p:cNvSpPr txBox="1"/>
          <p:nvPr>
            <p:ph idx="1" type="subTitle"/>
          </p:nvPr>
        </p:nvSpPr>
        <p:spPr>
          <a:xfrm>
            <a:off x="1213624" y="2558174"/>
            <a:ext cx="4009800" cy="917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None/>
              <a:defRPr sz="16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261" name="Shape 4261"/>
        <p:cNvGrpSpPr/>
        <p:nvPr/>
      </p:nvGrpSpPr>
      <p:grpSpPr>
        <a:xfrm>
          <a:off x="0" y="0"/>
          <a:ext cx="0" cy="0"/>
          <a:chOff x="0" y="0"/>
          <a:chExt cx="0" cy="0"/>
        </a:xfrm>
      </p:grpSpPr>
      <p:sp>
        <p:nvSpPr>
          <p:cNvPr id="4262" name="Google Shape;4262;p10"/>
          <p:cNvSpPr/>
          <p:nvPr/>
        </p:nvSpPr>
        <p:spPr>
          <a:xfrm>
            <a:off x="827075" y="1477950"/>
            <a:ext cx="4905300" cy="2187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0"/>
          <p:cNvSpPr/>
          <p:nvPr/>
        </p:nvSpPr>
        <p:spPr>
          <a:xfrm>
            <a:off x="927275" y="1586250"/>
            <a:ext cx="4708800" cy="1971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4" name="Google Shape;4264;p10"/>
          <p:cNvGrpSpPr/>
          <p:nvPr/>
        </p:nvGrpSpPr>
        <p:grpSpPr>
          <a:xfrm rot="-488778">
            <a:off x="2737292" y="492824"/>
            <a:ext cx="609619" cy="552670"/>
            <a:chOff x="3118825" y="3879050"/>
            <a:chExt cx="609625" cy="552675"/>
          </a:xfrm>
        </p:grpSpPr>
        <p:sp>
          <p:nvSpPr>
            <p:cNvPr id="4265" name="Google Shape;4265;p10"/>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0"/>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0"/>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0"/>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0"/>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0"/>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0"/>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0"/>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0"/>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0"/>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0"/>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0"/>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0"/>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0"/>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0"/>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0"/>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0"/>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0"/>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0"/>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0"/>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0"/>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0"/>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0"/>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0"/>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0"/>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0"/>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1" name="Google Shape;4291;p10"/>
          <p:cNvGrpSpPr/>
          <p:nvPr/>
        </p:nvGrpSpPr>
        <p:grpSpPr>
          <a:xfrm rot="1320820">
            <a:off x="1158739" y="3963011"/>
            <a:ext cx="623968" cy="816229"/>
            <a:chOff x="542025" y="2878550"/>
            <a:chExt cx="732250" cy="957875"/>
          </a:xfrm>
        </p:grpSpPr>
        <p:sp>
          <p:nvSpPr>
            <p:cNvPr id="4292" name="Google Shape;4292;p10"/>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0"/>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0"/>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0"/>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0"/>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0"/>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0"/>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0"/>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0"/>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0"/>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0"/>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0"/>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0"/>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0"/>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0"/>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0"/>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0"/>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0"/>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0"/>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0"/>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0"/>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0"/>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0"/>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0"/>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0"/>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0"/>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0"/>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0"/>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0"/>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0"/>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0"/>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0"/>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0"/>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0"/>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0"/>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0"/>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0"/>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0"/>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0"/>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0"/>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0"/>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0"/>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0"/>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0"/>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0"/>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0"/>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0"/>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0"/>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0"/>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0"/>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0"/>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0"/>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0"/>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0"/>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0"/>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0"/>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0"/>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0"/>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0"/>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0"/>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0"/>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0"/>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0"/>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0"/>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0"/>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0"/>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0"/>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0"/>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0"/>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0"/>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0"/>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0"/>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0"/>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0"/>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0"/>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7" name="Google Shape;4367;p10"/>
          <p:cNvGrpSpPr/>
          <p:nvPr/>
        </p:nvGrpSpPr>
        <p:grpSpPr>
          <a:xfrm flipH="1" rot="-5400000">
            <a:off x="398656" y="630619"/>
            <a:ext cx="286675" cy="255775"/>
            <a:chOff x="6360300" y="2660800"/>
            <a:chExt cx="286675" cy="255775"/>
          </a:xfrm>
        </p:grpSpPr>
        <p:sp>
          <p:nvSpPr>
            <p:cNvPr id="4368" name="Google Shape;4368;p10"/>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0"/>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0"/>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0"/>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0"/>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0"/>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0"/>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0"/>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0"/>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0"/>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0"/>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0"/>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0"/>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0"/>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0"/>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0"/>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0"/>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0"/>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0"/>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0"/>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0"/>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0"/>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0"/>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0"/>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0"/>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3" name="Google Shape;4393;p10"/>
          <p:cNvGrpSpPr/>
          <p:nvPr/>
        </p:nvGrpSpPr>
        <p:grpSpPr>
          <a:xfrm flipH="1" rot="-5400000">
            <a:off x="416806" y="270894"/>
            <a:ext cx="250350" cy="261000"/>
            <a:chOff x="6143625" y="2415075"/>
            <a:chExt cx="250350" cy="261000"/>
          </a:xfrm>
        </p:grpSpPr>
        <p:sp>
          <p:nvSpPr>
            <p:cNvPr id="4394" name="Google Shape;4394;p10"/>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0"/>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0"/>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0"/>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0"/>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0"/>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0"/>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0"/>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0"/>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0"/>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0"/>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0"/>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0"/>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0"/>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0"/>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9" name="Google Shape;4409;p10"/>
          <p:cNvGrpSpPr/>
          <p:nvPr/>
        </p:nvGrpSpPr>
        <p:grpSpPr>
          <a:xfrm flipH="1" rot="-5400000">
            <a:off x="759569" y="534756"/>
            <a:ext cx="269400" cy="268475"/>
            <a:chOff x="6222500" y="2917150"/>
            <a:chExt cx="269400" cy="268475"/>
          </a:xfrm>
        </p:grpSpPr>
        <p:sp>
          <p:nvSpPr>
            <p:cNvPr id="4410" name="Google Shape;4410;p10"/>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0"/>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0"/>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0"/>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0"/>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0"/>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0"/>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0"/>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0"/>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0"/>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0"/>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0"/>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0"/>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0"/>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0"/>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0"/>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0"/>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0"/>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0"/>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0"/>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0"/>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0"/>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0"/>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0"/>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10"/>
          <p:cNvGrpSpPr/>
          <p:nvPr/>
        </p:nvGrpSpPr>
        <p:grpSpPr>
          <a:xfrm rot="-727006">
            <a:off x="-160325" y="2317145"/>
            <a:ext cx="669160" cy="509214"/>
            <a:chOff x="2327950" y="2891825"/>
            <a:chExt cx="669175" cy="509225"/>
          </a:xfrm>
        </p:grpSpPr>
        <p:sp>
          <p:nvSpPr>
            <p:cNvPr id="4435" name="Google Shape;4435;p10"/>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0"/>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0"/>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0"/>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0"/>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0"/>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0"/>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0"/>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0"/>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0"/>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0"/>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0"/>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0"/>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0"/>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0"/>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0"/>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0"/>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0"/>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0"/>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0"/>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0"/>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0"/>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0"/>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8" name="Google Shape;4458;p10"/>
          <p:cNvSpPr txBox="1"/>
          <p:nvPr>
            <p:ph type="title"/>
          </p:nvPr>
        </p:nvSpPr>
        <p:spPr>
          <a:xfrm>
            <a:off x="1211225" y="1638300"/>
            <a:ext cx="4137000" cy="18669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3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1.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grpSp>
        <p:nvGrpSpPr>
          <p:cNvPr id="6" name="Google Shape;6;p1"/>
          <p:cNvGrpSpPr/>
          <p:nvPr/>
        </p:nvGrpSpPr>
        <p:grpSpPr>
          <a:xfrm>
            <a:off x="2313" y="38"/>
            <a:ext cx="9139714" cy="5141109"/>
            <a:chOff x="238125" y="846675"/>
            <a:chExt cx="7143750" cy="4018375"/>
          </a:xfrm>
        </p:grpSpPr>
        <p:sp>
          <p:nvSpPr>
            <p:cNvPr id="7" name="Google Shape;7;p1"/>
            <p:cNvSpPr/>
            <p:nvPr/>
          </p:nvSpPr>
          <p:spPr>
            <a:xfrm>
              <a:off x="5002400"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 name="Google Shape;8;p1"/>
            <p:cNvSpPr/>
            <p:nvPr/>
          </p:nvSpPr>
          <p:spPr>
            <a:xfrm>
              <a:off x="2621150"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 name="Google Shape;9;p1"/>
            <p:cNvSpPr/>
            <p:nvPr/>
          </p:nvSpPr>
          <p:spPr>
            <a:xfrm>
              <a:off x="3811775"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1"/>
            <p:cNvSpPr/>
            <p:nvPr/>
          </p:nvSpPr>
          <p:spPr>
            <a:xfrm>
              <a:off x="238125" y="4055400"/>
              <a:ext cx="1188850" cy="3875"/>
            </a:xfrm>
            <a:custGeom>
              <a:rect b="b" l="l" r="r" t="t"/>
              <a:pathLst>
                <a:path extrusionOk="0" h="155" w="47554">
                  <a:moveTo>
                    <a:pt x="0" y="0"/>
                  </a:moveTo>
                  <a:lnTo>
                    <a:pt x="0" y="155"/>
                  </a:lnTo>
                  <a:lnTo>
                    <a:pt x="47554" y="155"/>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1"/>
            <p:cNvSpPr/>
            <p:nvPr/>
          </p:nvSpPr>
          <p:spPr>
            <a:xfrm>
              <a:off x="6193025" y="4055400"/>
              <a:ext cx="1188850" cy="3875"/>
            </a:xfrm>
            <a:custGeom>
              <a:rect b="b" l="l" r="r" t="t"/>
              <a:pathLst>
                <a:path extrusionOk="0" h="155" w="47554">
                  <a:moveTo>
                    <a:pt x="0" y="0"/>
                  </a:moveTo>
                  <a:lnTo>
                    <a:pt x="0" y="155"/>
                  </a:lnTo>
                  <a:lnTo>
                    <a:pt x="47554" y="155"/>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1"/>
            <p:cNvSpPr/>
            <p:nvPr/>
          </p:nvSpPr>
          <p:spPr>
            <a:xfrm>
              <a:off x="1430525"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1"/>
            <p:cNvSpPr/>
            <p:nvPr/>
          </p:nvSpPr>
          <p:spPr>
            <a:xfrm>
              <a:off x="1430525"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1"/>
            <p:cNvSpPr/>
            <p:nvPr/>
          </p:nvSpPr>
          <p:spPr>
            <a:xfrm>
              <a:off x="6193025" y="2854050"/>
              <a:ext cx="1188850" cy="3600"/>
            </a:xfrm>
            <a:custGeom>
              <a:rect b="b" l="l" r="r" t="t"/>
              <a:pathLst>
                <a:path extrusionOk="0" h="144" w="47554">
                  <a:moveTo>
                    <a:pt x="0" y="1"/>
                  </a:moveTo>
                  <a:lnTo>
                    <a:pt x="0" y="143"/>
                  </a:lnTo>
                  <a:lnTo>
                    <a:pt x="47554" y="143"/>
                  </a:lnTo>
                  <a:lnTo>
                    <a:pt x="47554" y="1"/>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1"/>
            <p:cNvSpPr/>
            <p:nvPr/>
          </p:nvSpPr>
          <p:spPr>
            <a:xfrm>
              <a:off x="238125" y="2854050"/>
              <a:ext cx="1188850" cy="3600"/>
            </a:xfrm>
            <a:custGeom>
              <a:rect b="b" l="l" r="r" t="t"/>
              <a:pathLst>
                <a:path extrusionOk="0" h="144" w="47554">
                  <a:moveTo>
                    <a:pt x="0" y="1"/>
                  </a:moveTo>
                  <a:lnTo>
                    <a:pt x="0" y="143"/>
                  </a:lnTo>
                  <a:lnTo>
                    <a:pt x="47554" y="143"/>
                  </a:lnTo>
                  <a:lnTo>
                    <a:pt x="47554" y="1"/>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1"/>
            <p:cNvSpPr/>
            <p:nvPr/>
          </p:nvSpPr>
          <p:spPr>
            <a:xfrm>
              <a:off x="5002400"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1"/>
            <p:cNvSpPr/>
            <p:nvPr/>
          </p:nvSpPr>
          <p:spPr>
            <a:xfrm>
              <a:off x="2621150"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1"/>
            <p:cNvSpPr/>
            <p:nvPr/>
          </p:nvSpPr>
          <p:spPr>
            <a:xfrm>
              <a:off x="3811775"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1"/>
            <p:cNvSpPr/>
            <p:nvPr/>
          </p:nvSpPr>
          <p:spPr>
            <a:xfrm>
              <a:off x="2621150"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1"/>
            <p:cNvSpPr/>
            <p:nvPr/>
          </p:nvSpPr>
          <p:spPr>
            <a:xfrm>
              <a:off x="3811775"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1"/>
            <p:cNvSpPr/>
            <p:nvPr/>
          </p:nvSpPr>
          <p:spPr>
            <a:xfrm>
              <a:off x="1430525"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1"/>
            <p:cNvSpPr/>
            <p:nvPr/>
          </p:nvSpPr>
          <p:spPr>
            <a:xfrm>
              <a:off x="6193025" y="1652725"/>
              <a:ext cx="1188850" cy="3575"/>
            </a:xfrm>
            <a:custGeom>
              <a:rect b="b" l="l" r="r" t="t"/>
              <a:pathLst>
                <a:path extrusionOk="0" h="143" w="47554">
                  <a:moveTo>
                    <a:pt x="0" y="0"/>
                  </a:moveTo>
                  <a:lnTo>
                    <a:pt x="0" y="143"/>
                  </a:lnTo>
                  <a:lnTo>
                    <a:pt x="47554" y="143"/>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1"/>
            <p:cNvSpPr/>
            <p:nvPr/>
          </p:nvSpPr>
          <p:spPr>
            <a:xfrm>
              <a:off x="5002400"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1"/>
            <p:cNvSpPr/>
            <p:nvPr/>
          </p:nvSpPr>
          <p:spPr>
            <a:xfrm>
              <a:off x="238125" y="1652725"/>
              <a:ext cx="1188850" cy="3575"/>
            </a:xfrm>
            <a:custGeom>
              <a:rect b="b" l="l" r="r" t="t"/>
              <a:pathLst>
                <a:path extrusionOk="0" h="143" w="47554">
                  <a:moveTo>
                    <a:pt x="0" y="0"/>
                  </a:moveTo>
                  <a:lnTo>
                    <a:pt x="0" y="143"/>
                  </a:lnTo>
                  <a:lnTo>
                    <a:pt x="47554" y="143"/>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1"/>
            <p:cNvSpPr/>
            <p:nvPr/>
          </p:nvSpPr>
          <p:spPr>
            <a:xfrm>
              <a:off x="6189450"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1"/>
            <p:cNvSpPr/>
            <p:nvPr/>
          </p:nvSpPr>
          <p:spPr>
            <a:xfrm>
              <a:off x="4998825"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1"/>
            <p:cNvSpPr/>
            <p:nvPr/>
          </p:nvSpPr>
          <p:spPr>
            <a:xfrm>
              <a:off x="3808200"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1"/>
            <p:cNvSpPr/>
            <p:nvPr/>
          </p:nvSpPr>
          <p:spPr>
            <a:xfrm>
              <a:off x="2617575"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1"/>
            <p:cNvSpPr/>
            <p:nvPr/>
          </p:nvSpPr>
          <p:spPr>
            <a:xfrm>
              <a:off x="1426950"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 name="Google Shape;30;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400"/>
              <a:buFont typeface="Abril Fatface"/>
              <a:buNone/>
              <a:defRPr sz="3400">
                <a:solidFill>
                  <a:schemeClr val="dk1"/>
                </a:solidFill>
                <a:latin typeface="Abril Fatface"/>
                <a:ea typeface="Abril Fatface"/>
                <a:cs typeface="Abril Fatface"/>
                <a:sym typeface="Abril Fatfac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31" name="Google Shape;31;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indent="-317500" lvl="1" marL="9144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indent="-317500" lvl="2" marL="13716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indent="-317500" lvl="3" marL="18288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indent="-317500" lvl="4" marL="22860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indent="-317500" lvl="5" marL="27432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indent="-317500" lvl="6" marL="32004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indent="-317500" lvl="7" marL="36576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indent="-317500" lvl="8" marL="41148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9pPr>
          </a:lstStyle>
          <a:p/>
        </p:txBody>
      </p:sp>
      <p:sp>
        <p:nvSpPr>
          <p:cNvPr id="32" name="Google Shape;32;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mc:AlternateContent>
    <mc:Choice Requires="p14">
      <p:transition spd="med">
        <p14:prism dir="l"/>
      </p:transition>
    </mc:Choice>
    <mc:Fallback>
      <p:transition spd="med">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slide" Target="/ppt/slides/slide3.xml"/><Relationship Id="rId4" Type="http://schemas.openxmlformats.org/officeDocument/2006/relationships/slide" Target="/ppt/slides/slide4.xml"/><Relationship Id="rId5" Type="http://schemas.openxmlformats.org/officeDocument/2006/relationships/slide" Target="/ppt/slides/slide5.xml"/><Relationship Id="rId6" Type="http://schemas.openxmlformats.org/officeDocument/2006/relationships/slide" Target="/ppt/slides/slide7.xml"/><Relationship Id="rId7" Type="http://schemas.openxmlformats.org/officeDocument/2006/relationships/slide" Target="/ppt/slides/slide9.xml"/><Relationship Id="rId8" Type="http://schemas.openxmlformats.org/officeDocument/2006/relationships/slide" Target="/ppt/slides/slide11.xml"/></Relationships>
</file>

<file path=ppt/slides/_rels/slide10.xml.rels><?xml version="1.0" encoding="UTF-8" standalone="yes"?><Relationships xmlns="http://schemas.openxmlformats.org/package/2006/relationships"><Relationship Id="rId11" Type="http://schemas.openxmlformats.org/officeDocument/2006/relationships/slide" Target="/ppt/slides/slide11.xml"/><Relationship Id="rId10" Type="http://schemas.openxmlformats.org/officeDocument/2006/relationships/slide" Target="/ppt/slides/slide10.xml"/><Relationship Id="rId13" Type="http://schemas.openxmlformats.org/officeDocument/2006/relationships/image" Target="../media/image1.png"/><Relationship Id="rId12"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slide" Target="/ppt/slides/slide10.xml"/><Relationship Id="rId4" Type="http://schemas.openxmlformats.org/officeDocument/2006/relationships/slide" Target="/ppt/slides/slide10.xml"/><Relationship Id="rId9" Type="http://schemas.openxmlformats.org/officeDocument/2006/relationships/slide" Target="/ppt/slides/slide10.xml"/><Relationship Id="rId5" Type="http://schemas.openxmlformats.org/officeDocument/2006/relationships/slide" Target="/ppt/slides/slide10.xml"/><Relationship Id="rId6" Type="http://schemas.openxmlformats.org/officeDocument/2006/relationships/slide" Target="/ppt/slides/slide10.xml"/><Relationship Id="rId7" Type="http://schemas.openxmlformats.org/officeDocument/2006/relationships/slide" Target="/ppt/slides/slide10.xml"/><Relationship Id="rId8" Type="http://schemas.openxmlformats.org/officeDocument/2006/relationships/slide" Target="/ppt/slides/slide10.xml"/></Relationships>
</file>

<file path=ppt/slides/_rels/slide11.xml.rels><?xml version="1.0" encoding="UTF-8" standalone="yes"?><Relationships xmlns="http://schemas.openxmlformats.org/package/2006/relationships"><Relationship Id="rId11" Type="http://schemas.openxmlformats.org/officeDocument/2006/relationships/slide" Target="/ppt/slides/slide11.xml"/><Relationship Id="rId10" Type="http://schemas.openxmlformats.org/officeDocument/2006/relationships/slide" Target="/ppt/slides/slide11.xml"/><Relationship Id="rId12" Type="http://schemas.openxmlformats.org/officeDocument/2006/relationships/slide" Target="/ppt/slides/slide11.xml"/><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slide" Target="/ppt/slides/slide11.xml"/><Relationship Id="rId4" Type="http://schemas.openxmlformats.org/officeDocument/2006/relationships/slide" Target="/ppt/slides/slide11.xml"/><Relationship Id="rId9" Type="http://schemas.openxmlformats.org/officeDocument/2006/relationships/slide" Target="/ppt/slides/slide11.xml"/><Relationship Id="rId5" Type="http://schemas.openxmlformats.org/officeDocument/2006/relationships/slide" Target="/ppt/slides/slide11.xml"/><Relationship Id="rId6" Type="http://schemas.openxmlformats.org/officeDocument/2006/relationships/slide" Target="/ppt/slides/slide11.xml"/><Relationship Id="rId7" Type="http://schemas.openxmlformats.org/officeDocument/2006/relationships/slide" Target="/ppt/slides/slide11.xml"/><Relationship Id="rId8" Type="http://schemas.openxmlformats.org/officeDocument/2006/relationships/slide" Target="/ppt/slides/slide11.xml"/></Relationships>
</file>

<file path=ppt/slides/_rels/slide12.xml.rels><?xml version="1.0" encoding="UTF-8" standalone="yes"?><Relationships xmlns="http://schemas.openxmlformats.org/package/2006/relationships"><Relationship Id="rId20" Type="http://schemas.openxmlformats.org/officeDocument/2006/relationships/slide" Target="/ppt/slides/slide12.xml"/><Relationship Id="rId11" Type="http://schemas.openxmlformats.org/officeDocument/2006/relationships/hyperlink" Target="https://testdomain.nih.gov/2018/03/creating-healthy-habits#:~:text=Reducing%20stress%20can%20lead%20to,risks%20and%20lengthen%20your%20life" TargetMode="External"/><Relationship Id="rId22" Type="http://schemas.openxmlformats.org/officeDocument/2006/relationships/slide" Target="/ppt/slides/slide12.xml"/><Relationship Id="rId10" Type="http://schemas.openxmlformats.org/officeDocument/2006/relationships/hyperlink" Target="https://bidmilton.org/news-stories/all-news-stories/stories/2024/healthy-habits-that-can-make-a-big-difference" TargetMode="External"/><Relationship Id="rId21" Type="http://schemas.openxmlformats.org/officeDocument/2006/relationships/slide" Target="/ppt/slides/slide12.xml"/><Relationship Id="rId13" Type="http://schemas.openxmlformats.org/officeDocument/2006/relationships/slide" Target="/ppt/slides/slide12.xml"/><Relationship Id="rId12" Type="http://schemas.openxmlformats.org/officeDocument/2006/relationships/slide" Target="/ppt/slides/slide12.xml"/><Relationship Id="rId23" Type="http://schemas.openxmlformats.org/officeDocument/2006/relationships/slide" Target="/ppt/slides/slide12.xml"/><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hyperlink" Target="https://www.nhs.uk/live-well/eat-well/how-to-eat-a-balanced-diet/eating-a-balanced-diet/" TargetMode="External"/><Relationship Id="rId4" Type="http://schemas.openxmlformats.org/officeDocument/2006/relationships/hyperlink" Target="https://www.who.int/initiatives/behealthy/healthy-diet" TargetMode="External"/><Relationship Id="rId9" Type="http://schemas.openxmlformats.org/officeDocument/2006/relationships/hyperlink" Target="https://mfm.au/blog/the-ripple-effect-how-daily-routines-shape-our-lives" TargetMode="External"/><Relationship Id="rId15" Type="http://schemas.openxmlformats.org/officeDocument/2006/relationships/slide" Target="/ppt/slides/slide12.xml"/><Relationship Id="rId14" Type="http://schemas.openxmlformats.org/officeDocument/2006/relationships/slide" Target="/ppt/slides/slide12.xml"/><Relationship Id="rId17" Type="http://schemas.openxmlformats.org/officeDocument/2006/relationships/slide" Target="/ppt/slides/slide12.xml"/><Relationship Id="rId16" Type="http://schemas.openxmlformats.org/officeDocument/2006/relationships/slide" Target="/ppt/slides/slide12.xml"/><Relationship Id="rId5" Type="http://schemas.openxmlformats.org/officeDocument/2006/relationships/hyperlink" Target="https://www.medicalnewstoday.com/articles/324847#short-term-impacts" TargetMode="External"/><Relationship Id="rId19" Type="http://schemas.openxmlformats.org/officeDocument/2006/relationships/slide" Target="/ppt/slides/slide12.xml"/><Relationship Id="rId6" Type="http://schemas.openxmlformats.org/officeDocument/2006/relationships/hyperlink" Target="https://pmc.ncbi.nlm.nih.gov/articles/PMC9323357/" TargetMode="External"/><Relationship Id="rId18" Type="http://schemas.openxmlformats.org/officeDocument/2006/relationships/slide" Target="/ppt/slides/slide12.xml"/><Relationship Id="rId7" Type="http://schemas.openxmlformats.org/officeDocument/2006/relationships/hyperlink" Target="https://odphp.health.gov/news/202112/physical-activity-good-mind-and-body" TargetMode="External"/><Relationship Id="rId8" Type="http://schemas.openxmlformats.org/officeDocument/2006/relationships/hyperlink" Target="https://www.nhlbi.nih.gov/health/sleep-deprivation/healthy-sleep-habits"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3.xml"/><Relationship Id="rId4" Type="http://schemas.openxmlformats.org/officeDocument/2006/relationships/slide" Target="/ppt/slides/slide4.xml"/><Relationship Id="rId5" Type="http://schemas.openxmlformats.org/officeDocument/2006/relationships/slide" Target="/ppt/slides/slide5.xml"/><Relationship Id="rId6" Type="http://schemas.openxmlformats.org/officeDocument/2006/relationships/slide" Target="/ppt/slides/slide7.xml"/><Relationship Id="rId7" Type="http://schemas.openxmlformats.org/officeDocument/2006/relationships/slide" Target="/ppt/slides/slide9.xml"/><Relationship Id="rId8" Type="http://schemas.openxmlformats.org/officeDocument/2006/relationships/slide" Target="/ppt/slides/slide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 Id="rId3" Type="http://schemas.openxmlformats.org/officeDocument/2006/relationships/slide" Target="/ppt/slides/slide3.xml"/><Relationship Id="rId4" Type="http://schemas.openxmlformats.org/officeDocument/2006/relationships/slide" Target="/ppt/slides/slide4.xml"/><Relationship Id="rId5" Type="http://schemas.openxmlformats.org/officeDocument/2006/relationships/slide" Target="/ppt/slides/slide5.xml"/><Relationship Id="rId6" Type="http://schemas.openxmlformats.org/officeDocument/2006/relationships/slide" Target="/ppt/slides/slide7.xml"/><Relationship Id="rId7" Type="http://schemas.openxmlformats.org/officeDocument/2006/relationships/slide" Target="/ppt/slides/slide9.xml"/><Relationship Id="rId8" Type="http://schemas.openxmlformats.org/officeDocument/2006/relationships/slide" Target="/ppt/slides/slide1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 Id="rId3" Type="http://schemas.openxmlformats.org/officeDocument/2006/relationships/slide" Target="/ppt/slides/slide4.xml"/><Relationship Id="rId4" Type="http://schemas.openxmlformats.org/officeDocument/2006/relationships/slide" Target="/ppt/slides/slide4.xml"/><Relationship Id="rId5" Type="http://schemas.openxmlformats.org/officeDocument/2006/relationships/slide" Target="/ppt/slides/slide5.xml"/><Relationship Id="rId6" Type="http://schemas.openxmlformats.org/officeDocument/2006/relationships/slide" Target="/ppt/slides/slide7.xml"/><Relationship Id="rId7" Type="http://schemas.openxmlformats.org/officeDocument/2006/relationships/slide" Target="/ppt/slides/slide9.xml"/><Relationship Id="rId8" Type="http://schemas.openxmlformats.org/officeDocument/2006/relationships/slide" Target="/ppt/slides/slide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slide" Target="/ppt/slides/slide5.xml"/><Relationship Id="rId4" Type="http://schemas.openxmlformats.org/officeDocument/2006/relationships/slide" Target="/ppt/slides/slide5.xml"/><Relationship Id="rId5" Type="http://schemas.openxmlformats.org/officeDocument/2006/relationships/slide" Target="/ppt/slides/slide5.xml"/><Relationship Id="rId6" Type="http://schemas.openxmlformats.org/officeDocument/2006/relationships/slide" Target="/ppt/slides/slide7.xml"/><Relationship Id="rId7" Type="http://schemas.openxmlformats.org/officeDocument/2006/relationships/slide" Target="/ppt/slides/slide9.xml"/><Relationship Id="rId8" Type="http://schemas.openxmlformats.org/officeDocument/2006/relationships/slide" Target="/ppt/slides/slide1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slide" Target="/ppt/slides/slide6.xml"/><Relationship Id="rId4" Type="http://schemas.openxmlformats.org/officeDocument/2006/relationships/slide" Target="/ppt/slides/slide6.xml"/><Relationship Id="rId9" Type="http://schemas.openxmlformats.org/officeDocument/2006/relationships/slide" Target="/ppt/slides/slide11.xml"/><Relationship Id="rId5" Type="http://schemas.openxmlformats.org/officeDocument/2006/relationships/slide" Target="/ppt/slides/slide6.xml"/><Relationship Id="rId6" Type="http://schemas.openxmlformats.org/officeDocument/2006/relationships/slide" Target="/ppt/slides/slide6.xml"/><Relationship Id="rId7" Type="http://schemas.openxmlformats.org/officeDocument/2006/relationships/slide" Target="/ppt/slides/slide7.xml"/><Relationship Id="rId8" Type="http://schemas.openxmlformats.org/officeDocument/2006/relationships/slide" Target="/ppt/slides/slide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slide" Target="/ppt/slides/slide7.xml"/><Relationship Id="rId4" Type="http://schemas.openxmlformats.org/officeDocument/2006/relationships/slide" Target="/ppt/slides/slide7.xml"/><Relationship Id="rId9" Type="http://schemas.openxmlformats.org/officeDocument/2006/relationships/slide" Target="/ppt/slides/slide11.xml"/><Relationship Id="rId5" Type="http://schemas.openxmlformats.org/officeDocument/2006/relationships/slide" Target="/ppt/slides/slide7.xml"/><Relationship Id="rId6" Type="http://schemas.openxmlformats.org/officeDocument/2006/relationships/slide" Target="/ppt/slides/slide7.xml"/><Relationship Id="rId7" Type="http://schemas.openxmlformats.org/officeDocument/2006/relationships/slide" Target="/ppt/slides/slide7.xml"/><Relationship Id="rId8" Type="http://schemas.openxmlformats.org/officeDocument/2006/relationships/slide" Target="/ppt/slides/slide9.xml"/></Relationships>
</file>

<file path=ppt/slides/_rels/slide8.xml.rels><?xml version="1.0" encoding="UTF-8" standalone="yes"?><Relationships xmlns="http://schemas.openxmlformats.org/package/2006/relationships"><Relationship Id="rId11" Type="http://schemas.openxmlformats.org/officeDocument/2006/relationships/image" Target="../media/image2.png"/><Relationship Id="rId10" Type="http://schemas.openxmlformats.org/officeDocument/2006/relationships/slide" Target="/ppt/slides/slide11.xml"/><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slide" Target="/ppt/slides/slide8.xml"/><Relationship Id="rId4" Type="http://schemas.openxmlformats.org/officeDocument/2006/relationships/slide" Target="/ppt/slides/slide8.xml"/><Relationship Id="rId9" Type="http://schemas.openxmlformats.org/officeDocument/2006/relationships/slide" Target="/ppt/slides/slide9.xml"/><Relationship Id="rId5" Type="http://schemas.openxmlformats.org/officeDocument/2006/relationships/slide" Target="/ppt/slides/slide8.xml"/><Relationship Id="rId6" Type="http://schemas.openxmlformats.org/officeDocument/2006/relationships/slide" Target="/ppt/slides/slide8.xml"/><Relationship Id="rId7" Type="http://schemas.openxmlformats.org/officeDocument/2006/relationships/slide" Target="/ppt/slides/slide8.xml"/><Relationship Id="rId8" Type="http://schemas.openxmlformats.org/officeDocument/2006/relationships/slide" Target="/ppt/slides/slide8.xml"/></Relationships>
</file>

<file path=ppt/slides/_rels/slide9.xml.rels><?xml version="1.0" encoding="UTF-8" standalone="yes"?><Relationships xmlns="http://schemas.openxmlformats.org/package/2006/relationships"><Relationship Id="rId10" Type="http://schemas.openxmlformats.org/officeDocument/2006/relationships/slide" Target="/ppt/slides/slide11.xml"/><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slide" Target="/ppt/slides/slide9.xml"/><Relationship Id="rId4" Type="http://schemas.openxmlformats.org/officeDocument/2006/relationships/slide" Target="/ppt/slides/slide9.xml"/><Relationship Id="rId9" Type="http://schemas.openxmlformats.org/officeDocument/2006/relationships/slide" Target="/ppt/slides/slide9.xml"/><Relationship Id="rId5" Type="http://schemas.openxmlformats.org/officeDocument/2006/relationships/slide" Target="/ppt/slides/slide9.xml"/><Relationship Id="rId6" Type="http://schemas.openxmlformats.org/officeDocument/2006/relationships/slide" Target="/ppt/slides/slide9.xml"/><Relationship Id="rId7" Type="http://schemas.openxmlformats.org/officeDocument/2006/relationships/slide" Target="/ppt/slides/slide9.xml"/><Relationship Id="rId8" Type="http://schemas.openxmlformats.org/officeDocument/2006/relationships/slide" Target="/ppt/slid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3" name="Shape 9813"/>
        <p:cNvGrpSpPr/>
        <p:nvPr/>
      </p:nvGrpSpPr>
      <p:grpSpPr>
        <a:xfrm>
          <a:off x="0" y="0"/>
          <a:ext cx="0" cy="0"/>
          <a:chOff x="0" y="0"/>
          <a:chExt cx="0" cy="0"/>
        </a:xfrm>
      </p:grpSpPr>
      <p:sp>
        <p:nvSpPr>
          <p:cNvPr id="9814" name="Google Shape;9814;p25"/>
          <p:cNvSpPr txBox="1"/>
          <p:nvPr>
            <p:ph type="ctrTitle"/>
          </p:nvPr>
        </p:nvSpPr>
        <p:spPr>
          <a:xfrm>
            <a:off x="1834950" y="1287450"/>
            <a:ext cx="5474100" cy="209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5700"/>
              <a:t>Physical Health and Nutrition</a:t>
            </a:r>
            <a:endParaRPr sz="5700"/>
          </a:p>
        </p:txBody>
      </p:sp>
      <p:sp>
        <p:nvSpPr>
          <p:cNvPr id="9815" name="Google Shape;9815;p25"/>
          <p:cNvSpPr txBox="1"/>
          <p:nvPr>
            <p:ph idx="1" type="subTitle"/>
          </p:nvPr>
        </p:nvSpPr>
        <p:spPr>
          <a:xfrm>
            <a:off x="2382750" y="3219241"/>
            <a:ext cx="4378500" cy="45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DM Sans Light"/>
                <a:ea typeface="DM Sans Light"/>
                <a:cs typeface="DM Sans Light"/>
                <a:sym typeface="DM Sans Light"/>
              </a:rPr>
              <a:t>By:Milena,Jaydeline,Alyvia,Janeth</a:t>
            </a:r>
            <a:endParaRPr>
              <a:latin typeface="DM Sans Light"/>
              <a:ea typeface="DM Sans Light"/>
              <a:cs typeface="DM Sans Light"/>
              <a:sym typeface="DM Sans Light"/>
            </a:endParaRPr>
          </a:p>
        </p:txBody>
      </p:sp>
      <p:sp>
        <p:nvSpPr>
          <p:cNvPr id="9816" name="Google Shape;9816;p25">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9817" name="Google Shape;9817;p25">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9818" name="Google Shape;9818;p25">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9819" name="Google Shape;9819;p25">
            <a:hlinkClick/>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9820" name="Google Shape;9820;p25">
            <a:hlinkClick action="ppaction://hlinksldjump" r:id="rId6"/>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9821" name="Google Shape;9821;p25">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822" name="Google Shape;9822;p25">
            <a:hlinkClick action="ppaction://hlinksldjump" r:id="rId7"/>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823" name="Google Shape;9823;p25">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824" name="Google Shape;9824;p25">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825" name="Google Shape;9825;p25">
            <a:hlinkClick action="ppaction://hlinksldjump" r:id="rId8"/>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826" name="Google Shape;9826;p25">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9827" name="Google Shape;9827;p25">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9828" name="Google Shape;9828;p25">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829" name="Google Shape;9829;p25">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46" name="Shape 10046"/>
        <p:cNvGrpSpPr/>
        <p:nvPr/>
      </p:nvGrpSpPr>
      <p:grpSpPr>
        <a:xfrm>
          <a:off x="0" y="0"/>
          <a:ext cx="0" cy="0"/>
          <a:chOff x="0" y="0"/>
          <a:chExt cx="0" cy="0"/>
        </a:xfrm>
      </p:grpSpPr>
      <p:sp>
        <p:nvSpPr>
          <p:cNvPr id="10047" name="Google Shape;10047;p34">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10048" name="Google Shape;10048;p34">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10049" name="Google Shape;10049;p34">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10050" name="Google Shape;10050;p34">
            <a:hlinkClick action="ppaction://hlinksldjump" r:id="rId6"/>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10051" name="Google Shape;10051;p34">
            <a:hlinkClick action="ppaction://hlinksldjump" r:id="rId7"/>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10052" name="Google Shape;10052;p34">
            <a:hlinkClick action="ppaction://hlinksldjump" r:id="rId8"/>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10053" name="Google Shape;10053;p34">
            <a:hlinkClick action="ppaction://hlinksldjump" r:id="rId9"/>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10054" name="Google Shape;10054;p34">
            <a:hlinkClick action="ppaction://hlinksldjump" r:id="rId10"/>
          </p:cNvPr>
          <p:cNvSpPr/>
          <p:nvPr/>
        </p:nvSpPr>
        <p:spPr>
          <a:xfrm>
            <a:off x="8691931" y="2889448"/>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8</a:t>
            </a:r>
            <a:endParaRPr sz="1100">
              <a:solidFill>
                <a:schemeClr val="dk2"/>
              </a:solidFill>
              <a:latin typeface="Abril Fatface"/>
              <a:ea typeface="Abril Fatface"/>
              <a:cs typeface="Abril Fatface"/>
              <a:sym typeface="Abril Fatface"/>
            </a:endParaRPr>
          </a:p>
        </p:txBody>
      </p:sp>
      <p:sp>
        <p:nvSpPr>
          <p:cNvPr id="10055" name="Google Shape;10055;p34">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10056" name="Google Shape;10056;p34">
            <a:hlinkClick action="ppaction://hlinksldjump" r:id="rId11"/>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10057" name="Google Shape;10057;p34">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10058" name="Google Shape;10058;p34">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10059" name="Google Shape;10059;p34">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060" name="Google Shape;10060;p34">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pic>
        <p:nvPicPr>
          <p:cNvPr id="10061" name="Google Shape;10061;p34"/>
          <p:cNvPicPr preferRelativeResize="0"/>
          <p:nvPr/>
        </p:nvPicPr>
        <p:blipFill>
          <a:blip r:embed="rId12">
            <a:alphaModFix/>
          </a:blip>
          <a:stretch>
            <a:fillRect/>
          </a:stretch>
        </p:blipFill>
        <p:spPr>
          <a:xfrm>
            <a:off x="1304825" y="910500"/>
            <a:ext cx="3499425" cy="3200400"/>
          </a:xfrm>
          <a:prstGeom prst="rect">
            <a:avLst/>
          </a:prstGeom>
          <a:noFill/>
          <a:ln>
            <a:noFill/>
          </a:ln>
        </p:spPr>
      </p:pic>
      <p:pic>
        <p:nvPicPr>
          <p:cNvPr id="10062" name="Google Shape;10062;p34"/>
          <p:cNvPicPr preferRelativeResize="0"/>
          <p:nvPr/>
        </p:nvPicPr>
        <p:blipFill>
          <a:blip r:embed="rId13">
            <a:alphaModFix/>
          </a:blip>
          <a:stretch>
            <a:fillRect/>
          </a:stretch>
        </p:blipFill>
        <p:spPr>
          <a:xfrm>
            <a:off x="5007675" y="873450"/>
            <a:ext cx="2774899" cy="28279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66" name="Shape 10066"/>
        <p:cNvGrpSpPr/>
        <p:nvPr/>
      </p:nvGrpSpPr>
      <p:grpSpPr>
        <a:xfrm>
          <a:off x="0" y="0"/>
          <a:ext cx="0" cy="0"/>
          <a:chOff x="0" y="0"/>
          <a:chExt cx="0" cy="0"/>
        </a:xfrm>
      </p:grpSpPr>
      <p:grpSp>
        <p:nvGrpSpPr>
          <p:cNvPr id="10067" name="Google Shape;10067;p35"/>
          <p:cNvGrpSpPr/>
          <p:nvPr/>
        </p:nvGrpSpPr>
        <p:grpSpPr>
          <a:xfrm>
            <a:off x="3136525" y="1448475"/>
            <a:ext cx="5285100" cy="3068700"/>
            <a:chOff x="722375" y="1448475"/>
            <a:chExt cx="5285100" cy="3068700"/>
          </a:xfrm>
        </p:grpSpPr>
        <p:sp>
          <p:nvSpPr>
            <p:cNvPr id="10068" name="Google Shape;10068;p35"/>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35"/>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Sweet potatoes</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Kale chips</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Frozen dried yogurts</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Fresh fruit juice</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Salads </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Grilled chicken</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Dark chocolate</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Brown rice</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t/>
              </a:r>
              <a:endParaRPr/>
            </a:p>
          </p:txBody>
        </p:sp>
      </p:grpSp>
      <p:grpSp>
        <p:nvGrpSpPr>
          <p:cNvPr id="10070" name="Google Shape;10070;p35"/>
          <p:cNvGrpSpPr/>
          <p:nvPr/>
        </p:nvGrpSpPr>
        <p:grpSpPr>
          <a:xfrm>
            <a:off x="722375" y="1448475"/>
            <a:ext cx="2344800" cy="3068700"/>
            <a:chOff x="722375" y="1448475"/>
            <a:chExt cx="2344800" cy="3068700"/>
          </a:xfrm>
        </p:grpSpPr>
        <p:sp>
          <p:nvSpPr>
            <p:cNvPr id="10071" name="Google Shape;10071;p35"/>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5"/>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3" name="Google Shape;10073;p35"/>
          <p:cNvSpPr txBox="1"/>
          <p:nvPr>
            <p:ph type="title"/>
          </p:nvPr>
        </p:nvSpPr>
        <p:spPr>
          <a:xfrm>
            <a:off x="2070375" y="464700"/>
            <a:ext cx="6353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Junk food substitutes</a:t>
            </a:r>
            <a:endParaRPr/>
          </a:p>
        </p:txBody>
      </p:sp>
      <p:sp>
        <p:nvSpPr>
          <p:cNvPr id="10074" name="Google Shape;10074;p35">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10075" name="Google Shape;10075;p35">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10076" name="Google Shape;10076;p35">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10077" name="Google Shape;10077;p35">
            <a:hlinkClick action="ppaction://hlinksldjump" r:id="rId6"/>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10078" name="Google Shape;10078;p35">
            <a:hlinkClick action="ppaction://hlinksldjump" r:id="rId7"/>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10079" name="Google Shape;10079;p35">
            <a:hlinkClick action="ppaction://hlinksldjump" r:id="rId8"/>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10080" name="Google Shape;10080;p35">
            <a:hlinkClick action="ppaction://hlinksldjump" r:id="rId9"/>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10081" name="Google Shape;10081;p35">
            <a:hlinkClick action="ppaction://hlinksldjump" r:id="rId10"/>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10082" name="Google Shape;10082;p35">
            <a:hlinkClick action="ppaction://hlinksldjump" r:id="rId11"/>
          </p:cNvPr>
          <p:cNvSpPr/>
          <p:nvPr/>
        </p:nvSpPr>
        <p:spPr>
          <a:xfrm>
            <a:off x="8691931" y="3219256"/>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9</a:t>
            </a:r>
            <a:endParaRPr sz="1100">
              <a:solidFill>
                <a:schemeClr val="dk2"/>
              </a:solidFill>
              <a:latin typeface="Abril Fatface"/>
              <a:ea typeface="Abril Fatface"/>
              <a:cs typeface="Abril Fatface"/>
              <a:sym typeface="Abril Fatface"/>
            </a:endParaRPr>
          </a:p>
        </p:txBody>
      </p:sp>
      <p:sp>
        <p:nvSpPr>
          <p:cNvPr id="10083" name="Google Shape;10083;p35">
            <a:hlinkClick action="ppaction://hlinksldjump" r:id="rId12"/>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10084" name="Google Shape;10084;p35">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10085" name="Google Shape;10085;p35">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10086" name="Google Shape;10086;p35">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087" name="Google Shape;10087;p35">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088" name="Google Shape;10088;p35"/>
          <p:cNvSpPr txBox="1"/>
          <p:nvPr/>
        </p:nvSpPr>
        <p:spPr>
          <a:xfrm>
            <a:off x="828225" y="2124900"/>
            <a:ext cx="2133000" cy="2282700"/>
          </a:xfrm>
          <a:prstGeom prst="rect">
            <a:avLst/>
          </a:prstGeom>
          <a:noFill/>
          <a:ln>
            <a:noFill/>
          </a:ln>
        </p:spPr>
        <p:txBody>
          <a:bodyPr anchorCtr="0" anchor="t" bIns="91425" lIns="91425" spcFirstLastPara="1" rIns="91425" wrap="square" tIns="91425">
            <a:noAutofit/>
          </a:bodyPr>
          <a:lstStyle/>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Drinking water</a:t>
            </a:r>
            <a:endParaRPr sz="1200">
              <a:solidFill>
                <a:schemeClr val="dk1"/>
              </a:solidFill>
              <a:latin typeface="DM Sans"/>
              <a:ea typeface="DM Sans"/>
              <a:cs typeface="DM Sans"/>
              <a:sym typeface="DM Sans"/>
            </a:endParaRPr>
          </a:p>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Eating enough/having enough meals</a:t>
            </a:r>
            <a:endParaRPr sz="1200">
              <a:solidFill>
                <a:schemeClr val="dk1"/>
              </a:solidFill>
              <a:latin typeface="DM Sans"/>
              <a:ea typeface="DM Sans"/>
              <a:cs typeface="DM Sans"/>
              <a:sym typeface="DM Sans"/>
            </a:endParaRPr>
          </a:p>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Setting goals</a:t>
            </a:r>
            <a:endParaRPr sz="1200">
              <a:solidFill>
                <a:schemeClr val="dk1"/>
              </a:solidFill>
              <a:latin typeface="DM Sans"/>
              <a:ea typeface="DM Sans"/>
              <a:cs typeface="DM Sans"/>
              <a:sym typeface="DM Sans"/>
            </a:endParaRPr>
          </a:p>
          <a:p>
            <a:pPr indent="0" lvl="0" marL="0" rtl="0" algn="l">
              <a:spcBef>
                <a:spcPts val="0"/>
              </a:spcBef>
              <a:spcAft>
                <a:spcPts val="0"/>
              </a:spcAft>
              <a:buNone/>
            </a:pPr>
            <a:r>
              <a:t/>
            </a:r>
            <a:endParaRPr sz="1200">
              <a:solidFill>
                <a:schemeClr val="dk1"/>
              </a:solidFill>
              <a:latin typeface="DM Sans"/>
              <a:ea typeface="DM Sans"/>
              <a:cs typeface="DM Sans"/>
              <a:sym typeface="DM Sans"/>
            </a:endParaRPr>
          </a:p>
        </p:txBody>
      </p:sp>
      <p:sp>
        <p:nvSpPr>
          <p:cNvPr id="10089" name="Google Shape;10089;p35"/>
          <p:cNvSpPr txBox="1"/>
          <p:nvPr/>
        </p:nvSpPr>
        <p:spPr>
          <a:xfrm>
            <a:off x="828225" y="1637700"/>
            <a:ext cx="2133000" cy="41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993333"/>
                </a:solidFill>
                <a:latin typeface="Abril Fatface"/>
                <a:ea typeface="Abril Fatface"/>
                <a:cs typeface="Abril Fatface"/>
                <a:sym typeface="Abril Fatface"/>
              </a:rPr>
              <a:t>Ways to limit junk food </a:t>
            </a:r>
            <a:endParaRPr sz="1600">
              <a:solidFill>
                <a:srgbClr val="993333"/>
              </a:solidFill>
              <a:latin typeface="Abril Fatface"/>
              <a:ea typeface="Abril Fatface"/>
              <a:cs typeface="Abril Fatface"/>
              <a:sym typeface="Abril Fatface"/>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3" name="Shape 10093"/>
        <p:cNvGrpSpPr/>
        <p:nvPr/>
      </p:nvGrpSpPr>
      <p:grpSpPr>
        <a:xfrm>
          <a:off x="0" y="0"/>
          <a:ext cx="0" cy="0"/>
          <a:chOff x="0" y="0"/>
          <a:chExt cx="0" cy="0"/>
        </a:xfrm>
      </p:grpSpPr>
      <p:sp>
        <p:nvSpPr>
          <p:cNvPr id="10094" name="Google Shape;10094;p36"/>
          <p:cNvSpPr txBox="1"/>
          <p:nvPr>
            <p:ph idx="1" type="body"/>
          </p:nvPr>
        </p:nvSpPr>
        <p:spPr>
          <a:xfrm>
            <a:off x="618500" y="1387375"/>
            <a:ext cx="4800600" cy="3151200"/>
          </a:xfrm>
          <a:prstGeom prst="rect">
            <a:avLst/>
          </a:prstGeom>
        </p:spPr>
        <p:txBody>
          <a:bodyPr anchorCtr="0" anchor="ctr" bIns="91425" lIns="91425" spcFirstLastPara="1" rIns="91425" wrap="square" tIns="91425">
            <a:noAutofit/>
          </a:bodyPr>
          <a:lstStyle/>
          <a:p>
            <a:pPr indent="-298450" lvl="0" marL="457200" rtl="0" algn="l">
              <a:lnSpc>
                <a:spcPct val="100000"/>
              </a:lnSpc>
              <a:spcBef>
                <a:spcPts val="0"/>
              </a:spcBef>
              <a:spcAft>
                <a:spcPts val="0"/>
              </a:spcAft>
              <a:buClr>
                <a:schemeClr val="dk1"/>
              </a:buClr>
              <a:buSzPts val="1100"/>
              <a:buFont typeface="Abril Fatface"/>
              <a:buChar char="●"/>
            </a:pPr>
            <a:r>
              <a:rPr lang="en" sz="1100" u="sng">
                <a:latin typeface="Abril Fatface"/>
                <a:ea typeface="Abril Fatface"/>
                <a:cs typeface="Abril Fatface"/>
                <a:sym typeface="Abril Fatface"/>
                <a:hlinkClick r:id="rId3"/>
              </a:rPr>
              <a:t>Eating a balanced diet - NHS</a:t>
            </a:r>
            <a:endParaRPr sz="1100">
              <a:latin typeface="Abril Fatface"/>
              <a:ea typeface="Abril Fatface"/>
              <a:cs typeface="Abril Fatface"/>
              <a:sym typeface="Abril Fatface"/>
            </a:endParaRPr>
          </a:p>
          <a:p>
            <a:pPr indent="-298450" lvl="0" marL="457200" rtl="0" algn="l">
              <a:lnSpc>
                <a:spcPct val="100000"/>
              </a:lnSpc>
              <a:spcBef>
                <a:spcPts val="0"/>
              </a:spcBef>
              <a:spcAft>
                <a:spcPts val="0"/>
              </a:spcAft>
              <a:buClr>
                <a:schemeClr val="dk1"/>
              </a:buClr>
              <a:buSzPts val="1100"/>
              <a:buFont typeface="Abril Fatface"/>
              <a:buChar char="●"/>
            </a:pPr>
            <a:r>
              <a:rPr lang="en" sz="1100" u="sng">
                <a:latin typeface="Abril Fatface"/>
                <a:ea typeface="Abril Fatface"/>
                <a:cs typeface="Abril Fatface"/>
                <a:sym typeface="Abril Fatface"/>
                <a:hlinkClick r:id="rId4"/>
              </a:rPr>
              <a:t>Healthy diet</a:t>
            </a:r>
            <a:endParaRPr sz="1100">
              <a:latin typeface="Abril Fatface"/>
              <a:ea typeface="Abril Fatface"/>
              <a:cs typeface="Abril Fatface"/>
              <a:sym typeface="Abril Fatface"/>
            </a:endParaRPr>
          </a:p>
          <a:p>
            <a:pPr indent="-298450" lvl="0" marL="457200" rtl="0" algn="l">
              <a:lnSpc>
                <a:spcPct val="100000"/>
              </a:lnSpc>
              <a:spcBef>
                <a:spcPts val="0"/>
              </a:spcBef>
              <a:spcAft>
                <a:spcPts val="0"/>
              </a:spcAft>
              <a:buClr>
                <a:schemeClr val="dk1"/>
              </a:buClr>
              <a:buSzPts val="1100"/>
              <a:buFont typeface="Abril Fatface"/>
              <a:buChar char="●"/>
            </a:pPr>
            <a:r>
              <a:rPr lang="en" sz="1100" u="sng">
                <a:latin typeface="Abril Fatface"/>
                <a:ea typeface="Abril Fatface"/>
                <a:cs typeface="Abril Fatface"/>
                <a:sym typeface="Abril Fatface"/>
                <a:hlinkClick r:id="rId5"/>
              </a:rPr>
              <a:t>Fast food effects: Short-term, long-term, physical, mental, and more</a:t>
            </a:r>
            <a:endParaRPr sz="1100">
              <a:latin typeface="Abril Fatface"/>
              <a:ea typeface="Abril Fatface"/>
              <a:cs typeface="Abril Fatface"/>
              <a:sym typeface="Abril Fatface"/>
            </a:endParaRPr>
          </a:p>
          <a:p>
            <a:pPr indent="-298450" lvl="0" marL="457200" rtl="0" algn="l">
              <a:lnSpc>
                <a:spcPct val="100000"/>
              </a:lnSpc>
              <a:spcBef>
                <a:spcPts val="0"/>
              </a:spcBef>
              <a:spcAft>
                <a:spcPts val="0"/>
              </a:spcAft>
              <a:buClr>
                <a:schemeClr val="dk1"/>
              </a:buClr>
              <a:buSzPts val="1100"/>
              <a:buFont typeface="Abril Fatface"/>
              <a:buChar char="●"/>
            </a:pPr>
            <a:r>
              <a:rPr lang="en" sz="1100" u="sng">
                <a:latin typeface="Abril Fatface"/>
                <a:ea typeface="Abril Fatface"/>
                <a:cs typeface="Abril Fatface"/>
                <a:sym typeface="Abril Fatface"/>
                <a:hlinkClick r:id="rId6"/>
              </a:rPr>
              <a:t>A High-Sugar Diet Consumption, Metabolism and Health Impacts with a Focus on the Development of Substance Use Disorder: A Narrative Review</a:t>
            </a:r>
            <a:endParaRPr sz="1100">
              <a:latin typeface="Abril Fatface"/>
              <a:ea typeface="Abril Fatface"/>
              <a:cs typeface="Abril Fatface"/>
              <a:sym typeface="Abril Fatface"/>
            </a:endParaRPr>
          </a:p>
          <a:p>
            <a:pPr indent="-298450" lvl="0" marL="457200" rtl="0" algn="l">
              <a:lnSpc>
                <a:spcPct val="100000"/>
              </a:lnSpc>
              <a:spcBef>
                <a:spcPts val="0"/>
              </a:spcBef>
              <a:spcAft>
                <a:spcPts val="0"/>
              </a:spcAft>
              <a:buClr>
                <a:schemeClr val="dk1"/>
              </a:buClr>
              <a:buSzPts val="1100"/>
              <a:buFont typeface="Abril Fatface"/>
              <a:buChar char="●"/>
            </a:pPr>
            <a:r>
              <a:rPr lang="en" sz="1100" u="sng">
                <a:latin typeface="Abril Fatface"/>
                <a:ea typeface="Abril Fatface"/>
                <a:cs typeface="Abril Fatface"/>
                <a:sym typeface="Abril Fatface"/>
                <a:hlinkClick r:id="rId7"/>
              </a:rPr>
              <a:t>Physical Activity Is Good for the Mind and the Body - News &amp; Events | odphp.health.gov</a:t>
            </a:r>
            <a:endParaRPr>
              <a:latin typeface="Abril Fatface"/>
              <a:ea typeface="Abril Fatface"/>
              <a:cs typeface="Abril Fatface"/>
              <a:sym typeface="Abril Fatface"/>
            </a:endParaRPr>
          </a:p>
          <a:p>
            <a:pPr indent="-298450" lvl="0" marL="457200" rtl="0" algn="l">
              <a:lnSpc>
                <a:spcPct val="100000"/>
              </a:lnSpc>
              <a:spcBef>
                <a:spcPts val="0"/>
              </a:spcBef>
              <a:spcAft>
                <a:spcPts val="0"/>
              </a:spcAft>
              <a:buClr>
                <a:schemeClr val="dk1"/>
              </a:buClr>
              <a:buSzPts val="1100"/>
              <a:buFont typeface="Abril Fatface"/>
              <a:buChar char="●"/>
            </a:pPr>
            <a:r>
              <a:rPr lang="en" sz="1100" u="sng">
                <a:latin typeface="Abril Fatface"/>
                <a:ea typeface="Abril Fatface"/>
                <a:cs typeface="Abril Fatface"/>
                <a:sym typeface="Abril Fatface"/>
                <a:hlinkClick r:id="rId8"/>
              </a:rPr>
              <a:t>Sleep Deprivation and Deficiency - Healthy Sleep Habits | NHLBI, NIH</a:t>
            </a:r>
            <a:endParaRPr sz="1100">
              <a:latin typeface="Abril Fatface"/>
              <a:ea typeface="Abril Fatface"/>
              <a:cs typeface="Abril Fatface"/>
              <a:sym typeface="Abril Fatface"/>
            </a:endParaRPr>
          </a:p>
          <a:p>
            <a:pPr indent="-304800" lvl="0" marL="457200" rtl="0" algn="l">
              <a:lnSpc>
                <a:spcPct val="100000"/>
              </a:lnSpc>
              <a:spcBef>
                <a:spcPts val="0"/>
              </a:spcBef>
              <a:spcAft>
                <a:spcPts val="0"/>
              </a:spcAft>
              <a:buClr>
                <a:schemeClr val="dk1"/>
              </a:buClr>
              <a:buSzPts val="1200"/>
              <a:buFont typeface="Abril Fatface"/>
              <a:buChar char="●"/>
            </a:pPr>
            <a:r>
              <a:rPr lang="en" sz="1200" u="sng">
                <a:latin typeface="Abril Fatface"/>
                <a:ea typeface="Abril Fatface"/>
                <a:cs typeface="Abril Fatface"/>
                <a:sym typeface="Abril Fatface"/>
                <a:hlinkClick r:id="rId9"/>
              </a:rPr>
              <a:t>The Power of Small Habits: Daily Steps to a Better Life</a:t>
            </a:r>
            <a:endParaRPr sz="1200">
              <a:latin typeface="Abril Fatface"/>
              <a:ea typeface="Abril Fatface"/>
              <a:cs typeface="Abril Fatface"/>
              <a:sym typeface="Abril Fatface"/>
            </a:endParaRPr>
          </a:p>
          <a:p>
            <a:pPr indent="-304800" lvl="0" marL="457200" rtl="0" algn="l">
              <a:lnSpc>
                <a:spcPct val="100000"/>
              </a:lnSpc>
              <a:spcBef>
                <a:spcPts val="0"/>
              </a:spcBef>
              <a:spcAft>
                <a:spcPts val="0"/>
              </a:spcAft>
              <a:buClr>
                <a:schemeClr val="dk1"/>
              </a:buClr>
              <a:buSzPts val="1200"/>
              <a:buFont typeface="Abril Fatface"/>
              <a:buChar char="●"/>
            </a:pPr>
            <a:r>
              <a:rPr lang="en" sz="1200" u="sng">
                <a:latin typeface="Abril Fatface"/>
                <a:ea typeface="Abril Fatface"/>
                <a:cs typeface="Abril Fatface"/>
                <a:sym typeface="Abril Fatface"/>
                <a:hlinkClick r:id="rId10"/>
              </a:rPr>
              <a:t>Healthy Habits That Can Make a Big Difference | Beth Israel Deaconess Hospital–Milton</a:t>
            </a:r>
            <a:r>
              <a:rPr lang="en" sz="1200">
                <a:latin typeface="Abril Fatface"/>
                <a:ea typeface="Abril Fatface"/>
                <a:cs typeface="Abril Fatface"/>
                <a:sym typeface="Abril Fatface"/>
              </a:rPr>
              <a:t>     </a:t>
            </a:r>
            <a:endParaRPr sz="1200">
              <a:latin typeface="Abril Fatface"/>
              <a:ea typeface="Abril Fatface"/>
              <a:cs typeface="Abril Fatface"/>
              <a:sym typeface="Abril Fatface"/>
            </a:endParaRPr>
          </a:p>
          <a:p>
            <a:pPr indent="-304800" lvl="0" marL="457200" rtl="0" algn="l">
              <a:lnSpc>
                <a:spcPct val="100000"/>
              </a:lnSpc>
              <a:spcBef>
                <a:spcPts val="0"/>
              </a:spcBef>
              <a:spcAft>
                <a:spcPts val="0"/>
              </a:spcAft>
              <a:buClr>
                <a:schemeClr val="dk1"/>
              </a:buClr>
              <a:buSzPts val="1200"/>
              <a:buFont typeface="Abril Fatface"/>
              <a:buChar char="●"/>
            </a:pPr>
            <a:r>
              <a:rPr lang="en" sz="1200" u="sng">
                <a:latin typeface="Abril Fatface"/>
                <a:ea typeface="Abril Fatface"/>
                <a:cs typeface="Abril Fatface"/>
                <a:sym typeface="Abril Fatface"/>
                <a:hlinkClick r:id="rId11"/>
              </a:rPr>
              <a:t>Creating Healthy Habits | NIH News in Health</a:t>
            </a:r>
            <a:r>
              <a:rPr lang="en" sz="1200">
                <a:latin typeface="Abril Fatface"/>
                <a:ea typeface="Abril Fatface"/>
                <a:cs typeface="Abril Fatface"/>
                <a:sym typeface="Abril Fatface"/>
              </a:rPr>
              <a:t>.</a:t>
            </a:r>
            <a:endParaRPr>
              <a:latin typeface="Abril Fatface"/>
              <a:ea typeface="Abril Fatface"/>
              <a:cs typeface="Abril Fatface"/>
              <a:sym typeface="Abril Fatface"/>
            </a:endParaRPr>
          </a:p>
        </p:txBody>
      </p:sp>
      <p:sp>
        <p:nvSpPr>
          <p:cNvPr id="10095" name="Google Shape;10095;p36"/>
          <p:cNvSpPr txBox="1"/>
          <p:nvPr>
            <p:ph type="title"/>
          </p:nvPr>
        </p:nvSpPr>
        <p:spPr>
          <a:xfrm>
            <a:off x="1055425" y="545250"/>
            <a:ext cx="48006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0096" name="Google Shape;10096;p36">
            <a:hlinkClick action="ppaction://hlinksldjump" r:id="rId12"/>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10097" name="Google Shape;10097;p36">
            <a:hlinkClick action="ppaction://hlinksldjump" r:id="rId13"/>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10098" name="Google Shape;10098;p36">
            <a:hlinkClick action="ppaction://hlinksldjump" r:id="rId14"/>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10099" name="Google Shape;10099;p36">
            <a:hlinkClick action="ppaction://hlinksldjump" r:id="rId15"/>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10100" name="Google Shape;10100;p36">
            <a:hlinkClick action="ppaction://hlinksldjump" r:id="rId16"/>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10101" name="Google Shape;10101;p36">
            <a:hlinkClick action="ppaction://hlinksldjump" r:id="rId17"/>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10102" name="Google Shape;10102;p36">
            <a:hlinkClick action="ppaction://hlinksldjump" r:id="rId18"/>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10103" name="Google Shape;10103;p36">
            <a:hlinkClick action="ppaction://hlinksldjump" r:id="rId19"/>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10104" name="Google Shape;10104;p36">
            <a:hlinkClick action="ppaction://hlinksldjump" r:id="rId20"/>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10105" name="Google Shape;10105;p36">
            <a:hlinkClick action="ppaction://hlinksldjump" r:id="rId21"/>
          </p:cNvPr>
          <p:cNvSpPr/>
          <p:nvPr/>
        </p:nvSpPr>
        <p:spPr>
          <a:xfrm>
            <a:off x="8691931" y="3549086"/>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10</a:t>
            </a:r>
            <a:endParaRPr sz="1100">
              <a:solidFill>
                <a:schemeClr val="dk2"/>
              </a:solidFill>
              <a:latin typeface="Abril Fatface"/>
              <a:ea typeface="Abril Fatface"/>
              <a:cs typeface="Abril Fatface"/>
              <a:sym typeface="Abril Fatface"/>
            </a:endParaRPr>
          </a:p>
        </p:txBody>
      </p:sp>
      <p:sp>
        <p:nvSpPr>
          <p:cNvPr id="10106" name="Google Shape;10106;p36">
            <a:hlinkClick action="ppaction://hlinksldjump" r:id="rId22"/>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10107" name="Google Shape;10107;p36">
            <a:hlinkClick action="ppaction://hlinksldjump" r:id="rId23"/>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10108" name="Google Shape;10108;p36">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109" name="Google Shape;10109;p36">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3" name="Shape 9833"/>
        <p:cNvGrpSpPr/>
        <p:nvPr/>
      </p:nvGrpSpPr>
      <p:grpSpPr>
        <a:xfrm>
          <a:off x="0" y="0"/>
          <a:ext cx="0" cy="0"/>
          <a:chOff x="0" y="0"/>
          <a:chExt cx="0" cy="0"/>
        </a:xfrm>
      </p:grpSpPr>
      <p:sp>
        <p:nvSpPr>
          <p:cNvPr id="9834" name="Google Shape;9834;p26"/>
          <p:cNvSpPr txBox="1"/>
          <p:nvPr>
            <p:ph idx="1" type="body"/>
          </p:nvPr>
        </p:nvSpPr>
        <p:spPr>
          <a:xfrm>
            <a:off x="878100" y="1051075"/>
            <a:ext cx="7387800" cy="3468000"/>
          </a:xfrm>
          <a:prstGeom prst="rect">
            <a:avLst/>
          </a:prstGeom>
        </p:spPr>
        <p:txBody>
          <a:bodyPr anchorCtr="0" anchor="t" bIns="91425" lIns="182875" spcFirstLastPara="1" rIns="182875" wrap="square" tIns="91425">
            <a:noAutofit/>
          </a:bodyPr>
          <a:lstStyle/>
          <a:p>
            <a:pPr indent="0" lvl="0" marL="0" rtl="0" algn="l">
              <a:spcBef>
                <a:spcPts val="0"/>
              </a:spcBef>
              <a:spcAft>
                <a:spcPts val="0"/>
              </a:spcAft>
              <a:buNone/>
            </a:pPr>
            <a:r>
              <a:rPr lang="en"/>
              <a:t>1.Why is it important to have a balanced diet?</a:t>
            </a:r>
            <a:endParaRPr/>
          </a:p>
          <a:p>
            <a:pPr indent="0" lvl="0" marL="0" rtl="0" algn="l">
              <a:spcBef>
                <a:spcPts val="0"/>
              </a:spcBef>
              <a:spcAft>
                <a:spcPts val="0"/>
              </a:spcAft>
              <a:buNone/>
            </a:pPr>
            <a:r>
              <a:rPr lang="en"/>
              <a:t>2.What are the results of consuming too much sugar or fast food?</a:t>
            </a:r>
            <a:endParaRPr/>
          </a:p>
          <a:p>
            <a:pPr indent="0" lvl="0" marL="0" rtl="0" algn="l">
              <a:spcBef>
                <a:spcPts val="0"/>
              </a:spcBef>
              <a:spcAft>
                <a:spcPts val="0"/>
              </a:spcAft>
              <a:buNone/>
            </a:pPr>
            <a:r>
              <a:rPr lang="en"/>
              <a:t>3.</a:t>
            </a:r>
            <a:r>
              <a:rPr lang="en"/>
              <a:t>How does physical activity benefit both your body and mind ?</a:t>
            </a:r>
            <a:endParaRPr/>
          </a:p>
          <a:p>
            <a:pPr indent="0" lvl="0" marL="0" rtl="0" algn="l">
              <a:spcBef>
                <a:spcPts val="0"/>
              </a:spcBef>
              <a:spcAft>
                <a:spcPts val="0"/>
              </a:spcAft>
              <a:buNone/>
            </a:pPr>
            <a:r>
              <a:rPr lang="en"/>
              <a:t>4.What are some ways to develop healthy sleep habits ?</a:t>
            </a:r>
            <a:endParaRPr/>
          </a:p>
          <a:p>
            <a:pPr indent="0" lvl="0" marL="0" rtl="0" algn="l">
              <a:spcBef>
                <a:spcPts val="0"/>
              </a:spcBef>
              <a:spcAft>
                <a:spcPts val="0"/>
              </a:spcAft>
              <a:buNone/>
            </a:pPr>
            <a:r>
              <a:rPr lang="en"/>
              <a:t>5.How can small daily habits impact long -term health ? </a:t>
            </a:r>
            <a:endParaRPr/>
          </a:p>
          <a:p>
            <a:pPr indent="0" lvl="0" marL="0" rtl="0" algn="l">
              <a:spcBef>
                <a:spcPts val="0"/>
              </a:spcBef>
              <a:spcAft>
                <a:spcPts val="0"/>
              </a:spcAft>
              <a:buNone/>
            </a:pPr>
            <a:r>
              <a:rPr lang="en"/>
              <a:t>6.Portion plate</a:t>
            </a:r>
            <a:endParaRPr/>
          </a:p>
          <a:p>
            <a:pPr indent="0" lvl="0" marL="0" rtl="0" algn="l">
              <a:spcBef>
                <a:spcPts val="0"/>
              </a:spcBef>
              <a:spcAft>
                <a:spcPts val="0"/>
              </a:spcAft>
              <a:buNone/>
            </a:pPr>
            <a:r>
              <a:rPr lang="en"/>
              <a:t>7.Fun facts</a:t>
            </a:r>
            <a:endParaRPr/>
          </a:p>
          <a:p>
            <a:pPr indent="0" lvl="0" marL="0" rtl="0" algn="l">
              <a:spcBef>
                <a:spcPts val="0"/>
              </a:spcBef>
              <a:spcAft>
                <a:spcPts val="0"/>
              </a:spcAft>
              <a:buNone/>
            </a:pPr>
            <a:r>
              <a:rPr lang="en"/>
              <a:t>8.pictures of healthy foods and food labels</a:t>
            </a:r>
            <a:endParaRPr/>
          </a:p>
          <a:p>
            <a:pPr indent="0" lvl="0" marL="0" rtl="0" algn="l">
              <a:spcBef>
                <a:spcPts val="0"/>
              </a:spcBef>
              <a:spcAft>
                <a:spcPts val="0"/>
              </a:spcAft>
              <a:buNone/>
            </a:pPr>
            <a:r>
              <a:rPr lang="en"/>
              <a:t>9.Junk food alternatives</a:t>
            </a:r>
            <a:endParaRPr/>
          </a:p>
          <a:p>
            <a:pPr indent="0" lvl="0" marL="0" rtl="0" algn="l">
              <a:spcBef>
                <a:spcPts val="0"/>
              </a:spcBef>
              <a:spcAft>
                <a:spcPts val="0"/>
              </a:spcAft>
              <a:buNone/>
            </a:pPr>
            <a:r>
              <a:rPr lang="en"/>
              <a:t>10.cite resources</a:t>
            </a:r>
            <a:endParaRPr/>
          </a:p>
          <a:p>
            <a:pPr indent="0" lvl="0" marL="0" rtl="0" algn="l">
              <a:spcBef>
                <a:spcPts val="0"/>
              </a:spcBef>
              <a:spcAft>
                <a:spcPts val="0"/>
              </a:spcAft>
              <a:buNone/>
            </a:pPr>
            <a:r>
              <a:t/>
            </a:r>
            <a:endParaRPr/>
          </a:p>
        </p:txBody>
      </p:sp>
      <p:sp>
        <p:nvSpPr>
          <p:cNvPr id="9835" name="Google Shape;9835;p26"/>
          <p:cNvSpPr txBox="1"/>
          <p:nvPr>
            <p:ph type="title"/>
          </p:nvPr>
        </p:nvSpPr>
        <p:spPr>
          <a:xfrm>
            <a:off x="720000" y="47837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a:t>
            </a:r>
            <a:r>
              <a:rPr lang="en"/>
              <a:t>his </a:t>
            </a:r>
            <a:r>
              <a:rPr lang="en"/>
              <a:t>Slideshow</a:t>
            </a:r>
            <a:endParaRPr/>
          </a:p>
        </p:txBody>
      </p:sp>
      <p:sp>
        <p:nvSpPr>
          <p:cNvPr id="9836" name="Google Shape;9836;p26">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9837" name="Google Shape;9837;p26">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9838" name="Google Shape;9838;p26">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9839" name="Google Shape;9839;p26">
            <a:hlinkClick/>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9840" name="Google Shape;9840;p26">
            <a:hlinkClick action="ppaction://hlinksldjump" r:id="rId6"/>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9841" name="Google Shape;9841;p26">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842" name="Google Shape;9842;p26">
            <a:hlinkClick action="ppaction://hlinksldjump" r:id="rId7"/>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843" name="Google Shape;9843;p26">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844" name="Google Shape;9844;p26">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845" name="Google Shape;9845;p26">
            <a:hlinkClick action="ppaction://hlinksldjump" r:id="rId8"/>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846" name="Google Shape;9846;p26">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9847" name="Google Shape;9847;p26">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9848" name="Google Shape;9848;p26">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849" name="Google Shape;9849;p26">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53" name="Shape 9853"/>
        <p:cNvGrpSpPr/>
        <p:nvPr/>
      </p:nvGrpSpPr>
      <p:grpSpPr>
        <a:xfrm>
          <a:off x="0" y="0"/>
          <a:ext cx="0" cy="0"/>
          <a:chOff x="0" y="0"/>
          <a:chExt cx="0" cy="0"/>
        </a:xfrm>
      </p:grpSpPr>
      <p:grpSp>
        <p:nvGrpSpPr>
          <p:cNvPr id="9854" name="Google Shape;9854;p27"/>
          <p:cNvGrpSpPr/>
          <p:nvPr/>
        </p:nvGrpSpPr>
        <p:grpSpPr>
          <a:xfrm>
            <a:off x="6076950" y="1448475"/>
            <a:ext cx="2344800" cy="3068700"/>
            <a:chOff x="6076950" y="1448475"/>
            <a:chExt cx="2344800" cy="3068700"/>
          </a:xfrm>
        </p:grpSpPr>
        <p:sp>
          <p:nvSpPr>
            <p:cNvPr id="9855" name="Google Shape;9855;p27"/>
            <p:cNvSpPr/>
            <p:nvPr/>
          </p:nvSpPr>
          <p:spPr>
            <a:xfrm>
              <a:off x="6076950"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27"/>
            <p:cNvSpPr/>
            <p:nvPr/>
          </p:nvSpPr>
          <p:spPr>
            <a:xfrm>
              <a:off x="6184050"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7" name="Google Shape;9857;p27"/>
          <p:cNvSpPr/>
          <p:nvPr/>
        </p:nvSpPr>
        <p:spPr>
          <a:xfrm>
            <a:off x="461950" y="1517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27"/>
          <p:cNvSpPr txBox="1"/>
          <p:nvPr>
            <p:ph type="title"/>
          </p:nvPr>
        </p:nvSpPr>
        <p:spPr>
          <a:xfrm>
            <a:off x="1584275" y="379800"/>
            <a:ext cx="5925000" cy="86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500"/>
              <a:t>Why is it important to have a </a:t>
            </a:r>
            <a:r>
              <a:rPr lang="en" sz="2500"/>
              <a:t>balanced</a:t>
            </a:r>
            <a:r>
              <a:rPr lang="en" sz="2500"/>
              <a:t> diet?</a:t>
            </a:r>
            <a:endParaRPr sz="2500"/>
          </a:p>
        </p:txBody>
      </p:sp>
      <p:sp>
        <p:nvSpPr>
          <p:cNvPr id="9859" name="Google Shape;9859;p27">
            <a:hlinkClick action="ppaction://hlinksldjump" r:id="rId3"/>
          </p:cNvPr>
          <p:cNvSpPr/>
          <p:nvPr/>
        </p:nvSpPr>
        <p:spPr>
          <a:xfrm>
            <a:off x="8691931" y="580683"/>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1</a:t>
            </a:r>
            <a:endParaRPr sz="1100">
              <a:solidFill>
                <a:schemeClr val="dk2"/>
              </a:solidFill>
              <a:latin typeface="Abril Fatface"/>
              <a:ea typeface="Abril Fatface"/>
              <a:cs typeface="Abril Fatface"/>
              <a:sym typeface="Abril Fatface"/>
            </a:endParaRPr>
          </a:p>
        </p:txBody>
      </p:sp>
      <p:sp>
        <p:nvSpPr>
          <p:cNvPr id="9860" name="Google Shape;9860;p27">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9861" name="Google Shape;9861;p27">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9862" name="Google Shape;9862;p27">
            <a:hlinkClick/>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9863" name="Google Shape;9863;p27">
            <a:hlinkClick action="ppaction://hlinksldjump" r:id="rId6"/>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9864" name="Google Shape;9864;p27">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865" name="Google Shape;9865;p27">
            <a:hlinkClick action="ppaction://hlinksldjump" r:id="rId7"/>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866" name="Google Shape;9866;p27">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867" name="Google Shape;9867;p27">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868" name="Google Shape;9868;p27">
            <a:hlinkClick action="ppaction://hlinksldjump" r:id="rId8"/>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869" name="Google Shape;9869;p27">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9870" name="Google Shape;9870;p27">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9871" name="Google Shape;9871;p27">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872" name="Google Shape;9872;p27">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873" name="Google Shape;9873;p27"/>
          <p:cNvSpPr txBox="1"/>
          <p:nvPr/>
        </p:nvSpPr>
        <p:spPr>
          <a:xfrm>
            <a:off x="570700" y="1623375"/>
            <a:ext cx="5067600" cy="2856900"/>
          </a:xfrm>
          <a:prstGeom prst="rect">
            <a:avLst/>
          </a:prstGeom>
          <a:no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sz="1800">
              <a:solidFill>
                <a:schemeClr val="dk1"/>
              </a:solidFill>
              <a:latin typeface="DM Sans"/>
              <a:ea typeface="DM Sans"/>
              <a:cs typeface="DM Sans"/>
              <a:sym typeface="DM Sans"/>
            </a:endParaRPr>
          </a:p>
        </p:txBody>
      </p:sp>
      <p:sp>
        <p:nvSpPr>
          <p:cNvPr id="9874" name="Google Shape;9874;p27"/>
          <p:cNvSpPr txBox="1"/>
          <p:nvPr/>
        </p:nvSpPr>
        <p:spPr>
          <a:xfrm>
            <a:off x="596825" y="1638550"/>
            <a:ext cx="5056800" cy="2832300"/>
          </a:xfrm>
          <a:prstGeom prst="rect">
            <a:avLst/>
          </a:prstGeom>
          <a:no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Abril Fatface"/>
                <a:ea typeface="Abril Fatface"/>
                <a:cs typeface="Abril Fatface"/>
                <a:sym typeface="Abril Fatface"/>
              </a:rPr>
              <a:t>It is really important to have a healthy diet, when you </a:t>
            </a:r>
            <a:r>
              <a:rPr lang="en" sz="1800">
                <a:solidFill>
                  <a:schemeClr val="dk1"/>
                </a:solidFill>
                <a:latin typeface="Abril Fatface"/>
                <a:ea typeface="Abril Fatface"/>
                <a:cs typeface="Abril Fatface"/>
                <a:sym typeface="Abril Fatface"/>
              </a:rPr>
              <a:t>have</a:t>
            </a:r>
            <a:r>
              <a:rPr lang="en" sz="1800">
                <a:solidFill>
                  <a:schemeClr val="dk1"/>
                </a:solidFill>
                <a:latin typeface="Abril Fatface"/>
                <a:ea typeface="Abril Fatface"/>
                <a:cs typeface="Abril Fatface"/>
                <a:sym typeface="Abril Fatface"/>
              </a:rPr>
              <a:t> a healthy diet your maintaining good health while supporting energy levels.  Not only that but you reduce the risk of chronic diseases by ensuring your body </a:t>
            </a:r>
            <a:r>
              <a:rPr lang="en" sz="1800">
                <a:solidFill>
                  <a:schemeClr val="dk1"/>
                </a:solidFill>
                <a:latin typeface="Abril Fatface"/>
                <a:ea typeface="Abril Fatface"/>
                <a:cs typeface="Abril Fatface"/>
                <a:sym typeface="Abril Fatface"/>
              </a:rPr>
              <a:t>receives</a:t>
            </a:r>
            <a:r>
              <a:rPr lang="en" sz="1800">
                <a:solidFill>
                  <a:schemeClr val="dk1"/>
                </a:solidFill>
                <a:latin typeface="Abril Fatface"/>
                <a:ea typeface="Abril Fatface"/>
                <a:cs typeface="Abril Fatface"/>
                <a:sym typeface="Abril Fatface"/>
              </a:rPr>
              <a:t> all the necessary nutrients.</a:t>
            </a:r>
            <a:endParaRPr sz="1800">
              <a:solidFill>
                <a:schemeClr val="dk1"/>
              </a:solidFill>
              <a:latin typeface="Abril Fatface"/>
              <a:ea typeface="Abril Fatface"/>
              <a:cs typeface="Abril Fatface"/>
              <a:sym typeface="Abril Fatface"/>
            </a:endParaRPr>
          </a:p>
        </p:txBody>
      </p:sp>
      <p:sp>
        <p:nvSpPr>
          <p:cNvPr id="9875" name="Google Shape;9875;p27"/>
          <p:cNvSpPr txBox="1"/>
          <p:nvPr/>
        </p:nvSpPr>
        <p:spPr>
          <a:xfrm>
            <a:off x="6282875" y="1660250"/>
            <a:ext cx="1913100" cy="26259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DM Sans"/>
              <a:buChar char="●"/>
            </a:pPr>
            <a:r>
              <a:rPr lang="en">
                <a:solidFill>
                  <a:schemeClr val="dk1"/>
                </a:solidFill>
                <a:latin typeface="DM Sans"/>
                <a:ea typeface="DM Sans"/>
                <a:cs typeface="DM Sans"/>
                <a:sym typeface="DM Sans"/>
              </a:rPr>
              <a:t>Essential nutrient intake</a:t>
            </a:r>
            <a:endParaRPr>
              <a:solidFill>
                <a:schemeClr val="dk1"/>
              </a:solidFill>
              <a:latin typeface="DM Sans"/>
              <a:ea typeface="DM Sans"/>
              <a:cs typeface="DM Sans"/>
              <a:sym typeface="DM Sans"/>
            </a:endParaRPr>
          </a:p>
          <a:p>
            <a:pPr indent="-317500" lvl="0" marL="457200" rtl="0" algn="l">
              <a:spcBef>
                <a:spcPts val="0"/>
              </a:spcBef>
              <a:spcAft>
                <a:spcPts val="0"/>
              </a:spcAft>
              <a:buClr>
                <a:schemeClr val="dk1"/>
              </a:buClr>
              <a:buSzPts val="1400"/>
              <a:buFont typeface="DM Sans"/>
              <a:buChar char="●"/>
            </a:pPr>
            <a:r>
              <a:rPr lang="en">
                <a:solidFill>
                  <a:schemeClr val="dk1"/>
                </a:solidFill>
                <a:latin typeface="DM Sans"/>
                <a:ea typeface="DM Sans"/>
                <a:cs typeface="DM Sans"/>
                <a:sym typeface="DM Sans"/>
              </a:rPr>
              <a:t>Energy and Vitality</a:t>
            </a:r>
            <a:endParaRPr>
              <a:solidFill>
                <a:schemeClr val="dk1"/>
              </a:solidFill>
              <a:latin typeface="DM Sans"/>
              <a:ea typeface="DM Sans"/>
              <a:cs typeface="DM Sans"/>
              <a:sym typeface="DM Sans"/>
            </a:endParaRPr>
          </a:p>
          <a:p>
            <a:pPr indent="-317500" lvl="0" marL="457200" rtl="0" algn="l">
              <a:spcBef>
                <a:spcPts val="0"/>
              </a:spcBef>
              <a:spcAft>
                <a:spcPts val="0"/>
              </a:spcAft>
              <a:buClr>
                <a:schemeClr val="dk1"/>
              </a:buClr>
              <a:buSzPts val="1400"/>
              <a:buFont typeface="DM Sans"/>
              <a:buChar char="●"/>
            </a:pPr>
            <a:r>
              <a:rPr lang="en">
                <a:solidFill>
                  <a:schemeClr val="dk1"/>
                </a:solidFill>
                <a:latin typeface="DM Sans"/>
                <a:ea typeface="DM Sans"/>
                <a:cs typeface="DM Sans"/>
                <a:sym typeface="DM Sans"/>
              </a:rPr>
              <a:t>Weight </a:t>
            </a:r>
            <a:r>
              <a:rPr lang="en">
                <a:solidFill>
                  <a:schemeClr val="dk1"/>
                </a:solidFill>
                <a:latin typeface="DM Sans"/>
                <a:ea typeface="DM Sans"/>
                <a:cs typeface="DM Sans"/>
                <a:sym typeface="DM Sans"/>
              </a:rPr>
              <a:t>management</a:t>
            </a:r>
            <a:r>
              <a:rPr lang="en">
                <a:solidFill>
                  <a:schemeClr val="dk1"/>
                </a:solidFill>
                <a:latin typeface="DM Sans"/>
                <a:ea typeface="DM Sans"/>
                <a:cs typeface="DM Sans"/>
                <a:sym typeface="DM Sans"/>
              </a:rPr>
              <a:t> </a:t>
            </a:r>
            <a:endParaRPr>
              <a:solidFill>
                <a:schemeClr val="dk1"/>
              </a:solidFill>
              <a:latin typeface="DM Sans"/>
              <a:ea typeface="DM Sans"/>
              <a:cs typeface="DM Sans"/>
              <a:sym typeface="DM Sans"/>
            </a:endParaRPr>
          </a:p>
          <a:p>
            <a:pPr indent="-317500" lvl="0" marL="457200" rtl="0" algn="l">
              <a:spcBef>
                <a:spcPts val="0"/>
              </a:spcBef>
              <a:spcAft>
                <a:spcPts val="0"/>
              </a:spcAft>
              <a:buClr>
                <a:schemeClr val="dk1"/>
              </a:buClr>
              <a:buSzPts val="1400"/>
              <a:buFont typeface="DM Sans"/>
              <a:buChar char="●"/>
            </a:pPr>
            <a:r>
              <a:rPr lang="en">
                <a:solidFill>
                  <a:schemeClr val="dk1"/>
                </a:solidFill>
                <a:latin typeface="DM Sans"/>
                <a:ea typeface="DM Sans"/>
                <a:cs typeface="DM Sans"/>
                <a:sym typeface="DM Sans"/>
              </a:rPr>
              <a:t>Stronger immune system</a:t>
            </a:r>
            <a:endParaRPr>
              <a:solidFill>
                <a:schemeClr val="dk1"/>
              </a:solidFill>
              <a:latin typeface="DM Sans"/>
              <a:ea typeface="DM Sans"/>
              <a:cs typeface="DM Sans"/>
              <a:sym typeface="DM Sans"/>
            </a:endParaRPr>
          </a:p>
          <a:p>
            <a:pPr indent="-317500" lvl="0" marL="457200" rtl="0" algn="l">
              <a:spcBef>
                <a:spcPts val="0"/>
              </a:spcBef>
              <a:spcAft>
                <a:spcPts val="0"/>
              </a:spcAft>
              <a:buClr>
                <a:schemeClr val="dk1"/>
              </a:buClr>
              <a:buSzPts val="1400"/>
              <a:buFont typeface="DM Sans"/>
              <a:buChar char="●"/>
            </a:pPr>
            <a:r>
              <a:rPr lang="en">
                <a:solidFill>
                  <a:schemeClr val="dk1"/>
                </a:solidFill>
                <a:latin typeface="DM Sans"/>
                <a:ea typeface="DM Sans"/>
                <a:cs typeface="DM Sans"/>
                <a:sym typeface="DM Sans"/>
              </a:rPr>
              <a:t>Healthy aging</a:t>
            </a:r>
            <a:endParaRPr>
              <a:solidFill>
                <a:schemeClr val="dk1"/>
              </a:solidFill>
              <a:latin typeface="DM Sans"/>
              <a:ea typeface="DM Sans"/>
              <a:cs typeface="DM Sans"/>
              <a:sym typeface="DM Sans"/>
            </a:endParaRPr>
          </a:p>
          <a:p>
            <a:pPr indent="-317500" lvl="0" marL="457200" rtl="0" algn="l">
              <a:spcBef>
                <a:spcPts val="0"/>
              </a:spcBef>
              <a:spcAft>
                <a:spcPts val="0"/>
              </a:spcAft>
              <a:buClr>
                <a:schemeClr val="dk1"/>
              </a:buClr>
              <a:buSzPts val="1400"/>
              <a:buFont typeface="DM Sans"/>
              <a:buChar char="●"/>
            </a:pPr>
            <a:r>
              <a:rPr lang="en">
                <a:solidFill>
                  <a:schemeClr val="dk1"/>
                </a:solidFill>
                <a:latin typeface="DM Sans"/>
                <a:ea typeface="DM Sans"/>
                <a:cs typeface="DM Sans"/>
                <a:sym typeface="DM Sans"/>
              </a:rPr>
              <a:t>Overall well-being</a:t>
            </a:r>
            <a:endParaRPr>
              <a:solidFill>
                <a:schemeClr val="dk1"/>
              </a:solidFill>
              <a:latin typeface="DM Sans"/>
              <a:ea typeface="DM Sans"/>
              <a:cs typeface="DM Sans"/>
              <a:sym typeface="DM Sans"/>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79" name="Shape 9879"/>
        <p:cNvGrpSpPr/>
        <p:nvPr/>
      </p:nvGrpSpPr>
      <p:grpSpPr>
        <a:xfrm>
          <a:off x="0" y="0"/>
          <a:ext cx="0" cy="0"/>
          <a:chOff x="0" y="0"/>
          <a:chExt cx="0" cy="0"/>
        </a:xfrm>
      </p:grpSpPr>
      <p:sp>
        <p:nvSpPr>
          <p:cNvPr id="9880" name="Google Shape;9880;p28"/>
          <p:cNvSpPr txBox="1"/>
          <p:nvPr>
            <p:ph type="title"/>
          </p:nvPr>
        </p:nvSpPr>
        <p:spPr>
          <a:xfrm>
            <a:off x="1738950" y="337800"/>
            <a:ext cx="566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What are the </a:t>
            </a:r>
            <a:r>
              <a:rPr lang="en" sz="2400"/>
              <a:t>results of consuming too much fast food or sugars ?</a:t>
            </a:r>
            <a:endParaRPr sz="2400"/>
          </a:p>
        </p:txBody>
      </p:sp>
      <p:grpSp>
        <p:nvGrpSpPr>
          <p:cNvPr id="9881" name="Google Shape;9881;p28"/>
          <p:cNvGrpSpPr/>
          <p:nvPr/>
        </p:nvGrpSpPr>
        <p:grpSpPr>
          <a:xfrm>
            <a:off x="3136525" y="1448475"/>
            <a:ext cx="5285100" cy="3068700"/>
            <a:chOff x="722375" y="1448475"/>
            <a:chExt cx="5285100" cy="3068700"/>
          </a:xfrm>
        </p:grpSpPr>
        <p:sp>
          <p:nvSpPr>
            <p:cNvPr id="9882" name="Google Shape;9882;p28"/>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28"/>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28"/>
          <p:cNvGrpSpPr/>
          <p:nvPr/>
        </p:nvGrpSpPr>
        <p:grpSpPr>
          <a:xfrm>
            <a:off x="722375" y="1448475"/>
            <a:ext cx="2344800" cy="3068700"/>
            <a:chOff x="722375" y="1448475"/>
            <a:chExt cx="2344800" cy="3068700"/>
          </a:xfrm>
        </p:grpSpPr>
        <p:sp>
          <p:nvSpPr>
            <p:cNvPr id="9885" name="Google Shape;9885;p28"/>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28"/>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7" name="Google Shape;9887;p28"/>
          <p:cNvSpPr txBox="1"/>
          <p:nvPr/>
        </p:nvSpPr>
        <p:spPr>
          <a:xfrm>
            <a:off x="828225" y="2124900"/>
            <a:ext cx="2133000" cy="2282700"/>
          </a:xfrm>
          <a:prstGeom prst="rect">
            <a:avLst/>
          </a:prstGeom>
          <a:noFill/>
          <a:ln>
            <a:noFill/>
          </a:ln>
        </p:spPr>
        <p:txBody>
          <a:bodyPr anchorCtr="0" anchor="t" bIns="91425" lIns="91425" spcFirstLastPara="1" rIns="91425" wrap="square" tIns="91425">
            <a:noAutofit/>
          </a:bodyPr>
          <a:lstStyle/>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Body feeling constantly tired</a:t>
            </a:r>
            <a:endParaRPr sz="1200">
              <a:solidFill>
                <a:schemeClr val="dk1"/>
              </a:solidFill>
              <a:latin typeface="DM Sans"/>
              <a:ea typeface="DM Sans"/>
              <a:cs typeface="DM Sans"/>
              <a:sym typeface="DM Sans"/>
            </a:endParaRPr>
          </a:p>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Weight gain</a:t>
            </a:r>
            <a:endParaRPr sz="1200">
              <a:solidFill>
                <a:schemeClr val="dk1"/>
              </a:solidFill>
              <a:latin typeface="DM Sans"/>
              <a:ea typeface="DM Sans"/>
              <a:cs typeface="DM Sans"/>
              <a:sym typeface="DM Sans"/>
            </a:endParaRPr>
          </a:p>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Type 2 diabetes</a:t>
            </a:r>
            <a:endParaRPr sz="1200">
              <a:solidFill>
                <a:schemeClr val="dk1"/>
              </a:solidFill>
              <a:latin typeface="DM Sans"/>
              <a:ea typeface="DM Sans"/>
              <a:cs typeface="DM Sans"/>
              <a:sym typeface="DM Sans"/>
            </a:endParaRPr>
          </a:p>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Heart disease</a:t>
            </a:r>
            <a:endParaRPr sz="1200">
              <a:solidFill>
                <a:schemeClr val="dk1"/>
              </a:solidFill>
              <a:latin typeface="DM Sans"/>
              <a:ea typeface="DM Sans"/>
              <a:cs typeface="DM Sans"/>
              <a:sym typeface="DM Sans"/>
            </a:endParaRPr>
          </a:p>
          <a:p>
            <a:pPr indent="-121919" lvl="0" marL="182880" rtl="0" algn="l">
              <a:spcBef>
                <a:spcPts val="0"/>
              </a:spcBef>
              <a:spcAft>
                <a:spcPts val="0"/>
              </a:spcAft>
              <a:buClr>
                <a:schemeClr val="dk1"/>
              </a:buClr>
              <a:buSzPts val="1200"/>
              <a:buFont typeface="DM Sans"/>
              <a:buChar char="●"/>
            </a:pPr>
            <a:r>
              <a:rPr lang="en" sz="1200">
                <a:solidFill>
                  <a:schemeClr val="dk1"/>
                </a:solidFill>
                <a:latin typeface="DM Sans"/>
                <a:ea typeface="DM Sans"/>
                <a:cs typeface="DM Sans"/>
                <a:sym typeface="DM Sans"/>
              </a:rPr>
              <a:t>Cancers</a:t>
            </a:r>
            <a:endParaRPr sz="1200">
              <a:solidFill>
                <a:schemeClr val="dk1"/>
              </a:solidFill>
              <a:latin typeface="DM Sans"/>
              <a:ea typeface="DM Sans"/>
              <a:cs typeface="DM Sans"/>
              <a:sym typeface="DM Sans"/>
            </a:endParaRPr>
          </a:p>
          <a:p>
            <a:pPr indent="0" lvl="0" marL="457200" rtl="0" algn="l">
              <a:spcBef>
                <a:spcPts val="0"/>
              </a:spcBef>
              <a:spcAft>
                <a:spcPts val="0"/>
              </a:spcAft>
              <a:buNone/>
            </a:pPr>
            <a:r>
              <a:t/>
            </a:r>
            <a:endParaRPr sz="1200">
              <a:solidFill>
                <a:schemeClr val="dk1"/>
              </a:solidFill>
              <a:latin typeface="DM Sans"/>
              <a:ea typeface="DM Sans"/>
              <a:cs typeface="DM Sans"/>
              <a:sym typeface="DM Sans"/>
            </a:endParaRPr>
          </a:p>
        </p:txBody>
      </p:sp>
      <p:sp>
        <p:nvSpPr>
          <p:cNvPr id="9888" name="Google Shape;9888;p28">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9889" name="Google Shape;9889;p28">
            <a:hlinkClick action="ppaction://hlinksldjump" r:id="rId4"/>
          </p:cNvPr>
          <p:cNvSpPr/>
          <p:nvPr/>
        </p:nvSpPr>
        <p:spPr>
          <a:xfrm>
            <a:off x="8691931" y="910492"/>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2</a:t>
            </a:r>
            <a:endParaRPr sz="1100">
              <a:solidFill>
                <a:schemeClr val="dk2"/>
              </a:solidFill>
              <a:latin typeface="Abril Fatface"/>
              <a:ea typeface="Abril Fatface"/>
              <a:cs typeface="Abril Fatface"/>
              <a:sym typeface="Abril Fatface"/>
            </a:endParaRPr>
          </a:p>
        </p:txBody>
      </p:sp>
      <p:sp>
        <p:nvSpPr>
          <p:cNvPr id="9890" name="Google Shape;9890;p28">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Abril Fatface"/>
                <a:ea typeface="Abril Fatface"/>
                <a:cs typeface="Abril Fatface"/>
                <a:sym typeface="Abril Fatface"/>
              </a:rPr>
              <a:t>   3</a:t>
            </a:r>
            <a:endParaRPr sz="1100">
              <a:solidFill>
                <a:schemeClr val="dk1"/>
              </a:solidFill>
              <a:latin typeface="Abril Fatface"/>
              <a:ea typeface="Abril Fatface"/>
              <a:cs typeface="Abril Fatface"/>
              <a:sym typeface="Abril Fatface"/>
            </a:endParaRPr>
          </a:p>
        </p:txBody>
      </p:sp>
      <p:sp>
        <p:nvSpPr>
          <p:cNvPr id="9891" name="Google Shape;9891;p28">
            <a:hlinkClick/>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Abril Fatface"/>
                <a:ea typeface="Abril Fatface"/>
                <a:cs typeface="Abril Fatface"/>
                <a:sym typeface="Abril Fatface"/>
              </a:rPr>
              <a:t>   4</a:t>
            </a:r>
            <a:endParaRPr sz="1100">
              <a:solidFill>
                <a:schemeClr val="dk1"/>
              </a:solidFill>
              <a:latin typeface="Abril Fatface"/>
              <a:ea typeface="Abril Fatface"/>
              <a:cs typeface="Abril Fatface"/>
              <a:sym typeface="Abril Fatface"/>
            </a:endParaRPr>
          </a:p>
        </p:txBody>
      </p:sp>
      <p:sp>
        <p:nvSpPr>
          <p:cNvPr id="9892" name="Google Shape;9892;p28">
            <a:hlinkClick action="ppaction://hlinksldjump" r:id="rId6"/>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latin typeface="Abril Fatface"/>
                <a:ea typeface="Abril Fatface"/>
                <a:cs typeface="Abril Fatface"/>
                <a:sym typeface="Abril Fatface"/>
              </a:rPr>
              <a:t>  </a:t>
            </a:r>
            <a:r>
              <a:rPr lang="en" sz="1100">
                <a:solidFill>
                  <a:schemeClr val="dk1"/>
                </a:solidFill>
                <a:latin typeface="Abril Fatface"/>
                <a:ea typeface="Abril Fatface"/>
                <a:cs typeface="Abril Fatface"/>
                <a:sym typeface="Abril Fatface"/>
              </a:rPr>
              <a:t>  5</a:t>
            </a:r>
            <a:endParaRPr sz="1100">
              <a:solidFill>
                <a:schemeClr val="dk1"/>
              </a:solidFill>
              <a:latin typeface="Abril Fatface"/>
              <a:ea typeface="Abril Fatface"/>
              <a:cs typeface="Abril Fatface"/>
              <a:sym typeface="Abril Fatface"/>
            </a:endParaRPr>
          </a:p>
        </p:txBody>
      </p:sp>
      <p:sp>
        <p:nvSpPr>
          <p:cNvPr id="9893" name="Google Shape;9893;p28">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894" name="Google Shape;9894;p28">
            <a:hlinkClick action="ppaction://hlinksldjump" r:id="rId7"/>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895" name="Google Shape;9895;p28">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896" name="Google Shape;9896;p28">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897" name="Google Shape;9897;p28">
            <a:hlinkClick action="ppaction://hlinksldjump" r:id="rId8"/>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898" name="Google Shape;9898;p28">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Abril Fatface"/>
                <a:ea typeface="Abril Fatface"/>
                <a:cs typeface="Abril Fatface"/>
                <a:sym typeface="Abril Fatface"/>
              </a:rPr>
              <a:t>  11</a:t>
            </a:r>
            <a:endParaRPr sz="1100">
              <a:solidFill>
                <a:schemeClr val="dk1"/>
              </a:solidFill>
              <a:latin typeface="Abril Fatface"/>
              <a:ea typeface="Abril Fatface"/>
              <a:cs typeface="Abril Fatface"/>
              <a:sym typeface="Abril Fatface"/>
            </a:endParaRPr>
          </a:p>
        </p:txBody>
      </p:sp>
      <p:sp>
        <p:nvSpPr>
          <p:cNvPr id="9899" name="Google Shape;9899;p28">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Abril Fatface"/>
                <a:ea typeface="Abril Fatface"/>
                <a:cs typeface="Abril Fatface"/>
                <a:sym typeface="Abril Fatface"/>
              </a:rPr>
              <a:t>   12</a:t>
            </a:r>
            <a:endParaRPr sz="1100">
              <a:solidFill>
                <a:schemeClr val="dk1"/>
              </a:solidFill>
              <a:latin typeface="Abril Fatface"/>
              <a:ea typeface="Abril Fatface"/>
              <a:cs typeface="Abril Fatface"/>
              <a:sym typeface="Abril Fatface"/>
            </a:endParaRPr>
          </a:p>
        </p:txBody>
      </p:sp>
      <p:sp>
        <p:nvSpPr>
          <p:cNvPr id="9900" name="Google Shape;9900;p28">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01" name="Google Shape;9901;p28">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02" name="Google Shape;9902;p28"/>
          <p:cNvSpPr txBox="1"/>
          <p:nvPr/>
        </p:nvSpPr>
        <p:spPr>
          <a:xfrm>
            <a:off x="828275" y="1637700"/>
            <a:ext cx="2133000" cy="41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rgbClr val="993333"/>
                </a:solidFill>
                <a:latin typeface="Abril Fatface"/>
                <a:ea typeface="Abril Fatface"/>
                <a:cs typeface="Abril Fatface"/>
                <a:sym typeface="Abril Fatface"/>
              </a:rPr>
              <a:t>Effects </a:t>
            </a:r>
            <a:endParaRPr sz="2000">
              <a:solidFill>
                <a:srgbClr val="993333"/>
              </a:solidFill>
              <a:latin typeface="Abril Fatface"/>
              <a:ea typeface="Abril Fatface"/>
              <a:cs typeface="Abril Fatface"/>
              <a:sym typeface="Abril Fatface"/>
            </a:endParaRPr>
          </a:p>
        </p:txBody>
      </p:sp>
      <p:sp>
        <p:nvSpPr>
          <p:cNvPr id="9903" name="Google Shape;9903;p28"/>
          <p:cNvSpPr txBox="1"/>
          <p:nvPr/>
        </p:nvSpPr>
        <p:spPr>
          <a:xfrm>
            <a:off x="3369050" y="1637700"/>
            <a:ext cx="4979400" cy="1385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300">
                <a:solidFill>
                  <a:schemeClr val="dk1"/>
                </a:solidFill>
                <a:latin typeface="Abril Fatface"/>
                <a:ea typeface="Abril Fatface"/>
                <a:cs typeface="Abril Fatface"/>
                <a:sym typeface="Abril Fatface"/>
              </a:rPr>
              <a:t>Fast food breaks down quickly, causing a rapid spike in blood sugar because of the refined carbohydrates and added sugar. In turn, this causes an abnormally large insulin surge, Resulting in a drop in blood sugar. </a:t>
            </a:r>
            <a:r>
              <a:rPr lang="en" sz="1300">
                <a:solidFill>
                  <a:schemeClr val="dk1"/>
                </a:solidFill>
                <a:latin typeface="Abril Fatface"/>
                <a:ea typeface="Abril Fatface"/>
                <a:cs typeface="Abril Fatface"/>
                <a:sym typeface="Abril Fatface"/>
              </a:rPr>
              <a:t>This can cause people to feel tired. Insulin promotes further hunger within a short time after the meal. Sugar can also lead to addictive cravings and over consumption.</a:t>
            </a:r>
            <a:endParaRPr>
              <a:solidFill>
                <a:schemeClr val="dk1"/>
              </a:solidFill>
              <a:latin typeface="Abril Fatface"/>
              <a:ea typeface="Abril Fatface"/>
              <a:cs typeface="Abril Fatface"/>
              <a:sym typeface="Abril Fatface"/>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07" name="Shape 9907"/>
        <p:cNvGrpSpPr/>
        <p:nvPr/>
      </p:nvGrpSpPr>
      <p:grpSpPr>
        <a:xfrm>
          <a:off x="0" y="0"/>
          <a:ext cx="0" cy="0"/>
          <a:chOff x="0" y="0"/>
          <a:chExt cx="0" cy="0"/>
        </a:xfrm>
      </p:grpSpPr>
      <p:sp>
        <p:nvSpPr>
          <p:cNvPr id="9908" name="Google Shape;9908;p29"/>
          <p:cNvSpPr txBox="1"/>
          <p:nvPr>
            <p:ph type="title"/>
          </p:nvPr>
        </p:nvSpPr>
        <p:spPr>
          <a:xfrm>
            <a:off x="1562100" y="337800"/>
            <a:ext cx="617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How does physical activity benefit both your body and mind ?</a:t>
            </a:r>
            <a:endParaRPr sz="2400"/>
          </a:p>
          <a:p>
            <a:pPr indent="0" lvl="0" marL="0" rtl="0" algn="ctr">
              <a:spcBef>
                <a:spcPts val="0"/>
              </a:spcBef>
              <a:spcAft>
                <a:spcPts val="0"/>
              </a:spcAft>
              <a:buNone/>
            </a:pPr>
            <a:r>
              <a:t/>
            </a:r>
            <a:endParaRPr sz="2400"/>
          </a:p>
        </p:txBody>
      </p:sp>
      <p:grpSp>
        <p:nvGrpSpPr>
          <p:cNvPr id="9909" name="Google Shape;9909;p29"/>
          <p:cNvGrpSpPr/>
          <p:nvPr/>
        </p:nvGrpSpPr>
        <p:grpSpPr>
          <a:xfrm>
            <a:off x="722366" y="1448475"/>
            <a:ext cx="7342061" cy="3068700"/>
            <a:chOff x="722375" y="1448475"/>
            <a:chExt cx="5285100" cy="3068700"/>
          </a:xfrm>
        </p:grpSpPr>
        <p:sp>
          <p:nvSpPr>
            <p:cNvPr id="9910" name="Google Shape;9910;p29"/>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29"/>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2" name="Google Shape;9912;p29">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9913" name="Google Shape;9913;p29">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9914" name="Google Shape;9914;p29">
            <a:hlinkClick action="ppaction://hlinksldjump" r:id="rId5"/>
          </p:cNvPr>
          <p:cNvSpPr/>
          <p:nvPr/>
        </p:nvSpPr>
        <p:spPr>
          <a:xfrm>
            <a:off x="8691931" y="1240321"/>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3</a:t>
            </a:r>
            <a:endParaRPr sz="1100">
              <a:solidFill>
                <a:schemeClr val="dk2"/>
              </a:solidFill>
              <a:latin typeface="Abril Fatface"/>
              <a:ea typeface="Abril Fatface"/>
              <a:cs typeface="Abril Fatface"/>
              <a:sym typeface="Abril Fatface"/>
            </a:endParaRPr>
          </a:p>
        </p:txBody>
      </p:sp>
      <p:sp>
        <p:nvSpPr>
          <p:cNvPr id="9915" name="Google Shape;9915;p29">
            <a:hlinkClick/>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9916" name="Google Shape;9916;p29">
            <a:hlinkClick action="ppaction://hlinksldjump" r:id="rId6"/>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9917" name="Google Shape;9917;p29">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918" name="Google Shape;9918;p29">
            <a:hlinkClick action="ppaction://hlinksldjump" r:id="rId7"/>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919" name="Google Shape;9919;p29">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920" name="Google Shape;9920;p29">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921" name="Google Shape;9921;p29">
            <a:hlinkClick action="ppaction://hlinksldjump" r:id="rId8"/>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922" name="Google Shape;9922;p29">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9923" name="Google Shape;9923;p29">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9924" name="Google Shape;9924;p29">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25" name="Google Shape;9925;p29">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26" name="Google Shape;9926;p29"/>
          <p:cNvSpPr txBox="1"/>
          <p:nvPr/>
        </p:nvSpPr>
        <p:spPr>
          <a:xfrm>
            <a:off x="948375" y="2303950"/>
            <a:ext cx="2350200" cy="189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Abril Fatface"/>
                <a:ea typeface="Abril Fatface"/>
                <a:cs typeface="Abril Fatface"/>
                <a:sym typeface="Abril Fatface"/>
              </a:rPr>
              <a:t>Mental Benefits</a:t>
            </a:r>
            <a:endParaRPr sz="1200">
              <a:solidFill>
                <a:schemeClr val="dk1"/>
              </a:solidFill>
              <a:latin typeface="Abril Fatface"/>
              <a:ea typeface="Abril Fatface"/>
              <a:cs typeface="Abril Fatface"/>
              <a:sym typeface="Abril Fatface"/>
            </a:endParaRPr>
          </a:p>
          <a:p>
            <a:pPr indent="0" lvl="0" marL="0" rtl="0" algn="l">
              <a:spcBef>
                <a:spcPts val="0"/>
              </a:spcBef>
              <a:spcAft>
                <a:spcPts val="0"/>
              </a:spcAft>
              <a:buNone/>
            </a:pPr>
            <a:r>
              <a:t/>
            </a:r>
            <a:endParaRPr sz="1200">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sz="1200">
                <a:solidFill>
                  <a:schemeClr val="dk1"/>
                </a:solidFill>
                <a:latin typeface="Abril Fatface"/>
                <a:ea typeface="Abril Fatface"/>
                <a:cs typeface="Abril Fatface"/>
                <a:sym typeface="Abril Fatface"/>
              </a:rPr>
              <a:t>Achieving fitness goals and feeling physically capable can boost self-esteem and confidence</a:t>
            </a:r>
            <a:endParaRPr sz="1600">
              <a:solidFill>
                <a:schemeClr val="dk1"/>
              </a:solidFill>
              <a:latin typeface="Abril Fatface"/>
              <a:ea typeface="Abril Fatface"/>
              <a:cs typeface="Abril Fatface"/>
              <a:sym typeface="Abril Fatface"/>
            </a:endParaRPr>
          </a:p>
        </p:txBody>
      </p:sp>
      <p:sp>
        <p:nvSpPr>
          <p:cNvPr id="9927" name="Google Shape;9927;p29"/>
          <p:cNvSpPr txBox="1"/>
          <p:nvPr/>
        </p:nvSpPr>
        <p:spPr>
          <a:xfrm>
            <a:off x="4771413" y="2635075"/>
            <a:ext cx="2044800" cy="1493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300">
                <a:solidFill>
                  <a:schemeClr val="dk1"/>
                </a:solidFill>
                <a:latin typeface="Abril Fatface"/>
                <a:ea typeface="Abril Fatface"/>
                <a:cs typeface="Abril Fatface"/>
                <a:sym typeface="Abril Fatface"/>
              </a:rPr>
              <a:t>Physical Benefits</a:t>
            </a:r>
            <a:endParaRPr sz="1300">
              <a:solidFill>
                <a:schemeClr val="dk1"/>
              </a:solidFill>
              <a:latin typeface="Abril Fatface"/>
              <a:ea typeface="Abril Fatface"/>
              <a:cs typeface="Abril Fatface"/>
              <a:sym typeface="Abril Fatface"/>
            </a:endParaRPr>
          </a:p>
          <a:p>
            <a:pPr indent="0" lvl="0" marL="0" rtl="0" algn="l">
              <a:spcBef>
                <a:spcPts val="0"/>
              </a:spcBef>
              <a:spcAft>
                <a:spcPts val="0"/>
              </a:spcAft>
              <a:buNone/>
            </a:pPr>
            <a:r>
              <a:t/>
            </a:r>
            <a:endParaRPr sz="1200">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sz="1200">
                <a:solidFill>
                  <a:schemeClr val="dk1"/>
                </a:solidFill>
                <a:latin typeface="Abril Fatface"/>
                <a:ea typeface="Abril Fatface"/>
                <a:cs typeface="Abril Fatface"/>
                <a:sym typeface="Abril Fatface"/>
              </a:rPr>
              <a:t>Exercise strengthens your heart and improves blood circulation, reducing blood pressure and cholesterol levels</a:t>
            </a:r>
            <a:endParaRPr>
              <a:solidFill>
                <a:schemeClr val="dk1"/>
              </a:solidFill>
              <a:latin typeface="Abril Fatface"/>
              <a:ea typeface="Abril Fatface"/>
              <a:cs typeface="Abril Fatface"/>
              <a:sym typeface="Abril Fatface"/>
            </a:endParaRPr>
          </a:p>
        </p:txBody>
      </p:sp>
      <p:sp>
        <p:nvSpPr>
          <p:cNvPr id="9928" name="Google Shape;9928;p29"/>
          <p:cNvSpPr txBox="1"/>
          <p:nvPr/>
        </p:nvSpPr>
        <p:spPr>
          <a:xfrm>
            <a:off x="1271400" y="1565075"/>
            <a:ext cx="6056400" cy="1301700"/>
          </a:xfrm>
          <a:prstGeom prst="rect">
            <a:avLst/>
          </a:prstGeom>
          <a:noFill/>
          <a:ln>
            <a:noFill/>
          </a:ln>
        </p:spPr>
        <p:txBody>
          <a:bodyPr anchorCtr="0" anchor="t" bIns="91425" lIns="91425" spcFirstLastPara="1" rIns="91425" wrap="square" tIns="91425">
            <a:spAutoFit/>
          </a:bodyPr>
          <a:lstStyle/>
          <a:p>
            <a:pPr indent="0" lvl="0" marL="0" marR="63500" rtl="0" algn="l">
              <a:lnSpc>
                <a:spcPct val="115000"/>
              </a:lnSpc>
              <a:spcBef>
                <a:spcPts val="0"/>
              </a:spcBef>
              <a:spcAft>
                <a:spcPts val="0"/>
              </a:spcAft>
              <a:buNone/>
            </a:pPr>
            <a:r>
              <a:rPr lang="en" sz="1350">
                <a:solidFill>
                  <a:schemeClr val="dk1"/>
                </a:solidFill>
                <a:latin typeface="Abril Fatface"/>
                <a:ea typeface="Abril Fatface"/>
                <a:cs typeface="Abril Fatface"/>
                <a:sym typeface="Abril Fatface"/>
              </a:rPr>
              <a:t>Physical activity offers significant benefits for both your body and mind, including improved physical health, reduced risk of chronic diseases, enhanced mood and reduced anxiety, and improved cognitive function. </a:t>
            </a:r>
            <a:endParaRPr sz="1350">
              <a:solidFill>
                <a:schemeClr val="dk1"/>
              </a:solidFill>
              <a:latin typeface="Abril Fatface"/>
              <a:ea typeface="Abril Fatface"/>
              <a:cs typeface="Abril Fatface"/>
              <a:sym typeface="Abril Fatface"/>
            </a:endParaRPr>
          </a:p>
          <a:p>
            <a:pPr indent="0" lvl="0" marL="0" rtl="0" algn="l">
              <a:lnSpc>
                <a:spcPct val="115000"/>
              </a:lnSpc>
              <a:spcBef>
                <a:spcPts val="1500"/>
              </a:spcBef>
              <a:spcAft>
                <a:spcPts val="1500"/>
              </a:spcAft>
              <a:buNone/>
            </a:pPr>
            <a:r>
              <a:t/>
            </a:r>
            <a:endParaRPr sz="1350">
              <a:solidFill>
                <a:srgbClr val="001D35"/>
              </a:solidFill>
              <a:highlight>
                <a:srgbClr val="FFFFFF"/>
              </a:highlight>
              <a:latin typeface="Roboto"/>
              <a:ea typeface="Roboto"/>
              <a:cs typeface="Roboto"/>
              <a:sym typeface="Roboto"/>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32" name="Shape 9932"/>
        <p:cNvGrpSpPr/>
        <p:nvPr/>
      </p:nvGrpSpPr>
      <p:grpSpPr>
        <a:xfrm>
          <a:off x="0" y="0"/>
          <a:ext cx="0" cy="0"/>
          <a:chOff x="0" y="0"/>
          <a:chExt cx="0" cy="0"/>
        </a:xfrm>
      </p:grpSpPr>
      <p:grpSp>
        <p:nvGrpSpPr>
          <p:cNvPr id="9933" name="Google Shape;9933;p30"/>
          <p:cNvGrpSpPr/>
          <p:nvPr/>
        </p:nvGrpSpPr>
        <p:grpSpPr>
          <a:xfrm>
            <a:off x="720000" y="1448475"/>
            <a:ext cx="7704000" cy="3068700"/>
            <a:chOff x="720000" y="1448475"/>
            <a:chExt cx="7704000" cy="3068700"/>
          </a:xfrm>
        </p:grpSpPr>
        <p:sp>
          <p:nvSpPr>
            <p:cNvPr id="9934" name="Google Shape;9934;p30"/>
            <p:cNvSpPr/>
            <p:nvPr/>
          </p:nvSpPr>
          <p:spPr>
            <a:xfrm>
              <a:off x="720000" y="1448475"/>
              <a:ext cx="7704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0"/>
            <p:cNvSpPr/>
            <p:nvPr/>
          </p:nvSpPr>
          <p:spPr>
            <a:xfrm>
              <a:off x="827100" y="1558700"/>
              <a:ext cx="7489800" cy="28482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6" name="Google Shape;9936;p30"/>
          <p:cNvSpPr txBox="1"/>
          <p:nvPr>
            <p:ph type="title"/>
          </p:nvPr>
        </p:nvSpPr>
        <p:spPr>
          <a:xfrm>
            <a:off x="1740600" y="357850"/>
            <a:ext cx="5662800" cy="77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What are some ways to develop healthy sleep habits ?</a:t>
            </a:r>
            <a:endParaRPr sz="2400"/>
          </a:p>
          <a:p>
            <a:pPr indent="0" lvl="0" marL="0" rtl="0" algn="ctr">
              <a:spcBef>
                <a:spcPts val="0"/>
              </a:spcBef>
              <a:spcAft>
                <a:spcPts val="0"/>
              </a:spcAft>
              <a:buNone/>
            </a:pPr>
            <a:r>
              <a:t/>
            </a:r>
            <a:endParaRPr sz="2400"/>
          </a:p>
        </p:txBody>
      </p:sp>
      <p:sp>
        <p:nvSpPr>
          <p:cNvPr id="9937" name="Google Shape;9937;p30">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9938" name="Google Shape;9938;p30">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9939" name="Google Shape;9939;p30">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9940" name="Google Shape;9940;p30">
            <a:hlinkClick action="ppaction://hlinksldjump" r:id="rId6"/>
          </p:cNvPr>
          <p:cNvSpPr/>
          <p:nvPr/>
        </p:nvSpPr>
        <p:spPr>
          <a:xfrm>
            <a:off x="8691931" y="1570151"/>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4</a:t>
            </a:r>
            <a:endParaRPr sz="1100">
              <a:solidFill>
                <a:schemeClr val="dk2"/>
              </a:solidFill>
              <a:latin typeface="Abril Fatface"/>
              <a:ea typeface="Abril Fatface"/>
              <a:cs typeface="Abril Fatface"/>
              <a:sym typeface="Abril Fatface"/>
            </a:endParaRPr>
          </a:p>
        </p:txBody>
      </p:sp>
      <p:sp>
        <p:nvSpPr>
          <p:cNvPr id="9941" name="Google Shape;9941;p30">
            <a:hlinkClick action="ppaction://hlinksldjump" r:id="rId7"/>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9942" name="Google Shape;9942;p30">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943" name="Google Shape;9943;p30">
            <a:hlinkClick action="ppaction://hlinksldjump" r:id="rId8"/>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944" name="Google Shape;9944;p30">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945" name="Google Shape;9945;p30">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946" name="Google Shape;9946;p30">
            <a:hlinkClick action="ppaction://hlinksldjump" r:id="rId9"/>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947" name="Google Shape;9947;p30">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9948" name="Google Shape;9948;p30">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9949" name="Google Shape;9949;p30">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50" name="Google Shape;9950;p30">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51" name="Google Shape;9951;p30"/>
          <p:cNvSpPr txBox="1"/>
          <p:nvPr/>
        </p:nvSpPr>
        <p:spPr>
          <a:xfrm>
            <a:off x="797250" y="1655150"/>
            <a:ext cx="7549500" cy="2401200"/>
          </a:xfrm>
          <a:prstGeom prst="rect">
            <a:avLst/>
          </a:prstGeom>
          <a:noFill/>
          <a:ln>
            <a:noFill/>
          </a:ln>
        </p:spPr>
        <p:txBody>
          <a:bodyPr anchorCtr="0" anchor="t" bIns="91425" lIns="91425" spcFirstLastPara="1" rIns="91425" wrap="square" tIns="91425">
            <a:spAutoFit/>
          </a:bodyPr>
          <a:lstStyle/>
          <a:p>
            <a:pPr indent="-330200" lvl="0" marL="457200" rtl="0" algn="l">
              <a:spcBef>
                <a:spcPts val="0"/>
              </a:spcBef>
              <a:spcAft>
                <a:spcPts val="0"/>
              </a:spcAft>
              <a:buClr>
                <a:schemeClr val="dk1"/>
              </a:buClr>
              <a:buSzPts val="1600"/>
              <a:buFont typeface="Abril Fatface"/>
              <a:buChar char="●"/>
            </a:pPr>
            <a:r>
              <a:rPr lang="en" sz="1600">
                <a:solidFill>
                  <a:schemeClr val="dk1"/>
                </a:solidFill>
                <a:latin typeface="Abril Fatface"/>
                <a:ea typeface="Abril Fatface"/>
                <a:cs typeface="Abril Fatface"/>
                <a:sym typeface="Abril Fatface"/>
              </a:rPr>
              <a:t>Sleep is often the first thing that busy people squeeze out of their schedules. Making time to sleep will help you protect your health and well-being now and in the future.</a:t>
            </a:r>
            <a:endParaRPr sz="1600">
              <a:solidFill>
                <a:schemeClr val="dk1"/>
              </a:solidFill>
              <a:latin typeface="Abril Fatface"/>
              <a:ea typeface="Abril Fatface"/>
              <a:cs typeface="Abril Fatface"/>
              <a:sym typeface="Abril Fatface"/>
            </a:endParaRPr>
          </a:p>
          <a:p>
            <a:pPr indent="-330200" lvl="0" marL="457200" rtl="0" algn="l">
              <a:spcBef>
                <a:spcPts val="0"/>
              </a:spcBef>
              <a:spcAft>
                <a:spcPts val="0"/>
              </a:spcAft>
              <a:buClr>
                <a:schemeClr val="dk1"/>
              </a:buClr>
              <a:buSzPts val="1600"/>
              <a:buFont typeface="Abril Fatface"/>
              <a:buChar char="●"/>
            </a:pPr>
            <a:r>
              <a:rPr lang="en" sz="1600">
                <a:solidFill>
                  <a:schemeClr val="dk1"/>
                </a:solidFill>
                <a:latin typeface="Abril Fatface"/>
                <a:ea typeface="Abril Fatface"/>
                <a:cs typeface="Abril Fatface"/>
                <a:sym typeface="Abril Fatface"/>
              </a:rPr>
              <a:t>To improve your sleep habits, it also may help to:</a:t>
            </a:r>
            <a:endParaRPr sz="1600">
              <a:solidFill>
                <a:schemeClr val="dk1"/>
              </a:solidFill>
              <a:latin typeface="Abril Fatface"/>
              <a:ea typeface="Abril Fatface"/>
              <a:cs typeface="Abril Fatface"/>
              <a:sym typeface="Abril Fatface"/>
            </a:endParaRPr>
          </a:p>
          <a:p>
            <a:pPr indent="-330200" lvl="0" marL="457200" rtl="0" algn="l">
              <a:spcBef>
                <a:spcPts val="0"/>
              </a:spcBef>
              <a:spcAft>
                <a:spcPts val="0"/>
              </a:spcAft>
              <a:buClr>
                <a:schemeClr val="dk1"/>
              </a:buClr>
              <a:buSzPts val="1600"/>
              <a:buFont typeface="Abril Fatface"/>
              <a:buChar char="●"/>
            </a:pPr>
            <a:r>
              <a:rPr lang="en" sz="1600">
                <a:solidFill>
                  <a:schemeClr val="dk1"/>
                </a:solidFill>
                <a:latin typeface="Abril Fatface"/>
                <a:ea typeface="Abril Fatface"/>
                <a:cs typeface="Abril Fatface"/>
                <a:sym typeface="Abril Fatface"/>
              </a:rPr>
              <a:t>Go to bed and wake up at the same time every day. </a:t>
            </a:r>
            <a:endParaRPr sz="1600">
              <a:solidFill>
                <a:schemeClr val="dk1"/>
              </a:solidFill>
              <a:latin typeface="Abril Fatface"/>
              <a:ea typeface="Abril Fatface"/>
              <a:cs typeface="Abril Fatface"/>
              <a:sym typeface="Abril Fatface"/>
            </a:endParaRPr>
          </a:p>
          <a:p>
            <a:pPr indent="-330200" lvl="0" marL="457200" rtl="0" algn="l">
              <a:spcBef>
                <a:spcPts val="0"/>
              </a:spcBef>
              <a:spcAft>
                <a:spcPts val="0"/>
              </a:spcAft>
              <a:buClr>
                <a:schemeClr val="dk1"/>
              </a:buClr>
              <a:buSzPts val="1600"/>
              <a:buFont typeface="Abril Fatface"/>
              <a:buChar char="●"/>
            </a:pPr>
            <a:r>
              <a:rPr lang="en" sz="1600">
                <a:solidFill>
                  <a:schemeClr val="dk1"/>
                </a:solidFill>
                <a:latin typeface="Abril Fatface"/>
                <a:ea typeface="Abril Fatface"/>
                <a:cs typeface="Abril Fatface"/>
                <a:sym typeface="Abril Fatface"/>
              </a:rPr>
              <a:t>Try to keep the same sleep schedule on weeknights and weekends. Limit the difference to no more than about an hour. </a:t>
            </a:r>
            <a:endParaRPr sz="1600">
              <a:solidFill>
                <a:schemeClr val="dk1"/>
              </a:solidFill>
              <a:latin typeface="Abril Fatface"/>
              <a:ea typeface="Abril Fatface"/>
              <a:cs typeface="Abril Fatface"/>
              <a:sym typeface="Abril Fatface"/>
            </a:endParaRPr>
          </a:p>
          <a:p>
            <a:pPr indent="-330200" lvl="0" marL="457200" rtl="0" algn="l">
              <a:spcBef>
                <a:spcPts val="0"/>
              </a:spcBef>
              <a:spcAft>
                <a:spcPts val="0"/>
              </a:spcAft>
              <a:buClr>
                <a:schemeClr val="dk1"/>
              </a:buClr>
              <a:buSzPts val="1600"/>
              <a:buFont typeface="Abril Fatface"/>
              <a:buChar char="●"/>
            </a:pPr>
            <a:r>
              <a:rPr lang="en" sz="1600">
                <a:solidFill>
                  <a:schemeClr val="dk1"/>
                </a:solidFill>
                <a:latin typeface="Abril Fatface"/>
                <a:ea typeface="Abril Fatface"/>
                <a:cs typeface="Abril Fatface"/>
                <a:sym typeface="Abril Fatface"/>
              </a:rPr>
              <a:t>Staying up late and sleeping in late on weekends can disrupt your body clock sleep-wake rhythm</a:t>
            </a:r>
            <a:endParaRPr sz="1600">
              <a:solidFill>
                <a:schemeClr val="dk1"/>
              </a:solidFill>
              <a:latin typeface="Abril Fatface"/>
              <a:ea typeface="Abril Fatface"/>
              <a:cs typeface="Abril Fatface"/>
              <a:sym typeface="Abril Fatface"/>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55" name="Shape 9955"/>
        <p:cNvGrpSpPr/>
        <p:nvPr/>
      </p:nvGrpSpPr>
      <p:grpSpPr>
        <a:xfrm>
          <a:off x="0" y="0"/>
          <a:ext cx="0" cy="0"/>
          <a:chOff x="0" y="0"/>
          <a:chExt cx="0" cy="0"/>
        </a:xfrm>
      </p:grpSpPr>
      <p:grpSp>
        <p:nvGrpSpPr>
          <p:cNvPr id="9956" name="Google Shape;9956;p31"/>
          <p:cNvGrpSpPr/>
          <p:nvPr/>
        </p:nvGrpSpPr>
        <p:grpSpPr>
          <a:xfrm flipH="1">
            <a:off x="6076950" y="1448475"/>
            <a:ext cx="2344800" cy="3068700"/>
            <a:chOff x="722375" y="1448475"/>
            <a:chExt cx="2344800" cy="3068700"/>
          </a:xfrm>
        </p:grpSpPr>
        <p:sp>
          <p:nvSpPr>
            <p:cNvPr id="9957" name="Google Shape;9957;p31"/>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1"/>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9" name="Google Shape;9959;p31"/>
          <p:cNvSpPr txBox="1"/>
          <p:nvPr>
            <p:ph type="title"/>
          </p:nvPr>
        </p:nvSpPr>
        <p:spPr>
          <a:xfrm>
            <a:off x="720000" y="3378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How can small daily habits impact </a:t>
            </a:r>
            <a:endParaRPr sz="2400"/>
          </a:p>
          <a:p>
            <a:pPr indent="0" lvl="0" marL="0" rtl="0" algn="ctr">
              <a:spcBef>
                <a:spcPts val="0"/>
              </a:spcBef>
              <a:spcAft>
                <a:spcPts val="0"/>
              </a:spcAft>
              <a:buNone/>
            </a:pPr>
            <a:r>
              <a:rPr lang="en" sz="2400"/>
              <a:t>long -term health ? </a:t>
            </a:r>
            <a:endParaRPr/>
          </a:p>
        </p:txBody>
      </p:sp>
      <p:grpSp>
        <p:nvGrpSpPr>
          <p:cNvPr id="9960" name="Google Shape;9960;p31"/>
          <p:cNvGrpSpPr/>
          <p:nvPr/>
        </p:nvGrpSpPr>
        <p:grpSpPr>
          <a:xfrm>
            <a:off x="722375" y="1448475"/>
            <a:ext cx="5285100" cy="3068700"/>
            <a:chOff x="722375" y="1448475"/>
            <a:chExt cx="5285100" cy="3068700"/>
          </a:xfrm>
        </p:grpSpPr>
        <p:sp>
          <p:nvSpPr>
            <p:cNvPr id="9961" name="Google Shape;9961;p31"/>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1"/>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3" name="Google Shape;9963;p31">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9964" name="Google Shape;9964;p31">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9965" name="Google Shape;9965;p31">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9966" name="Google Shape;9966;p31">
            <a:hlinkClick action="ppaction://hlinksldjump" r:id="rId6"/>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9967" name="Google Shape;9967;p31">
            <a:hlinkClick action="ppaction://hlinksldjump" r:id="rId7"/>
          </p:cNvPr>
          <p:cNvSpPr/>
          <p:nvPr/>
        </p:nvSpPr>
        <p:spPr>
          <a:xfrm>
            <a:off x="8691931" y="1899959"/>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5</a:t>
            </a:r>
            <a:endParaRPr sz="1100">
              <a:solidFill>
                <a:schemeClr val="dk2"/>
              </a:solidFill>
              <a:latin typeface="Abril Fatface"/>
              <a:ea typeface="Abril Fatface"/>
              <a:cs typeface="Abril Fatface"/>
              <a:sym typeface="Abril Fatface"/>
            </a:endParaRPr>
          </a:p>
        </p:txBody>
      </p:sp>
      <p:sp>
        <p:nvSpPr>
          <p:cNvPr id="9968" name="Google Shape;9968;p31">
            <a:hlinkClick/>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9969" name="Google Shape;9969;p31">
            <a:hlinkClick action="ppaction://hlinksldjump" r:id="rId8"/>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9970" name="Google Shape;9970;p31">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9971" name="Google Shape;9971;p31">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9972" name="Google Shape;9972;p31">
            <a:hlinkClick action="ppaction://hlinksldjump" r:id="rId9"/>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9973" name="Google Shape;9973;p31">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9974" name="Google Shape;9974;p31">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9975" name="Google Shape;9975;p31">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r>
              <a:rPr lang="en" sz="1100">
                <a:solidFill>
                  <a:schemeClr val="dk1"/>
                </a:solidFill>
                <a:latin typeface="Abril Fatface"/>
                <a:ea typeface="Abril Fatface"/>
                <a:cs typeface="Abril Fatface"/>
                <a:sym typeface="Abril Fatface"/>
              </a:rPr>
              <a:t> </a:t>
            </a:r>
            <a:endParaRPr sz="1100">
              <a:solidFill>
                <a:schemeClr val="dk1"/>
              </a:solidFill>
              <a:latin typeface="Abril Fatface"/>
              <a:ea typeface="Abril Fatface"/>
              <a:cs typeface="Abril Fatface"/>
              <a:sym typeface="Abril Fatface"/>
            </a:endParaRPr>
          </a:p>
        </p:txBody>
      </p:sp>
      <p:sp>
        <p:nvSpPr>
          <p:cNvPr id="9976" name="Google Shape;9976;p31">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9977" name="Google Shape;9977;p31"/>
          <p:cNvSpPr txBox="1"/>
          <p:nvPr/>
        </p:nvSpPr>
        <p:spPr>
          <a:xfrm>
            <a:off x="841650" y="1371963"/>
            <a:ext cx="4825800" cy="1662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600">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sz="1600">
                <a:solidFill>
                  <a:schemeClr val="dk1"/>
                </a:solidFill>
                <a:latin typeface="Abril Fatface"/>
                <a:ea typeface="Abril Fatface"/>
                <a:cs typeface="Abril Fatface"/>
                <a:sym typeface="Abril Fatface"/>
              </a:rPr>
              <a:t>Doing small things can change your life. These 'small things' refer to simple, everyday activities and habits that, when practised consistently, can significantly reduce stress and anxiety. Everyone today suffers from stress and anxiety. </a:t>
            </a:r>
            <a:endParaRPr sz="1600">
              <a:solidFill>
                <a:schemeClr val="dk1"/>
              </a:solidFill>
              <a:latin typeface="Abril Fatface"/>
              <a:ea typeface="Abril Fatface"/>
              <a:cs typeface="Abril Fatface"/>
              <a:sym typeface="Abril Fatface"/>
            </a:endParaRPr>
          </a:p>
        </p:txBody>
      </p:sp>
      <p:sp>
        <p:nvSpPr>
          <p:cNvPr id="9978" name="Google Shape;9978;p31"/>
          <p:cNvSpPr txBox="1"/>
          <p:nvPr/>
        </p:nvSpPr>
        <p:spPr>
          <a:xfrm>
            <a:off x="6141388" y="1735725"/>
            <a:ext cx="2076600" cy="2632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600">
              <a:solidFill>
                <a:schemeClr val="dk1"/>
              </a:solidFill>
              <a:latin typeface="Abril Fatface"/>
              <a:ea typeface="Abril Fatface"/>
              <a:cs typeface="Abril Fatface"/>
              <a:sym typeface="Abril Fatface"/>
            </a:endParaRPr>
          </a:p>
          <a:p>
            <a:pPr indent="-311150" lvl="0" marL="457200" rtl="0" algn="l">
              <a:spcBef>
                <a:spcPts val="0"/>
              </a:spcBef>
              <a:spcAft>
                <a:spcPts val="0"/>
              </a:spcAft>
              <a:buClr>
                <a:schemeClr val="dk1"/>
              </a:buClr>
              <a:buSzPts val="1300"/>
              <a:buFont typeface="DM Sans"/>
              <a:buChar char="●"/>
            </a:pPr>
            <a:r>
              <a:rPr lang="en" sz="1300">
                <a:solidFill>
                  <a:schemeClr val="dk1"/>
                </a:solidFill>
                <a:latin typeface="DM Sans"/>
                <a:ea typeface="DM Sans"/>
                <a:cs typeface="DM Sans"/>
                <a:sym typeface="DM Sans"/>
              </a:rPr>
              <a:t>Reducing stress can lead to better relationships. </a:t>
            </a:r>
            <a:endParaRPr sz="1300">
              <a:solidFill>
                <a:schemeClr val="dk1"/>
              </a:solidFill>
              <a:latin typeface="DM Sans"/>
              <a:ea typeface="DM Sans"/>
              <a:cs typeface="DM Sans"/>
              <a:sym typeface="DM Sans"/>
            </a:endParaRPr>
          </a:p>
          <a:p>
            <a:pPr indent="0" lvl="0" marL="457200" rtl="0" algn="l">
              <a:spcBef>
                <a:spcPts val="0"/>
              </a:spcBef>
              <a:spcAft>
                <a:spcPts val="0"/>
              </a:spcAft>
              <a:buNone/>
            </a:pPr>
            <a:r>
              <a:t/>
            </a:r>
            <a:endParaRPr sz="1300">
              <a:solidFill>
                <a:schemeClr val="dk1"/>
              </a:solidFill>
              <a:latin typeface="DM Sans"/>
              <a:ea typeface="DM Sans"/>
              <a:cs typeface="DM Sans"/>
              <a:sym typeface="DM Sans"/>
            </a:endParaRPr>
          </a:p>
          <a:p>
            <a:pPr indent="-311150" lvl="0" marL="457200" rtl="0" algn="l">
              <a:spcBef>
                <a:spcPts val="0"/>
              </a:spcBef>
              <a:spcAft>
                <a:spcPts val="0"/>
              </a:spcAft>
              <a:buClr>
                <a:schemeClr val="dk1"/>
              </a:buClr>
              <a:buSzPts val="1300"/>
              <a:buFont typeface="DM Sans"/>
              <a:buChar char="●"/>
            </a:pPr>
            <a:r>
              <a:rPr lang="en" sz="1300">
                <a:solidFill>
                  <a:schemeClr val="dk1"/>
                </a:solidFill>
                <a:latin typeface="DM Sans"/>
                <a:ea typeface="DM Sans"/>
                <a:cs typeface="DM Sans"/>
                <a:sym typeface="DM Sans"/>
              </a:rPr>
              <a:t>Even small improvements in your nutrition and physical activity can reduce your health risks and lengthen your life.</a:t>
            </a:r>
            <a:endParaRPr sz="1300">
              <a:solidFill>
                <a:schemeClr val="dk1"/>
              </a:solidFill>
              <a:latin typeface="DM Sans"/>
              <a:ea typeface="DM Sans"/>
              <a:cs typeface="DM Sans"/>
              <a:sym typeface="DM Sans"/>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82" name="Shape 9982"/>
        <p:cNvGrpSpPr/>
        <p:nvPr/>
      </p:nvGrpSpPr>
      <p:grpSpPr>
        <a:xfrm>
          <a:off x="0" y="0"/>
          <a:ext cx="0" cy="0"/>
          <a:chOff x="0" y="0"/>
          <a:chExt cx="0" cy="0"/>
        </a:xfrm>
      </p:grpSpPr>
      <p:sp>
        <p:nvSpPr>
          <p:cNvPr id="9983" name="Google Shape;9983;p32"/>
          <p:cNvSpPr txBox="1"/>
          <p:nvPr>
            <p:ph type="title"/>
          </p:nvPr>
        </p:nvSpPr>
        <p:spPr>
          <a:xfrm>
            <a:off x="720000" y="4647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Portion Plate</a:t>
            </a:r>
            <a:endParaRPr/>
          </a:p>
        </p:txBody>
      </p:sp>
      <p:sp>
        <p:nvSpPr>
          <p:cNvPr id="9984" name="Google Shape;9984;p32"/>
          <p:cNvSpPr/>
          <p:nvPr/>
        </p:nvSpPr>
        <p:spPr>
          <a:xfrm>
            <a:off x="6086400" y="3380175"/>
            <a:ext cx="2337600" cy="1250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2"/>
          <p:cNvSpPr/>
          <p:nvPr/>
        </p:nvSpPr>
        <p:spPr>
          <a:xfrm>
            <a:off x="6186600" y="3482700"/>
            <a:ext cx="2137200" cy="10395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2"/>
          <p:cNvSpPr/>
          <p:nvPr/>
        </p:nvSpPr>
        <p:spPr>
          <a:xfrm>
            <a:off x="6086400" y="1672925"/>
            <a:ext cx="2337600" cy="1250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2"/>
          <p:cNvSpPr/>
          <p:nvPr/>
        </p:nvSpPr>
        <p:spPr>
          <a:xfrm>
            <a:off x="6186600" y="1781350"/>
            <a:ext cx="2137200" cy="1033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2"/>
          <p:cNvSpPr/>
          <p:nvPr/>
        </p:nvSpPr>
        <p:spPr>
          <a:xfrm>
            <a:off x="720000" y="3380175"/>
            <a:ext cx="2337600" cy="1250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32"/>
          <p:cNvSpPr/>
          <p:nvPr/>
        </p:nvSpPr>
        <p:spPr>
          <a:xfrm>
            <a:off x="820200" y="3488475"/>
            <a:ext cx="2137200" cy="1033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2"/>
          <p:cNvSpPr/>
          <p:nvPr/>
        </p:nvSpPr>
        <p:spPr>
          <a:xfrm>
            <a:off x="385650" y="1529588"/>
            <a:ext cx="2456100" cy="1358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2"/>
          <p:cNvSpPr/>
          <p:nvPr/>
        </p:nvSpPr>
        <p:spPr>
          <a:xfrm>
            <a:off x="524850" y="1746038"/>
            <a:ext cx="2137200" cy="1033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2"/>
          <p:cNvSpPr txBox="1"/>
          <p:nvPr/>
        </p:nvSpPr>
        <p:spPr>
          <a:xfrm>
            <a:off x="444800" y="1709438"/>
            <a:ext cx="2137200" cy="1107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993333"/>
                </a:solidFill>
                <a:latin typeface="Abril Fatface"/>
                <a:ea typeface="Abril Fatface"/>
                <a:cs typeface="Abril Fatface"/>
                <a:sym typeface="Abril Fatface"/>
              </a:rPr>
              <a:t>It provides minerals,vitamin, fiber, and </a:t>
            </a:r>
            <a:r>
              <a:rPr lang="en" sz="1600">
                <a:solidFill>
                  <a:srgbClr val="993333"/>
                </a:solidFill>
                <a:latin typeface="Abril Fatface"/>
                <a:ea typeface="Abril Fatface"/>
                <a:cs typeface="Abril Fatface"/>
                <a:sym typeface="Abril Fatface"/>
              </a:rPr>
              <a:t>antioxidants</a:t>
            </a:r>
            <a:r>
              <a:rPr lang="en" sz="1600">
                <a:solidFill>
                  <a:srgbClr val="993333"/>
                </a:solidFill>
                <a:latin typeface="Abril Fatface"/>
                <a:ea typeface="Abril Fatface"/>
                <a:cs typeface="Abril Fatface"/>
                <a:sym typeface="Abril Fatface"/>
              </a:rPr>
              <a:t>  </a:t>
            </a:r>
            <a:endParaRPr sz="1600">
              <a:solidFill>
                <a:srgbClr val="993333"/>
              </a:solidFill>
              <a:latin typeface="Abril Fatface"/>
              <a:ea typeface="Abril Fatface"/>
              <a:cs typeface="Abril Fatface"/>
              <a:sym typeface="Abril Fatface"/>
            </a:endParaRPr>
          </a:p>
        </p:txBody>
      </p:sp>
      <p:sp>
        <p:nvSpPr>
          <p:cNvPr id="9993" name="Google Shape;9993;p32"/>
          <p:cNvSpPr/>
          <p:nvPr/>
        </p:nvSpPr>
        <p:spPr>
          <a:xfrm>
            <a:off x="3453300" y="1894900"/>
            <a:ext cx="2137200" cy="2139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94" name="Google Shape;9994;p32"/>
          <p:cNvCxnSpPr>
            <a:stCxn id="9995" idx="1"/>
          </p:cNvCxnSpPr>
          <p:nvPr/>
        </p:nvCxnSpPr>
        <p:spPr>
          <a:xfrm flipH="1">
            <a:off x="5399100" y="2069275"/>
            <a:ext cx="867000" cy="652800"/>
          </a:xfrm>
          <a:prstGeom prst="bentConnector3">
            <a:avLst>
              <a:gd fmla="val 50000" name="adj1"/>
            </a:avLst>
          </a:prstGeom>
          <a:noFill/>
          <a:ln cap="flat" cmpd="sng" w="19050">
            <a:solidFill>
              <a:srgbClr val="993333"/>
            </a:solidFill>
            <a:prstDash val="solid"/>
            <a:round/>
            <a:headEnd len="med" w="med" type="none"/>
            <a:tailEnd len="med" w="med" type="none"/>
          </a:ln>
        </p:spPr>
      </p:cxnSp>
      <p:cxnSp>
        <p:nvCxnSpPr>
          <p:cNvPr id="9996" name="Google Shape;9996;p32"/>
          <p:cNvCxnSpPr/>
          <p:nvPr/>
        </p:nvCxnSpPr>
        <p:spPr>
          <a:xfrm rot="10800000">
            <a:off x="4718100" y="3321775"/>
            <a:ext cx="1468500" cy="119700"/>
          </a:xfrm>
          <a:prstGeom prst="bentConnector3">
            <a:avLst>
              <a:gd fmla="val 50000" name="adj1"/>
            </a:avLst>
          </a:prstGeom>
          <a:noFill/>
          <a:ln cap="flat" cmpd="sng" w="19050">
            <a:solidFill>
              <a:srgbClr val="993333"/>
            </a:solidFill>
            <a:prstDash val="solid"/>
            <a:round/>
            <a:headEnd len="med" w="med" type="none"/>
            <a:tailEnd len="med" w="med" type="none"/>
          </a:ln>
        </p:spPr>
      </p:cxnSp>
      <p:cxnSp>
        <p:nvCxnSpPr>
          <p:cNvPr id="9997" name="Google Shape;9997;p32"/>
          <p:cNvCxnSpPr/>
          <p:nvPr/>
        </p:nvCxnSpPr>
        <p:spPr>
          <a:xfrm rot="-5400000">
            <a:off x="2685150" y="3183775"/>
            <a:ext cx="1040400" cy="395700"/>
          </a:xfrm>
          <a:prstGeom prst="bentConnector3">
            <a:avLst>
              <a:gd fmla="val 50000" name="adj1"/>
            </a:avLst>
          </a:prstGeom>
          <a:noFill/>
          <a:ln cap="flat" cmpd="sng" w="19050">
            <a:solidFill>
              <a:srgbClr val="993333"/>
            </a:solidFill>
            <a:prstDash val="solid"/>
            <a:round/>
            <a:headEnd len="med" w="med" type="none"/>
            <a:tailEnd len="med" w="med" type="none"/>
          </a:ln>
        </p:spPr>
      </p:cxnSp>
      <p:cxnSp>
        <p:nvCxnSpPr>
          <p:cNvPr id="9998" name="Google Shape;9998;p32"/>
          <p:cNvCxnSpPr/>
          <p:nvPr/>
        </p:nvCxnSpPr>
        <p:spPr>
          <a:xfrm>
            <a:off x="2696650" y="2076137"/>
            <a:ext cx="642000" cy="345300"/>
          </a:xfrm>
          <a:prstGeom prst="bentConnector3">
            <a:avLst>
              <a:gd fmla="val 50000" name="adj1"/>
            </a:avLst>
          </a:prstGeom>
          <a:noFill/>
          <a:ln cap="flat" cmpd="sng" w="19050">
            <a:solidFill>
              <a:srgbClr val="993333"/>
            </a:solidFill>
            <a:prstDash val="solid"/>
            <a:round/>
            <a:headEnd len="med" w="med" type="none"/>
            <a:tailEnd len="med" w="med" type="none"/>
          </a:ln>
        </p:spPr>
      </p:cxnSp>
      <p:sp>
        <p:nvSpPr>
          <p:cNvPr id="9999" name="Google Shape;9999;p32">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10000" name="Google Shape;10000;p32">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10001" name="Google Shape;10001;p32">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10002" name="Google Shape;10002;p32">
            <a:hlinkClick action="ppaction://hlinksldjump" r:id="rId6"/>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10003" name="Google Shape;10003;p32">
            <a:hlinkClick action="ppaction://hlinksldjump" r:id="rId7"/>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10004" name="Google Shape;10004;p32">
            <a:hlinkClick action="ppaction://hlinksldjump" r:id="rId8"/>
          </p:cNvPr>
          <p:cNvSpPr/>
          <p:nvPr/>
        </p:nvSpPr>
        <p:spPr>
          <a:xfrm>
            <a:off x="8691931" y="2229789"/>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6</a:t>
            </a:r>
            <a:endParaRPr sz="1100">
              <a:solidFill>
                <a:schemeClr val="dk2"/>
              </a:solidFill>
              <a:latin typeface="Abril Fatface"/>
              <a:ea typeface="Abril Fatface"/>
              <a:cs typeface="Abril Fatface"/>
              <a:sym typeface="Abril Fatface"/>
            </a:endParaRPr>
          </a:p>
        </p:txBody>
      </p:sp>
      <p:sp>
        <p:nvSpPr>
          <p:cNvPr id="10005" name="Google Shape;10005;p32">
            <a:hlinkClick action="ppaction://hlinksldjump" r:id="rId9"/>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7</a:t>
            </a:r>
            <a:endParaRPr sz="1100">
              <a:solidFill>
                <a:schemeClr val="dk1"/>
              </a:solidFill>
              <a:latin typeface="Abril Fatface"/>
              <a:ea typeface="Abril Fatface"/>
              <a:cs typeface="Abril Fatface"/>
              <a:sym typeface="Abril Fatface"/>
            </a:endParaRPr>
          </a:p>
        </p:txBody>
      </p:sp>
      <p:sp>
        <p:nvSpPr>
          <p:cNvPr id="10006" name="Google Shape;10006;p32">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10007" name="Google Shape;10007;p32">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10008" name="Google Shape;10008;p32">
            <a:hlinkClick action="ppaction://hlinksldjump" r:id="rId10"/>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10009" name="Google Shape;10009;p32">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10010" name="Google Shape;10010;p32">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Abril Fatface"/>
                <a:ea typeface="Abril Fatface"/>
                <a:cs typeface="Abril Fatface"/>
                <a:sym typeface="Abril Fatface"/>
              </a:rPr>
              <a:t>12</a:t>
            </a:r>
            <a:endParaRPr sz="900">
              <a:solidFill>
                <a:schemeClr val="dk1"/>
              </a:solidFill>
              <a:latin typeface="Abril Fatface"/>
              <a:ea typeface="Abril Fatface"/>
              <a:cs typeface="Abril Fatface"/>
              <a:sym typeface="Abril Fatface"/>
            </a:endParaRPr>
          </a:p>
        </p:txBody>
      </p:sp>
      <p:sp>
        <p:nvSpPr>
          <p:cNvPr id="10011" name="Google Shape;10011;p32">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012" name="Google Shape;10012;p32">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pic>
        <p:nvPicPr>
          <p:cNvPr id="10013" name="Google Shape;10013;p32"/>
          <p:cNvPicPr preferRelativeResize="0"/>
          <p:nvPr/>
        </p:nvPicPr>
        <p:blipFill>
          <a:blip r:embed="rId11">
            <a:alphaModFix/>
          </a:blip>
          <a:stretch>
            <a:fillRect/>
          </a:stretch>
        </p:blipFill>
        <p:spPr>
          <a:xfrm>
            <a:off x="3337650" y="1894900"/>
            <a:ext cx="2252850" cy="2139900"/>
          </a:xfrm>
          <a:prstGeom prst="rect">
            <a:avLst/>
          </a:prstGeom>
          <a:noFill/>
          <a:ln>
            <a:noFill/>
          </a:ln>
        </p:spPr>
      </p:pic>
      <p:sp>
        <p:nvSpPr>
          <p:cNvPr id="10014" name="Google Shape;10014;p32"/>
          <p:cNvSpPr txBox="1"/>
          <p:nvPr/>
        </p:nvSpPr>
        <p:spPr>
          <a:xfrm>
            <a:off x="820200" y="3488488"/>
            <a:ext cx="2137200" cy="1107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993333"/>
                </a:solidFill>
                <a:latin typeface="Abril Fatface"/>
                <a:ea typeface="Abril Fatface"/>
                <a:cs typeface="Abril Fatface"/>
                <a:sym typeface="Abril Fatface"/>
              </a:rPr>
              <a:t>It's</a:t>
            </a:r>
            <a:r>
              <a:rPr lang="en" sz="1600">
                <a:solidFill>
                  <a:srgbClr val="993333"/>
                </a:solidFill>
                <a:latin typeface="Abril Fatface"/>
                <a:ea typeface="Abril Fatface"/>
                <a:cs typeface="Abril Fatface"/>
                <a:sym typeface="Abril Fatface"/>
              </a:rPr>
              <a:t> crucial for a healthy and </a:t>
            </a:r>
            <a:r>
              <a:rPr lang="en" sz="1600">
                <a:solidFill>
                  <a:srgbClr val="993333"/>
                </a:solidFill>
                <a:latin typeface="Abril Fatface"/>
                <a:ea typeface="Abril Fatface"/>
                <a:cs typeface="Abril Fatface"/>
                <a:sym typeface="Abril Fatface"/>
              </a:rPr>
              <a:t>balanced</a:t>
            </a:r>
            <a:r>
              <a:rPr lang="en" sz="1600">
                <a:solidFill>
                  <a:srgbClr val="993333"/>
                </a:solidFill>
                <a:latin typeface="Abril Fatface"/>
                <a:ea typeface="Abril Fatface"/>
                <a:cs typeface="Abril Fatface"/>
                <a:sym typeface="Abril Fatface"/>
              </a:rPr>
              <a:t> diet</a:t>
            </a:r>
            <a:endParaRPr sz="1600">
              <a:solidFill>
                <a:srgbClr val="993333"/>
              </a:solidFill>
              <a:latin typeface="Abril Fatface"/>
              <a:ea typeface="Abril Fatface"/>
              <a:cs typeface="Abril Fatface"/>
              <a:sym typeface="Abril Fatface"/>
            </a:endParaRPr>
          </a:p>
        </p:txBody>
      </p:sp>
      <p:sp>
        <p:nvSpPr>
          <p:cNvPr id="10015" name="Google Shape;10015;p32"/>
          <p:cNvSpPr txBox="1"/>
          <p:nvPr/>
        </p:nvSpPr>
        <p:spPr>
          <a:xfrm>
            <a:off x="6202050" y="1744738"/>
            <a:ext cx="2137200" cy="1107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993333"/>
                </a:solidFill>
                <a:latin typeface="Abril Fatface"/>
                <a:ea typeface="Abril Fatface"/>
                <a:cs typeface="Abril Fatface"/>
                <a:sym typeface="Abril Fatface"/>
              </a:rPr>
              <a:t>They are a primary source of fiber, vitamins B, and minerals.</a:t>
            </a:r>
            <a:endParaRPr sz="1600">
              <a:solidFill>
                <a:srgbClr val="993333"/>
              </a:solidFill>
              <a:latin typeface="Abril Fatface"/>
              <a:ea typeface="Abril Fatface"/>
              <a:cs typeface="Abril Fatface"/>
              <a:sym typeface="Abril Fatface"/>
            </a:endParaRPr>
          </a:p>
        </p:txBody>
      </p:sp>
      <p:sp>
        <p:nvSpPr>
          <p:cNvPr id="10016" name="Google Shape;10016;p32"/>
          <p:cNvSpPr txBox="1"/>
          <p:nvPr/>
        </p:nvSpPr>
        <p:spPr>
          <a:xfrm>
            <a:off x="6186600" y="3488488"/>
            <a:ext cx="2137200" cy="1107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993333"/>
                </a:solidFill>
                <a:latin typeface="Abril Fatface"/>
                <a:ea typeface="Abril Fatface"/>
                <a:cs typeface="Abril Fatface"/>
                <a:sym typeface="Abril Fatface"/>
              </a:rPr>
              <a:t>Provides essential building blocks for tissues, muscles, and bones</a:t>
            </a:r>
            <a:endParaRPr sz="1600">
              <a:solidFill>
                <a:srgbClr val="993333"/>
              </a:solidFill>
              <a:latin typeface="Abril Fatface"/>
              <a:ea typeface="Abril Fatface"/>
              <a:cs typeface="Abril Fatface"/>
              <a:sym typeface="Abril Fatface"/>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20" name="Shape 10020"/>
        <p:cNvGrpSpPr/>
        <p:nvPr/>
      </p:nvGrpSpPr>
      <p:grpSpPr>
        <a:xfrm>
          <a:off x="0" y="0"/>
          <a:ext cx="0" cy="0"/>
          <a:chOff x="0" y="0"/>
          <a:chExt cx="0" cy="0"/>
        </a:xfrm>
      </p:grpSpPr>
      <p:grpSp>
        <p:nvGrpSpPr>
          <p:cNvPr id="10021" name="Google Shape;10021;p33"/>
          <p:cNvGrpSpPr/>
          <p:nvPr/>
        </p:nvGrpSpPr>
        <p:grpSpPr>
          <a:xfrm flipH="1">
            <a:off x="6076950" y="1448475"/>
            <a:ext cx="2344800" cy="3068700"/>
            <a:chOff x="722375" y="1448475"/>
            <a:chExt cx="2344800" cy="3068700"/>
          </a:xfrm>
        </p:grpSpPr>
        <p:sp>
          <p:nvSpPr>
            <p:cNvPr id="10022" name="Google Shape;10022;p33"/>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3"/>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4" name="Google Shape;10024;p33"/>
          <p:cNvSpPr txBox="1"/>
          <p:nvPr>
            <p:ph type="title"/>
          </p:nvPr>
        </p:nvSpPr>
        <p:spPr>
          <a:xfrm>
            <a:off x="720000" y="4647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300"/>
              <a:t>Fun facts about being healthy </a:t>
            </a:r>
            <a:endParaRPr sz="3300"/>
          </a:p>
        </p:txBody>
      </p:sp>
      <p:grpSp>
        <p:nvGrpSpPr>
          <p:cNvPr id="10025" name="Google Shape;10025;p33"/>
          <p:cNvGrpSpPr/>
          <p:nvPr/>
        </p:nvGrpSpPr>
        <p:grpSpPr>
          <a:xfrm>
            <a:off x="722375" y="1448475"/>
            <a:ext cx="5285100" cy="3068700"/>
            <a:chOff x="722375" y="1448475"/>
            <a:chExt cx="5285100" cy="3068700"/>
          </a:xfrm>
        </p:grpSpPr>
        <p:sp>
          <p:nvSpPr>
            <p:cNvPr id="10026" name="Google Shape;10026;p33"/>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3"/>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Fun Facts about Healthy Eating:</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-Unprocessed foods are nutrient-rich:</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-Unprocessed foods like whole fruits and vegetables are packed with vitamins, minerals, fiber, and antioxidants, offering a win-win for both nutrient density and calorie density. </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-Artificial trans fats are harmful:</a:t>
              </a:r>
              <a:endParaRPr>
                <a:solidFill>
                  <a:schemeClr val="dk1"/>
                </a:solidFill>
                <a:latin typeface="Abril Fatface"/>
                <a:ea typeface="Abril Fatface"/>
                <a:cs typeface="Abril Fatface"/>
                <a:sym typeface="Abril Fatface"/>
              </a:endParaRPr>
            </a:p>
            <a:p>
              <a:pPr indent="0" lvl="0" marL="0" rtl="0" algn="l">
                <a:spcBef>
                  <a:spcPts val="0"/>
                </a:spcBef>
                <a:spcAft>
                  <a:spcPts val="0"/>
                </a:spcAft>
                <a:buNone/>
              </a:pPr>
              <a:r>
                <a:rPr lang="en">
                  <a:solidFill>
                    <a:schemeClr val="dk1"/>
                  </a:solidFill>
                  <a:latin typeface="Abril Fatface"/>
                  <a:ea typeface="Abril Fatface"/>
                  <a:cs typeface="Abril Fatface"/>
                  <a:sym typeface="Abril Fatface"/>
                </a:rPr>
                <a:t>-Artificial trans fats are the worst type of fat and can reverse the positive effects of healthy fats</a:t>
              </a:r>
              <a:r>
                <a:rPr lang="en"/>
                <a:t>.</a:t>
              </a:r>
              <a:endParaRPr/>
            </a:p>
          </p:txBody>
        </p:sp>
      </p:grpSp>
      <p:sp>
        <p:nvSpPr>
          <p:cNvPr id="10028" name="Google Shape;10028;p33">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a:t>
            </a:r>
            <a:endParaRPr sz="1100">
              <a:solidFill>
                <a:schemeClr val="dk1"/>
              </a:solidFill>
              <a:latin typeface="Abril Fatface"/>
              <a:ea typeface="Abril Fatface"/>
              <a:cs typeface="Abril Fatface"/>
              <a:sym typeface="Abril Fatface"/>
            </a:endParaRPr>
          </a:p>
        </p:txBody>
      </p:sp>
      <p:sp>
        <p:nvSpPr>
          <p:cNvPr id="10029" name="Google Shape;10029;p33">
            <a:hlinkClick action="ppaction://hlinksldjump" r:id="rId4"/>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2</a:t>
            </a:r>
            <a:endParaRPr sz="1100">
              <a:solidFill>
                <a:schemeClr val="dk1"/>
              </a:solidFill>
              <a:latin typeface="Abril Fatface"/>
              <a:ea typeface="Abril Fatface"/>
              <a:cs typeface="Abril Fatface"/>
              <a:sym typeface="Abril Fatface"/>
            </a:endParaRPr>
          </a:p>
        </p:txBody>
      </p:sp>
      <p:sp>
        <p:nvSpPr>
          <p:cNvPr id="10030" name="Google Shape;10030;p33">
            <a:hlinkClick action="ppaction://hlinksldjump" r:id="rId5"/>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3</a:t>
            </a:r>
            <a:endParaRPr sz="1100">
              <a:solidFill>
                <a:schemeClr val="dk1"/>
              </a:solidFill>
              <a:latin typeface="Abril Fatface"/>
              <a:ea typeface="Abril Fatface"/>
              <a:cs typeface="Abril Fatface"/>
              <a:sym typeface="Abril Fatface"/>
            </a:endParaRPr>
          </a:p>
        </p:txBody>
      </p:sp>
      <p:sp>
        <p:nvSpPr>
          <p:cNvPr id="10031" name="Google Shape;10031;p33">
            <a:hlinkClick action="ppaction://hlinksldjump" r:id="rId6"/>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4</a:t>
            </a:r>
            <a:endParaRPr sz="1100">
              <a:solidFill>
                <a:schemeClr val="dk1"/>
              </a:solidFill>
              <a:latin typeface="Abril Fatface"/>
              <a:ea typeface="Abril Fatface"/>
              <a:cs typeface="Abril Fatface"/>
              <a:sym typeface="Abril Fatface"/>
            </a:endParaRPr>
          </a:p>
        </p:txBody>
      </p:sp>
      <p:sp>
        <p:nvSpPr>
          <p:cNvPr id="10032" name="Google Shape;10032;p33">
            <a:hlinkClick action="ppaction://hlinksldjump" r:id="rId7"/>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5</a:t>
            </a:r>
            <a:endParaRPr sz="1100">
              <a:solidFill>
                <a:schemeClr val="dk1"/>
              </a:solidFill>
              <a:latin typeface="Abril Fatface"/>
              <a:ea typeface="Abril Fatface"/>
              <a:cs typeface="Abril Fatface"/>
              <a:sym typeface="Abril Fatface"/>
            </a:endParaRPr>
          </a:p>
        </p:txBody>
      </p:sp>
      <p:sp>
        <p:nvSpPr>
          <p:cNvPr id="10033" name="Google Shape;10033;p33">
            <a:hlinkClick action="ppaction://hlinksldjump" r:id="rId8"/>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6</a:t>
            </a:r>
            <a:endParaRPr sz="1100">
              <a:solidFill>
                <a:schemeClr val="dk1"/>
              </a:solidFill>
              <a:latin typeface="Abril Fatface"/>
              <a:ea typeface="Abril Fatface"/>
              <a:cs typeface="Abril Fatface"/>
              <a:sym typeface="Abril Fatface"/>
            </a:endParaRPr>
          </a:p>
        </p:txBody>
      </p:sp>
      <p:sp>
        <p:nvSpPr>
          <p:cNvPr id="10034" name="Google Shape;10034;p33">
            <a:hlinkClick action="ppaction://hlinksldjump" r:id="rId9"/>
          </p:cNvPr>
          <p:cNvSpPr/>
          <p:nvPr/>
        </p:nvSpPr>
        <p:spPr>
          <a:xfrm>
            <a:off x="8691931" y="2559618"/>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Abril Fatface"/>
                <a:ea typeface="Abril Fatface"/>
                <a:cs typeface="Abril Fatface"/>
                <a:sym typeface="Abril Fatface"/>
              </a:rPr>
              <a:t>7</a:t>
            </a:r>
            <a:endParaRPr sz="1100">
              <a:solidFill>
                <a:schemeClr val="dk2"/>
              </a:solidFill>
              <a:latin typeface="Abril Fatface"/>
              <a:ea typeface="Abril Fatface"/>
              <a:cs typeface="Abril Fatface"/>
              <a:sym typeface="Abril Fatface"/>
            </a:endParaRPr>
          </a:p>
        </p:txBody>
      </p:sp>
      <p:sp>
        <p:nvSpPr>
          <p:cNvPr id="10035" name="Google Shape;10035;p33">
            <a:hlinkClick/>
          </p:cNvPr>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8</a:t>
            </a:r>
            <a:endParaRPr sz="1100">
              <a:solidFill>
                <a:schemeClr val="dk1"/>
              </a:solidFill>
              <a:latin typeface="Abril Fatface"/>
              <a:ea typeface="Abril Fatface"/>
              <a:cs typeface="Abril Fatface"/>
              <a:sym typeface="Abril Fatface"/>
            </a:endParaRPr>
          </a:p>
        </p:txBody>
      </p:sp>
      <p:sp>
        <p:nvSpPr>
          <p:cNvPr id="10036" name="Google Shape;10036;p33">
            <a:hlinkClick/>
          </p:cNvPr>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9</a:t>
            </a:r>
            <a:endParaRPr sz="1100">
              <a:solidFill>
                <a:schemeClr val="dk1"/>
              </a:solidFill>
              <a:latin typeface="Abril Fatface"/>
              <a:ea typeface="Abril Fatface"/>
              <a:cs typeface="Abril Fatface"/>
              <a:sym typeface="Abril Fatface"/>
            </a:endParaRPr>
          </a:p>
        </p:txBody>
      </p:sp>
      <p:sp>
        <p:nvSpPr>
          <p:cNvPr id="10037" name="Google Shape;10037;p33">
            <a:hlinkClick action="ppaction://hlinksldjump" r:id="rId10"/>
          </p:cNvPr>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10</a:t>
            </a:r>
            <a:endParaRPr sz="1100">
              <a:solidFill>
                <a:schemeClr val="dk1"/>
              </a:solidFill>
              <a:latin typeface="Abril Fatface"/>
              <a:ea typeface="Abril Fatface"/>
              <a:cs typeface="Abril Fatface"/>
              <a:sym typeface="Abril Fatface"/>
            </a:endParaRPr>
          </a:p>
        </p:txBody>
      </p:sp>
      <p:sp>
        <p:nvSpPr>
          <p:cNvPr id="10038" name="Google Shape;10038;p33">
            <a:hlinkClick/>
          </p:cNvPr>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11</a:t>
            </a:r>
            <a:endParaRPr sz="1100">
              <a:solidFill>
                <a:schemeClr val="dk1"/>
              </a:solidFill>
              <a:latin typeface="Abril Fatface"/>
              <a:ea typeface="Abril Fatface"/>
              <a:cs typeface="Abril Fatface"/>
              <a:sym typeface="Abril Fatface"/>
            </a:endParaRPr>
          </a:p>
        </p:txBody>
      </p:sp>
      <p:sp>
        <p:nvSpPr>
          <p:cNvPr id="10039" name="Google Shape;10039;p33">
            <a:hlinkClick/>
          </p:cNvPr>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bril Fatface"/>
                <a:ea typeface="Abril Fatface"/>
                <a:cs typeface="Abril Fatface"/>
                <a:sym typeface="Abril Fatface"/>
              </a:rPr>
              <a:t>12</a:t>
            </a:r>
            <a:endParaRPr sz="1100">
              <a:solidFill>
                <a:schemeClr val="dk1"/>
              </a:solidFill>
              <a:latin typeface="Abril Fatface"/>
              <a:ea typeface="Abril Fatface"/>
              <a:cs typeface="Abril Fatface"/>
              <a:sym typeface="Abril Fatface"/>
            </a:endParaRPr>
          </a:p>
        </p:txBody>
      </p:sp>
      <p:sp>
        <p:nvSpPr>
          <p:cNvPr id="10040" name="Google Shape;10040;p33">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041" name="Google Shape;10041;p33">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sz="1100">
              <a:solidFill>
                <a:schemeClr val="dk1"/>
              </a:solidFill>
              <a:latin typeface="Abril Fatface"/>
              <a:ea typeface="Abril Fatface"/>
              <a:cs typeface="Abril Fatface"/>
              <a:sym typeface="Abril Fatface"/>
            </a:endParaRPr>
          </a:p>
        </p:txBody>
      </p:sp>
      <p:sp>
        <p:nvSpPr>
          <p:cNvPr id="10042" name="Google Shape;10042;p33"/>
          <p:cNvSpPr txBox="1"/>
          <p:nvPr/>
        </p:nvSpPr>
        <p:spPr>
          <a:xfrm>
            <a:off x="5813925" y="1768675"/>
            <a:ext cx="2133000" cy="2769900"/>
          </a:xfrm>
          <a:prstGeom prst="rect">
            <a:avLst/>
          </a:prstGeom>
          <a:noFill/>
          <a:ln>
            <a:noFill/>
          </a:ln>
        </p:spPr>
        <p:txBody>
          <a:bodyPr anchorCtr="0" anchor="t" bIns="91425" lIns="91425" spcFirstLastPara="1" rIns="91425" wrap="square" tIns="91425">
            <a:noAutofit/>
          </a:bodyPr>
          <a:lstStyle/>
          <a:p>
            <a:pPr indent="0" lvl="0" marL="457200" rtl="0" algn="l">
              <a:spcBef>
                <a:spcPts val="0"/>
              </a:spcBef>
              <a:spcAft>
                <a:spcPts val="0"/>
              </a:spcAft>
              <a:buNone/>
            </a:pPr>
            <a:r>
              <a:rPr lang="en" sz="1200">
                <a:solidFill>
                  <a:schemeClr val="dk1"/>
                </a:solidFill>
                <a:latin typeface="DM Sans"/>
                <a:ea typeface="DM Sans"/>
                <a:cs typeface="DM Sans"/>
                <a:sym typeface="DM Sans"/>
              </a:rPr>
              <a:t>Laughing boosts heart health, regular exercise improves sleep, and eating unprocessed foods is key to nutrient density.</a:t>
            </a:r>
            <a:endParaRPr sz="1200">
              <a:solidFill>
                <a:schemeClr val="dk1"/>
              </a:solidFill>
              <a:latin typeface="DM Sans"/>
              <a:ea typeface="DM Sans"/>
              <a:cs typeface="DM Sans"/>
              <a:sym typeface="DM Sans"/>
            </a:endParaRPr>
          </a:p>
        </p:txBody>
      </p:sp>
    </p:spTree>
  </p:cSld>
  <p:clrMapOvr>
    <a:masterClrMapping/>
  </p:clrMapOvr>
</p:sld>
</file>

<file path=ppt/theme/theme1.xml><?xml version="1.0" encoding="utf-8"?>
<a:theme xmlns:a="http://schemas.openxmlformats.org/drawingml/2006/main" xmlns:r="http://schemas.openxmlformats.org/officeDocument/2006/relationships" name="Healthy Eating Yearly Planner by Slidesgo">
  <a:themeElements>
    <a:clrScheme name="Simple Light">
      <a:dk1>
        <a:srgbClr val="993333"/>
      </a:dk1>
      <a:lt1>
        <a:srgbClr val="A7B57A"/>
      </a:lt1>
      <a:dk2>
        <a:srgbClr val="FFF9F2"/>
      </a:dk2>
      <a:lt2>
        <a:srgbClr val="FFFFFF"/>
      </a:lt2>
      <a:accent1>
        <a:srgbClr val="FFFFFF"/>
      </a:accent1>
      <a:accent2>
        <a:srgbClr val="FFFFFF"/>
      </a:accent2>
      <a:accent3>
        <a:srgbClr val="FFFFFF"/>
      </a:accent3>
      <a:accent4>
        <a:srgbClr val="FFFFFF"/>
      </a:accent4>
      <a:accent5>
        <a:srgbClr val="FFFFFF"/>
      </a:accent5>
      <a:accent6>
        <a:srgbClr val="FFFFFF"/>
      </a:accent6>
      <a:hlink>
        <a:srgbClr val="99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