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>
        <p:scale>
          <a:sx n="58" d="100"/>
          <a:sy n="58" d="100"/>
        </p:scale>
        <p:origin x="35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9DBC9-08D3-4C77-9B80-6EFBED721A41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0942EEC3-23D8-493D-808C-78FAF0FCA5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dirty="0">
              <a:latin typeface="Aldhabi" panose="01000000000000000000" pitchFamily="2" charset="-78"/>
              <a:cs typeface="Aldhabi" panose="01000000000000000000" pitchFamily="2" charset="-78"/>
            </a:rPr>
            <a:t>Operational</a:t>
          </a:r>
        </a:p>
      </dgm:t>
    </dgm:pt>
    <dgm:pt modelId="{692DB985-E881-4E36-8A58-1B2BDC1DD98F}" type="parTrans" cxnId="{0D6C5CFB-5AC1-4F09-B9A8-2812E84EB99E}">
      <dgm:prSet/>
      <dgm:spPr/>
      <dgm:t>
        <a:bodyPr/>
        <a:lstStyle/>
        <a:p>
          <a:endParaRPr lang="en-US"/>
        </a:p>
      </dgm:t>
    </dgm:pt>
    <dgm:pt modelId="{B82947A4-5BF3-4EF2-8F02-0A0F83D773CB}" type="sibTrans" cxnId="{0D6C5CFB-5AC1-4F09-B9A8-2812E84EB99E}">
      <dgm:prSet/>
      <dgm:spPr/>
      <dgm:t>
        <a:bodyPr/>
        <a:lstStyle/>
        <a:p>
          <a:endParaRPr lang="en-US"/>
        </a:p>
      </dgm:t>
    </dgm:pt>
    <dgm:pt modelId="{CBA6413A-111A-48A0-A73C-31D3A3B1DF5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000" dirty="0">
              <a:latin typeface="Aldhabi" panose="01000000000000000000" pitchFamily="2" charset="-78"/>
              <a:cs typeface="Aldhabi" panose="01000000000000000000" pitchFamily="2" charset="-78"/>
            </a:rPr>
            <a:t>Personal</a:t>
          </a:r>
        </a:p>
      </dgm:t>
    </dgm:pt>
    <dgm:pt modelId="{2795291A-997F-4C1B-8AD8-501198C87907}" type="parTrans" cxnId="{97C884F4-F050-4A92-AD03-080788EC13B0}">
      <dgm:prSet/>
      <dgm:spPr/>
      <dgm:t>
        <a:bodyPr/>
        <a:lstStyle/>
        <a:p>
          <a:endParaRPr lang="en-US"/>
        </a:p>
      </dgm:t>
    </dgm:pt>
    <dgm:pt modelId="{37B325F5-5FB8-4741-81A7-C178C4BA32D9}" type="sibTrans" cxnId="{97C884F4-F050-4A92-AD03-080788EC13B0}">
      <dgm:prSet/>
      <dgm:spPr/>
      <dgm:t>
        <a:bodyPr/>
        <a:lstStyle/>
        <a:p>
          <a:endParaRPr lang="en-US"/>
        </a:p>
      </dgm:t>
    </dgm:pt>
    <dgm:pt modelId="{0AD4B203-7A75-44F3-B264-061DD7EBA79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000" dirty="0">
              <a:latin typeface="Aldhabi" panose="01000000000000000000" pitchFamily="2" charset="-78"/>
              <a:cs typeface="Aldhabi" panose="01000000000000000000" pitchFamily="2" charset="-78"/>
            </a:rPr>
            <a:t>Strategic</a:t>
          </a:r>
        </a:p>
      </dgm:t>
    </dgm:pt>
    <dgm:pt modelId="{64730269-BFD1-40FC-9FA0-3558AF7D8C3D}" type="parTrans" cxnId="{AC185529-2695-4CBB-A996-88BBF62D25FE}">
      <dgm:prSet/>
      <dgm:spPr/>
      <dgm:t>
        <a:bodyPr/>
        <a:lstStyle/>
        <a:p>
          <a:endParaRPr lang="en-US"/>
        </a:p>
      </dgm:t>
    </dgm:pt>
    <dgm:pt modelId="{426BE6EA-26F3-43A6-811F-78744EDB5AAF}" type="sibTrans" cxnId="{AC185529-2695-4CBB-A996-88BBF62D25FE}">
      <dgm:prSet/>
      <dgm:spPr/>
      <dgm:t>
        <a:bodyPr/>
        <a:lstStyle/>
        <a:p>
          <a:endParaRPr lang="en-US"/>
        </a:p>
      </dgm:t>
    </dgm:pt>
    <dgm:pt modelId="{3356E6BC-B995-448C-A124-8D29872E8BD0}" type="pres">
      <dgm:prSet presAssocID="{4699DBC9-08D3-4C77-9B80-6EFBED721A41}" presName="compositeShape" presStyleCnt="0">
        <dgm:presLayoutVars>
          <dgm:chMax val="7"/>
          <dgm:dir/>
          <dgm:resizeHandles val="exact"/>
        </dgm:presLayoutVars>
      </dgm:prSet>
      <dgm:spPr/>
    </dgm:pt>
    <dgm:pt modelId="{78EEA956-52DC-402B-B377-865FF6DAC889}" type="pres">
      <dgm:prSet presAssocID="{4699DBC9-08D3-4C77-9B80-6EFBED721A41}" presName="wedge1" presStyleLbl="node1" presStyleIdx="0" presStyleCnt="3" custScaleX="107815" custScaleY="103917"/>
      <dgm:spPr/>
    </dgm:pt>
    <dgm:pt modelId="{CC89C0B5-6755-40C1-A6CF-9BDFF0F2A430}" type="pres">
      <dgm:prSet presAssocID="{4699DBC9-08D3-4C77-9B80-6EFBED721A41}" presName="dummy1a" presStyleCnt="0"/>
      <dgm:spPr/>
    </dgm:pt>
    <dgm:pt modelId="{CFF669DF-7B8B-40A6-BFDA-AB52B718A40C}" type="pres">
      <dgm:prSet presAssocID="{4699DBC9-08D3-4C77-9B80-6EFBED721A41}" presName="dummy1b" presStyleCnt="0"/>
      <dgm:spPr/>
    </dgm:pt>
    <dgm:pt modelId="{BC0D6255-2B81-40DC-A379-087892162FB1}" type="pres">
      <dgm:prSet presAssocID="{4699DBC9-08D3-4C77-9B80-6EFBED721A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26B6C2-C2C5-42E5-903A-49E4D6FCEEC1}" type="pres">
      <dgm:prSet presAssocID="{4699DBC9-08D3-4C77-9B80-6EFBED721A41}" presName="wedge2" presStyleLbl="node1" presStyleIdx="1" presStyleCnt="3"/>
      <dgm:spPr/>
    </dgm:pt>
    <dgm:pt modelId="{2B71EA7A-176A-4940-A970-CE43FFE7994F}" type="pres">
      <dgm:prSet presAssocID="{4699DBC9-08D3-4C77-9B80-6EFBED721A41}" presName="dummy2a" presStyleCnt="0"/>
      <dgm:spPr/>
    </dgm:pt>
    <dgm:pt modelId="{BC681371-E5E9-4B92-8E18-E2500CC3C86F}" type="pres">
      <dgm:prSet presAssocID="{4699DBC9-08D3-4C77-9B80-6EFBED721A41}" presName="dummy2b" presStyleCnt="0"/>
      <dgm:spPr/>
    </dgm:pt>
    <dgm:pt modelId="{B27DAFF5-E6D7-4272-A51E-106FFD638070}" type="pres">
      <dgm:prSet presAssocID="{4699DBC9-08D3-4C77-9B80-6EFBED721A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2017D5-6D82-4632-A89E-011EAD4795A7}" type="pres">
      <dgm:prSet presAssocID="{4699DBC9-08D3-4C77-9B80-6EFBED721A41}" presName="wedge3" presStyleLbl="node1" presStyleIdx="2" presStyleCnt="3"/>
      <dgm:spPr/>
    </dgm:pt>
    <dgm:pt modelId="{E4A3B66B-7CC8-416F-8B6B-72790D657B92}" type="pres">
      <dgm:prSet presAssocID="{4699DBC9-08D3-4C77-9B80-6EFBED721A41}" presName="dummy3a" presStyleCnt="0"/>
      <dgm:spPr/>
    </dgm:pt>
    <dgm:pt modelId="{4C47A58E-3817-4E92-A9EA-1F02AFD77926}" type="pres">
      <dgm:prSet presAssocID="{4699DBC9-08D3-4C77-9B80-6EFBED721A41}" presName="dummy3b" presStyleCnt="0"/>
      <dgm:spPr/>
    </dgm:pt>
    <dgm:pt modelId="{E59D917A-03B2-4492-8753-2113DDFEC39E}" type="pres">
      <dgm:prSet presAssocID="{4699DBC9-08D3-4C77-9B80-6EFBED721A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50328C9-1CE0-423F-9939-DF49BBDB4FAA}" type="pres">
      <dgm:prSet presAssocID="{B82947A4-5BF3-4EF2-8F02-0A0F83D773CB}" presName="arrowWedge1" presStyleLbl="fgSibTrans2D1" presStyleIdx="0" presStyleCnt="3" custLinFactNeighborX="1375" custLinFactNeighborY="687"/>
      <dgm:spPr/>
    </dgm:pt>
    <dgm:pt modelId="{B168C781-8427-4B7C-B004-BFF1422D069C}" type="pres">
      <dgm:prSet presAssocID="{37B325F5-5FB8-4741-81A7-C178C4BA32D9}" presName="arrowWedge2" presStyleLbl="fgSibTrans2D1" presStyleIdx="1" presStyleCnt="3"/>
      <dgm:spPr/>
    </dgm:pt>
    <dgm:pt modelId="{512800A1-C0DE-47AE-A1E8-30FC4B51F85F}" type="pres">
      <dgm:prSet presAssocID="{426BE6EA-26F3-43A6-811F-78744EDB5AAF}" presName="arrowWedge3" presStyleLbl="fgSibTrans2D1" presStyleIdx="2" presStyleCnt="3"/>
      <dgm:spPr/>
    </dgm:pt>
  </dgm:ptLst>
  <dgm:cxnLst>
    <dgm:cxn modelId="{58494202-5C8D-4B34-B9B1-59DC3DDCDEFF}" type="presOf" srcId="{CBA6413A-111A-48A0-A73C-31D3A3B1DF55}" destId="{B27DAFF5-E6D7-4272-A51E-106FFD638070}" srcOrd="1" destOrd="0" presId="urn:microsoft.com/office/officeart/2005/8/layout/cycle8"/>
    <dgm:cxn modelId="{F0132410-FEC6-42FB-BBF6-147BC36997D4}" type="presOf" srcId="{4699DBC9-08D3-4C77-9B80-6EFBED721A41}" destId="{3356E6BC-B995-448C-A124-8D29872E8BD0}" srcOrd="0" destOrd="0" presId="urn:microsoft.com/office/officeart/2005/8/layout/cycle8"/>
    <dgm:cxn modelId="{BE579922-B4CB-40D4-8465-ECA2919F73DE}" type="presOf" srcId="{0AD4B203-7A75-44F3-B264-061DD7EBA799}" destId="{E59D917A-03B2-4492-8753-2113DDFEC39E}" srcOrd="1" destOrd="0" presId="urn:microsoft.com/office/officeart/2005/8/layout/cycle8"/>
    <dgm:cxn modelId="{94F07624-99B9-4DAC-91CC-A8AA1F7AE91E}" type="presOf" srcId="{0AD4B203-7A75-44F3-B264-061DD7EBA799}" destId="{312017D5-6D82-4632-A89E-011EAD4795A7}" srcOrd="0" destOrd="0" presId="urn:microsoft.com/office/officeart/2005/8/layout/cycle8"/>
    <dgm:cxn modelId="{AC185529-2695-4CBB-A996-88BBF62D25FE}" srcId="{4699DBC9-08D3-4C77-9B80-6EFBED721A41}" destId="{0AD4B203-7A75-44F3-B264-061DD7EBA799}" srcOrd="2" destOrd="0" parTransId="{64730269-BFD1-40FC-9FA0-3558AF7D8C3D}" sibTransId="{426BE6EA-26F3-43A6-811F-78744EDB5AAF}"/>
    <dgm:cxn modelId="{09D68751-AAA5-4A65-84E1-AA0DE198F021}" type="presOf" srcId="{CBA6413A-111A-48A0-A73C-31D3A3B1DF55}" destId="{B826B6C2-C2C5-42E5-903A-49E4D6FCEEC1}" srcOrd="0" destOrd="0" presId="urn:microsoft.com/office/officeart/2005/8/layout/cycle8"/>
    <dgm:cxn modelId="{3C989A71-DCE2-4FAC-B92B-00503A1A232D}" type="presOf" srcId="{0942EEC3-23D8-493D-808C-78FAF0FCA531}" destId="{BC0D6255-2B81-40DC-A379-087892162FB1}" srcOrd="1" destOrd="0" presId="urn:microsoft.com/office/officeart/2005/8/layout/cycle8"/>
    <dgm:cxn modelId="{8B0BFC87-5ABF-46EC-942B-090D2224B69E}" type="presOf" srcId="{0942EEC3-23D8-493D-808C-78FAF0FCA531}" destId="{78EEA956-52DC-402B-B377-865FF6DAC889}" srcOrd="0" destOrd="0" presId="urn:microsoft.com/office/officeart/2005/8/layout/cycle8"/>
    <dgm:cxn modelId="{97C884F4-F050-4A92-AD03-080788EC13B0}" srcId="{4699DBC9-08D3-4C77-9B80-6EFBED721A41}" destId="{CBA6413A-111A-48A0-A73C-31D3A3B1DF55}" srcOrd="1" destOrd="0" parTransId="{2795291A-997F-4C1B-8AD8-501198C87907}" sibTransId="{37B325F5-5FB8-4741-81A7-C178C4BA32D9}"/>
    <dgm:cxn modelId="{0D6C5CFB-5AC1-4F09-B9A8-2812E84EB99E}" srcId="{4699DBC9-08D3-4C77-9B80-6EFBED721A41}" destId="{0942EEC3-23D8-493D-808C-78FAF0FCA531}" srcOrd="0" destOrd="0" parTransId="{692DB985-E881-4E36-8A58-1B2BDC1DD98F}" sibTransId="{B82947A4-5BF3-4EF2-8F02-0A0F83D773CB}"/>
    <dgm:cxn modelId="{F62D69EB-A902-42A8-ABA2-8E35D41DB065}" type="presParOf" srcId="{3356E6BC-B995-448C-A124-8D29872E8BD0}" destId="{78EEA956-52DC-402B-B377-865FF6DAC889}" srcOrd="0" destOrd="0" presId="urn:microsoft.com/office/officeart/2005/8/layout/cycle8"/>
    <dgm:cxn modelId="{915B72DD-5C45-48CA-ABED-6B662E9E8739}" type="presParOf" srcId="{3356E6BC-B995-448C-A124-8D29872E8BD0}" destId="{CC89C0B5-6755-40C1-A6CF-9BDFF0F2A430}" srcOrd="1" destOrd="0" presId="urn:microsoft.com/office/officeart/2005/8/layout/cycle8"/>
    <dgm:cxn modelId="{B95F57A7-2DB5-43B3-AB53-83C208A95B58}" type="presParOf" srcId="{3356E6BC-B995-448C-A124-8D29872E8BD0}" destId="{CFF669DF-7B8B-40A6-BFDA-AB52B718A40C}" srcOrd="2" destOrd="0" presId="urn:microsoft.com/office/officeart/2005/8/layout/cycle8"/>
    <dgm:cxn modelId="{E8E3DBD1-5DA6-4FA5-8A9B-B0671BB11B22}" type="presParOf" srcId="{3356E6BC-B995-448C-A124-8D29872E8BD0}" destId="{BC0D6255-2B81-40DC-A379-087892162FB1}" srcOrd="3" destOrd="0" presId="urn:microsoft.com/office/officeart/2005/8/layout/cycle8"/>
    <dgm:cxn modelId="{A1C3BA16-D1D8-4251-913D-8CD51A72F003}" type="presParOf" srcId="{3356E6BC-B995-448C-A124-8D29872E8BD0}" destId="{B826B6C2-C2C5-42E5-903A-49E4D6FCEEC1}" srcOrd="4" destOrd="0" presId="urn:microsoft.com/office/officeart/2005/8/layout/cycle8"/>
    <dgm:cxn modelId="{6905F19B-BC23-43C5-8C9E-14A7E12B4E8D}" type="presParOf" srcId="{3356E6BC-B995-448C-A124-8D29872E8BD0}" destId="{2B71EA7A-176A-4940-A970-CE43FFE7994F}" srcOrd="5" destOrd="0" presId="urn:microsoft.com/office/officeart/2005/8/layout/cycle8"/>
    <dgm:cxn modelId="{8C00C8C2-0A08-4D5E-AFC4-09A0FEF9E16E}" type="presParOf" srcId="{3356E6BC-B995-448C-A124-8D29872E8BD0}" destId="{BC681371-E5E9-4B92-8E18-E2500CC3C86F}" srcOrd="6" destOrd="0" presId="urn:microsoft.com/office/officeart/2005/8/layout/cycle8"/>
    <dgm:cxn modelId="{A05CC322-DF6F-49E5-A17D-D2BF8E77492A}" type="presParOf" srcId="{3356E6BC-B995-448C-A124-8D29872E8BD0}" destId="{B27DAFF5-E6D7-4272-A51E-106FFD638070}" srcOrd="7" destOrd="0" presId="urn:microsoft.com/office/officeart/2005/8/layout/cycle8"/>
    <dgm:cxn modelId="{F437CB5D-61C9-4007-AB54-B623D8F74B71}" type="presParOf" srcId="{3356E6BC-B995-448C-A124-8D29872E8BD0}" destId="{312017D5-6D82-4632-A89E-011EAD4795A7}" srcOrd="8" destOrd="0" presId="urn:microsoft.com/office/officeart/2005/8/layout/cycle8"/>
    <dgm:cxn modelId="{E000009C-F60D-4E81-94AB-070C53434F3A}" type="presParOf" srcId="{3356E6BC-B995-448C-A124-8D29872E8BD0}" destId="{E4A3B66B-7CC8-416F-8B6B-72790D657B92}" srcOrd="9" destOrd="0" presId="urn:microsoft.com/office/officeart/2005/8/layout/cycle8"/>
    <dgm:cxn modelId="{36D5C7EF-A816-4F1E-8142-CADDC3665A40}" type="presParOf" srcId="{3356E6BC-B995-448C-A124-8D29872E8BD0}" destId="{4C47A58E-3817-4E92-A9EA-1F02AFD77926}" srcOrd="10" destOrd="0" presId="urn:microsoft.com/office/officeart/2005/8/layout/cycle8"/>
    <dgm:cxn modelId="{13A3956F-2430-4064-B0AB-8FBBDFB0C443}" type="presParOf" srcId="{3356E6BC-B995-448C-A124-8D29872E8BD0}" destId="{E59D917A-03B2-4492-8753-2113DDFEC39E}" srcOrd="11" destOrd="0" presId="urn:microsoft.com/office/officeart/2005/8/layout/cycle8"/>
    <dgm:cxn modelId="{1CCE95C7-689B-44B2-BDB9-04A38097EA79}" type="presParOf" srcId="{3356E6BC-B995-448C-A124-8D29872E8BD0}" destId="{350328C9-1CE0-423F-9939-DF49BBDB4FAA}" srcOrd="12" destOrd="0" presId="urn:microsoft.com/office/officeart/2005/8/layout/cycle8"/>
    <dgm:cxn modelId="{FED19611-7938-4078-BA12-ECEFC02D5662}" type="presParOf" srcId="{3356E6BC-B995-448C-A124-8D29872E8BD0}" destId="{B168C781-8427-4B7C-B004-BFF1422D069C}" srcOrd="13" destOrd="0" presId="urn:microsoft.com/office/officeart/2005/8/layout/cycle8"/>
    <dgm:cxn modelId="{0E920C01-F993-425B-A3B8-5D3F81A756CD}" type="presParOf" srcId="{3356E6BC-B995-448C-A124-8D29872E8BD0}" destId="{512800A1-C0DE-47AE-A1E8-30FC4B51F8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EA956-52DC-402B-B377-865FF6DAC889}">
      <dsp:nvSpPr>
        <dsp:cNvPr id="0" name=""/>
        <dsp:cNvSpPr/>
      </dsp:nvSpPr>
      <dsp:spPr>
        <a:xfrm>
          <a:off x="1664084" y="279079"/>
          <a:ext cx="4451784" cy="4290832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ldhabi" panose="01000000000000000000" pitchFamily="2" charset="-78"/>
              <a:cs typeface="Aldhabi" panose="01000000000000000000" pitchFamily="2" charset="-78"/>
            </a:rPr>
            <a:t>Operational</a:t>
          </a:r>
        </a:p>
      </dsp:txBody>
      <dsp:txXfrm>
        <a:off x="4010281" y="1188326"/>
        <a:ext cx="1589923" cy="1277033"/>
      </dsp:txXfrm>
    </dsp:sp>
    <dsp:sp modelId="{B826B6C2-C2C5-42E5-903A-49E4D6FCEEC1}">
      <dsp:nvSpPr>
        <dsp:cNvPr id="0" name=""/>
        <dsp:cNvSpPr/>
      </dsp:nvSpPr>
      <dsp:spPr>
        <a:xfrm>
          <a:off x="1740389" y="507415"/>
          <a:ext cx="4129095" cy="4129095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ldhabi" panose="01000000000000000000" pitchFamily="2" charset="-78"/>
              <a:cs typeface="Aldhabi" panose="01000000000000000000" pitchFamily="2" charset="-78"/>
            </a:rPr>
            <a:t>Personal</a:t>
          </a:r>
        </a:p>
      </dsp:txBody>
      <dsp:txXfrm>
        <a:off x="2723507" y="3186411"/>
        <a:ext cx="2212015" cy="1081429"/>
      </dsp:txXfrm>
    </dsp:sp>
    <dsp:sp modelId="{312017D5-6D82-4632-A89E-011EAD4795A7}">
      <dsp:nvSpPr>
        <dsp:cNvPr id="0" name=""/>
        <dsp:cNvSpPr/>
      </dsp:nvSpPr>
      <dsp:spPr>
        <a:xfrm>
          <a:off x="1655349" y="359947"/>
          <a:ext cx="4129095" cy="4129095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ldhabi" panose="01000000000000000000" pitchFamily="2" charset="-78"/>
              <a:cs typeface="Aldhabi" panose="01000000000000000000" pitchFamily="2" charset="-78"/>
            </a:rPr>
            <a:t>Strategic</a:t>
          </a:r>
        </a:p>
      </dsp:txBody>
      <dsp:txXfrm>
        <a:off x="2133636" y="1234922"/>
        <a:ext cx="1474677" cy="1228897"/>
      </dsp:txXfrm>
    </dsp:sp>
    <dsp:sp modelId="{350328C9-1CE0-423F-9939-DF49BBDB4FAA}">
      <dsp:nvSpPr>
        <dsp:cNvPr id="0" name=""/>
        <dsp:cNvSpPr/>
      </dsp:nvSpPr>
      <dsp:spPr>
        <a:xfrm>
          <a:off x="1632447" y="135483"/>
          <a:ext cx="4640316" cy="46403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8C781-8427-4B7C-B004-BFF1422D069C}">
      <dsp:nvSpPr>
        <dsp:cNvPr id="0" name=""/>
        <dsp:cNvSpPr/>
      </dsp:nvSpPr>
      <dsp:spPr>
        <a:xfrm>
          <a:off x="1484778" y="251543"/>
          <a:ext cx="4640316" cy="46403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00A1-C0DE-47AE-A1E8-30FC4B51F85F}">
      <dsp:nvSpPr>
        <dsp:cNvPr id="0" name=""/>
        <dsp:cNvSpPr/>
      </dsp:nvSpPr>
      <dsp:spPr>
        <a:xfrm>
          <a:off x="1399398" y="104336"/>
          <a:ext cx="4640316" cy="46403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7F47-AF65-40C2-A0CF-B1163080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EEEC6-7D6F-46AB-93C7-85536F366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97F5-752A-47D2-AFBA-4612AAA5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E7438-F335-4E09-BED2-94BC0D53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B1D6C-F092-4D42-A73D-D493436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E5E3-8750-4E3E-A324-03B62E88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8D11C-57F8-4267-BF81-00DB0F4A3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2D87-D795-4563-8DB6-04F31053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F1D4-83B2-40AC-B685-3588E1B2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A5241-4774-481A-8A8F-06B1499D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17180-95F2-404A-9276-F118DBC7C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16269-CBDC-4642-9214-559CE8999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2DBA-8A21-4B42-AFD4-D9C331A9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47932-94C6-4DA4-81B1-0BDC894F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0F7D-3345-4E01-BA8D-E7573D5A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36C4-5CD9-4C74-8C1D-9F321F94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E9FCA-1CA7-4237-B7F8-5FC53122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91C7-0415-4766-9879-A9517535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C7DAF-42DB-476A-A82E-F69AD5F5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35FB-E414-4DBC-AD7C-A099EF5C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7506-F5E5-440A-A135-6F029F70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6114-D5F7-4064-81A3-55980BEDC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2BD6-F6DA-4CFB-A940-E6C3AA86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C409-B814-4E91-9D9B-085B2FE9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4E91E-A8A8-4DFB-A47A-44960645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1556-E6AF-47FF-A7B6-4A2DEDE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91E4-E587-4AAD-B47A-F0283EFB1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94F17-FDA6-438E-9E84-88AE4FDB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8C5EB-23FF-4695-B090-3277ACED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98AE3-6C91-4A8E-AC66-44FBCE9B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41794-8C19-47B9-A7D3-6855DD08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E3CA-1C96-4501-9695-ACCD50FE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27C14-D4C3-4424-B7A4-26020CDD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C5066-6633-4347-B7E4-195BF41B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C9568-121C-48F2-8E62-506469A5C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A3C09-1C92-4F52-A8D3-222F59012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E097C-7D08-4AC6-BC2A-CB607EE0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E9A20-B512-4DFA-9857-2C575B9D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DE1DE-7397-44BC-91F0-530A9C55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221B-1754-4832-A67F-55F22E60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07FE9-3643-4167-B600-1D25B9BC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484AF-208B-4E09-9BF1-B1275F12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AB19F-026E-44CC-BEC2-999D8F2C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0697-F7B1-497A-A2BD-287B35D4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AC248-CE3F-4006-905F-EA82B48E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27C90-14BC-40A1-BC76-1627DA34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C441-B66A-4828-94D0-A72CA6B9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7D55F-7AD2-44EA-87CF-EC37BC11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45325-1999-49A9-B2D3-CF391BA44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3910-9B78-46FA-B23E-93F7497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5FEF7-8F80-48B9-9AEF-C06053EB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35B36-2B60-4CC5-ADBB-8DD87C0F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FD23-BA33-49C7-BF9B-26C97D90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28E6B-26E3-4E60-BE76-216AB9FA4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3B69E-44EC-48FD-ACD7-780397685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57280-6468-4F0E-8C75-1FE0FBB9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033B-512B-4FC8-8004-C490C475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511F9-3EF5-42E9-B6A4-8B8A43EE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5A991-3D3F-4ECF-8231-2D7140B7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DC2C6-EAF9-43D4-AF3B-52217A872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6DB9D-5987-402D-94DF-206E7E505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9CC4-AFED-4F9A-8E7A-D03B507FD91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A923-A740-44C8-813E-E99480A66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E4CA8-CE66-4608-800F-30755AF27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A5DE-87C6-4CA8-88D6-2655F484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5A5FC695-F3D1-42BA-BA2C-E9435C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8" r="4468" b="18093"/>
          <a:stretch/>
        </p:blipFill>
        <p:spPr>
          <a:xfrm>
            <a:off x="173834" y="4991233"/>
            <a:ext cx="4659732" cy="178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person, clothing, posing&#10;&#10;Description automatically generated">
            <a:extLst>
              <a:ext uri="{FF2B5EF4-FFF2-40B4-BE49-F238E27FC236}">
                <a16:creationId xmlns:a16="http://schemas.microsoft.com/office/drawing/2014/main" id="{2F825F5E-A0DB-4761-A6D0-95CBC819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59" y="123458"/>
            <a:ext cx="2321441" cy="3770868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0E7CE9-6D4F-4E8A-B1DC-70A8C87FA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800920"/>
              </p:ext>
            </p:extLst>
          </p:nvPr>
        </p:nvGraphicFramePr>
        <p:xfrm>
          <a:off x="-551712" y="85061"/>
          <a:ext cx="7771219" cy="491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7FEE6B4-29CD-4128-BD7D-FE24C3FEA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11" y="2356458"/>
            <a:ext cx="5931389" cy="44485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F22C01-9F37-4C58-9EF4-E12C2C6E1F37}"/>
              </a:ext>
            </a:extLst>
          </p:cNvPr>
          <p:cNvSpPr/>
          <p:nvPr/>
        </p:nvSpPr>
        <p:spPr>
          <a:xfrm>
            <a:off x="2690036" y="2200940"/>
            <a:ext cx="1105785" cy="882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41B09-B25B-4526-8ED9-75872101275C}"/>
              </a:ext>
            </a:extLst>
          </p:cNvPr>
          <p:cNvSpPr txBox="1"/>
          <p:nvPr/>
        </p:nvSpPr>
        <p:spPr>
          <a:xfrm>
            <a:off x="2815854" y="2200940"/>
            <a:ext cx="85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You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10EB5A28-DCF2-4020-A6F5-65F04710EC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204827"/>
            <a:ext cx="1343247" cy="789316"/>
          </a:xfrm>
          <a:prstGeom prst="rect">
            <a:avLst/>
          </a:prstGeom>
        </p:spPr>
      </p:pic>
      <p:pic>
        <p:nvPicPr>
          <p:cNvPr id="12" name="Picture 11" descr="A yellow and white sign&#10;&#10;Description automatically generated with medium confidence">
            <a:extLst>
              <a:ext uri="{FF2B5EF4-FFF2-40B4-BE49-F238E27FC236}">
                <a16:creationId xmlns:a16="http://schemas.microsoft.com/office/drawing/2014/main" id="{998A8A49-F334-440F-85CC-79B3FC72E5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40" y="-136492"/>
            <a:ext cx="1513600" cy="1513600"/>
          </a:xfrm>
          <a:prstGeom prst="rect">
            <a:avLst/>
          </a:prstGeom>
        </p:spPr>
      </p:pic>
      <p:pic>
        <p:nvPicPr>
          <p:cNvPr id="16" name="Picture 1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EF09617-7191-40E2-8DD2-F4CAD652A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67" y="994143"/>
            <a:ext cx="3369376" cy="115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43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10EB5A28-DCF2-4020-A6F5-65F04710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204827"/>
            <a:ext cx="1343247" cy="789316"/>
          </a:xfrm>
          <a:prstGeom prst="rect">
            <a:avLst/>
          </a:prstGeom>
        </p:spPr>
      </p:pic>
      <p:pic>
        <p:nvPicPr>
          <p:cNvPr id="11" name="Google Shape;254;p14">
            <a:extLst>
              <a:ext uri="{FF2B5EF4-FFF2-40B4-BE49-F238E27FC236}">
                <a16:creationId xmlns:a16="http://schemas.microsoft.com/office/drawing/2014/main" id="{42A2B92C-E02D-4A5D-BC8F-B2D4DCC05D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248" t="35369" r="12266" b="15659"/>
          <a:stretch/>
        </p:blipFill>
        <p:spPr>
          <a:xfrm>
            <a:off x="1000098" y="1486273"/>
            <a:ext cx="10754900" cy="3885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34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10EB5A28-DCF2-4020-A6F5-65F04710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204827"/>
            <a:ext cx="1343247" cy="789316"/>
          </a:xfrm>
          <a:prstGeom prst="rect">
            <a:avLst/>
          </a:prstGeom>
        </p:spPr>
      </p:pic>
      <p:pic>
        <p:nvPicPr>
          <p:cNvPr id="4" name="Google Shape;189;p9" descr="A picture containing text&#10;&#10;Description automatically generated">
            <a:extLst>
              <a:ext uri="{FF2B5EF4-FFF2-40B4-BE49-F238E27FC236}">
                <a16:creationId xmlns:a16="http://schemas.microsoft.com/office/drawing/2014/main" id="{349DF135-4FD4-477A-97EB-9B5EF0DFC2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21" r="1" b="1"/>
          <a:stretch/>
        </p:blipFill>
        <p:spPr>
          <a:xfrm>
            <a:off x="905540" y="863420"/>
            <a:ext cx="10713289" cy="5096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0;p9">
            <a:extLst>
              <a:ext uri="{FF2B5EF4-FFF2-40B4-BE49-F238E27FC236}">
                <a16:creationId xmlns:a16="http://schemas.microsoft.com/office/drawing/2014/main" id="{A8353CD4-F229-4F14-91BD-1415AAED4B9E}"/>
              </a:ext>
            </a:extLst>
          </p:cNvPr>
          <p:cNvSpPr txBox="1"/>
          <p:nvPr/>
        </p:nvSpPr>
        <p:spPr>
          <a:xfrm>
            <a:off x="1041663" y="753399"/>
            <a:ext cx="5054337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dirty="0">
                <a:solidFill>
                  <a:schemeClr val="dk1"/>
                </a:solidFill>
                <a:latin typeface="BentonSans Bold" panose="02000503000000020004" pitchFamily="2" charset="77"/>
                <a:ea typeface="Calibri"/>
                <a:cs typeface="Calibri"/>
                <a:sym typeface="Calibri"/>
              </a:rPr>
              <a:t>Transform DEI</a:t>
            </a:r>
            <a:endParaRPr b="1" dirty="0">
              <a:latin typeface="BentonSans Bold" panose="02000503000000020004" pitchFamily="2" charset="77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dk1"/>
                </a:solidFill>
                <a:latin typeface="BentonSans Bold" panose="02000503000000020004" pitchFamily="2" charset="77"/>
                <a:ea typeface="Calibri"/>
                <a:cs typeface="Calibri"/>
                <a:sym typeface="Calibri"/>
              </a:rPr>
              <a:t>Through Leadership</a:t>
            </a:r>
            <a:endParaRPr sz="4100" b="1" dirty="0">
              <a:solidFill>
                <a:schemeClr val="dk1"/>
              </a:solidFill>
              <a:latin typeface="BentonSans Bold" panose="02000503000000020004" pitchFamily="2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190;p9">
            <a:extLst>
              <a:ext uri="{FF2B5EF4-FFF2-40B4-BE49-F238E27FC236}">
                <a16:creationId xmlns:a16="http://schemas.microsoft.com/office/drawing/2014/main" id="{0F60FC18-3292-4B81-89B2-244E3BDA8D8D}"/>
              </a:ext>
            </a:extLst>
          </p:cNvPr>
          <p:cNvGrpSpPr/>
          <p:nvPr/>
        </p:nvGrpSpPr>
        <p:grpSpPr>
          <a:xfrm>
            <a:off x="6417178" y="1075449"/>
            <a:ext cx="4880472" cy="4919131"/>
            <a:chOff x="1340807" y="69134"/>
            <a:chExt cx="5158857" cy="5339606"/>
          </a:xfrm>
          <a:solidFill>
            <a:schemeClr val="bg1">
              <a:lumMod val="75000"/>
            </a:schemeClr>
          </a:solidFill>
        </p:grpSpPr>
        <p:sp>
          <p:nvSpPr>
            <p:cNvPr id="7" name="Google Shape;191;p9">
              <a:extLst>
                <a:ext uri="{FF2B5EF4-FFF2-40B4-BE49-F238E27FC236}">
                  <a16:creationId xmlns:a16="http://schemas.microsoft.com/office/drawing/2014/main" id="{F3BC0BF6-19A2-4C6E-8E88-AB828A6A8463}"/>
                </a:ext>
              </a:extLst>
            </p:cNvPr>
            <p:cNvSpPr/>
            <p:nvPr/>
          </p:nvSpPr>
          <p:spPr>
            <a:xfrm>
              <a:off x="2811081" y="1744859"/>
              <a:ext cx="2217792" cy="191848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2;p9">
              <a:extLst>
                <a:ext uri="{FF2B5EF4-FFF2-40B4-BE49-F238E27FC236}">
                  <a16:creationId xmlns:a16="http://schemas.microsoft.com/office/drawing/2014/main" id="{F645A181-6B91-4B92-B949-3CB535CD51C6}"/>
                </a:ext>
              </a:extLst>
            </p:cNvPr>
            <p:cNvSpPr txBox="1"/>
            <p:nvPr/>
          </p:nvSpPr>
          <p:spPr>
            <a:xfrm>
              <a:off x="3178600" y="2062778"/>
              <a:ext cx="1482754" cy="128264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Interactive groups and dialogue 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94;p9">
              <a:extLst>
                <a:ext uri="{FF2B5EF4-FFF2-40B4-BE49-F238E27FC236}">
                  <a16:creationId xmlns:a16="http://schemas.microsoft.com/office/drawing/2014/main" id="{07CE6948-1DE0-4CE1-8A9C-5F487DE42D6F}"/>
                </a:ext>
              </a:extLst>
            </p:cNvPr>
            <p:cNvSpPr/>
            <p:nvPr/>
          </p:nvSpPr>
          <p:spPr>
            <a:xfrm>
              <a:off x="2838151" y="69134"/>
              <a:ext cx="1817465" cy="157232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95;p9">
              <a:extLst>
                <a:ext uri="{FF2B5EF4-FFF2-40B4-BE49-F238E27FC236}">
                  <a16:creationId xmlns:a16="http://schemas.microsoft.com/office/drawing/2014/main" id="{E65D05E9-F439-491F-8131-0740B2E25BB7}"/>
                </a:ext>
              </a:extLst>
            </p:cNvPr>
            <p:cNvSpPr txBox="1"/>
            <p:nvPr/>
          </p:nvSpPr>
          <p:spPr>
            <a:xfrm>
              <a:off x="3158272" y="391264"/>
              <a:ext cx="1218071" cy="95794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Learning </a:t>
              </a:r>
              <a:endParaRPr sz="18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Outcomes</a:t>
              </a:r>
              <a:endParaRPr sz="1800" dirty="0"/>
            </a:p>
          </p:txBody>
        </p:sp>
        <p:sp>
          <p:nvSpPr>
            <p:cNvPr id="13" name="Google Shape;197;p9">
              <a:extLst>
                <a:ext uri="{FF2B5EF4-FFF2-40B4-BE49-F238E27FC236}">
                  <a16:creationId xmlns:a16="http://schemas.microsoft.com/office/drawing/2014/main" id="{4BF8076C-8EC6-4CD5-8D9D-ACEB8D37472B}"/>
                </a:ext>
              </a:extLst>
            </p:cNvPr>
            <p:cNvSpPr/>
            <p:nvPr/>
          </p:nvSpPr>
          <p:spPr>
            <a:xfrm>
              <a:off x="4682199" y="967082"/>
              <a:ext cx="1817465" cy="1572321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8;p9">
              <a:extLst>
                <a:ext uri="{FF2B5EF4-FFF2-40B4-BE49-F238E27FC236}">
                  <a16:creationId xmlns:a16="http://schemas.microsoft.com/office/drawing/2014/main" id="{7AFE177F-BD23-4EA2-9BAD-3F699CAE939E}"/>
                </a:ext>
              </a:extLst>
            </p:cNvPr>
            <p:cNvSpPr txBox="1"/>
            <p:nvPr/>
          </p:nvSpPr>
          <p:spPr>
            <a:xfrm>
              <a:off x="4983392" y="1227649"/>
              <a:ext cx="1215079" cy="10511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Core Concepts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00;p9">
              <a:extLst>
                <a:ext uri="{FF2B5EF4-FFF2-40B4-BE49-F238E27FC236}">
                  <a16:creationId xmlns:a16="http://schemas.microsoft.com/office/drawing/2014/main" id="{7D98574E-64F3-4DC4-A00F-773A3C0C8734}"/>
                </a:ext>
              </a:extLst>
            </p:cNvPr>
            <p:cNvSpPr/>
            <p:nvPr/>
          </p:nvSpPr>
          <p:spPr>
            <a:xfrm>
              <a:off x="4682199" y="2868255"/>
              <a:ext cx="1817465" cy="157232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1;p9">
              <a:extLst>
                <a:ext uri="{FF2B5EF4-FFF2-40B4-BE49-F238E27FC236}">
                  <a16:creationId xmlns:a16="http://schemas.microsoft.com/office/drawing/2014/main" id="{1C204EDB-83C8-48D3-A470-C9D7835DD57D}"/>
                </a:ext>
              </a:extLst>
            </p:cNvPr>
            <p:cNvSpPr txBox="1"/>
            <p:nvPr/>
          </p:nvSpPr>
          <p:spPr>
            <a:xfrm>
              <a:off x="4983392" y="3128822"/>
              <a:ext cx="1215079" cy="10511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Scenarios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03;p9">
              <a:extLst>
                <a:ext uri="{FF2B5EF4-FFF2-40B4-BE49-F238E27FC236}">
                  <a16:creationId xmlns:a16="http://schemas.microsoft.com/office/drawing/2014/main" id="{9C1D8B76-3942-4101-B2EC-237C50D95E69}"/>
                </a:ext>
              </a:extLst>
            </p:cNvPr>
            <p:cNvSpPr/>
            <p:nvPr/>
          </p:nvSpPr>
          <p:spPr>
            <a:xfrm>
              <a:off x="3015372" y="3836419"/>
              <a:ext cx="1817465" cy="157232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C99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4;p9">
              <a:extLst>
                <a:ext uri="{FF2B5EF4-FFF2-40B4-BE49-F238E27FC236}">
                  <a16:creationId xmlns:a16="http://schemas.microsoft.com/office/drawing/2014/main" id="{1DE6B49D-E525-48F8-B864-1A651C556BB7}"/>
                </a:ext>
              </a:extLst>
            </p:cNvPr>
            <p:cNvSpPr txBox="1"/>
            <p:nvPr/>
          </p:nvSpPr>
          <p:spPr>
            <a:xfrm>
              <a:off x="3316565" y="4096986"/>
              <a:ext cx="1215079" cy="10511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Reflection Questions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06;p9">
              <a:extLst>
                <a:ext uri="{FF2B5EF4-FFF2-40B4-BE49-F238E27FC236}">
                  <a16:creationId xmlns:a16="http://schemas.microsoft.com/office/drawing/2014/main" id="{99124CFD-BF70-40DB-B88B-AE90FEC9BD0C}"/>
                </a:ext>
              </a:extLst>
            </p:cNvPr>
            <p:cNvSpPr/>
            <p:nvPr/>
          </p:nvSpPr>
          <p:spPr>
            <a:xfrm>
              <a:off x="1340807" y="2869337"/>
              <a:ext cx="1817465" cy="1572321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9">
              <a:extLst>
                <a:ext uri="{FF2B5EF4-FFF2-40B4-BE49-F238E27FC236}">
                  <a16:creationId xmlns:a16="http://schemas.microsoft.com/office/drawing/2014/main" id="{EEFDE6C1-8285-42A8-BDD2-388732B83E73}"/>
                </a:ext>
              </a:extLst>
            </p:cNvPr>
            <p:cNvSpPr txBox="1"/>
            <p:nvPr/>
          </p:nvSpPr>
          <p:spPr>
            <a:xfrm>
              <a:off x="1642000" y="3129904"/>
              <a:ext cx="1215079" cy="105118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Pre-work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208;p9">
              <a:extLst>
                <a:ext uri="{FF2B5EF4-FFF2-40B4-BE49-F238E27FC236}">
                  <a16:creationId xmlns:a16="http://schemas.microsoft.com/office/drawing/2014/main" id="{15A59B67-AEEE-4736-A852-1650154168EF}"/>
                </a:ext>
              </a:extLst>
            </p:cNvPr>
            <p:cNvSpPr/>
            <p:nvPr/>
          </p:nvSpPr>
          <p:spPr>
            <a:xfrm>
              <a:off x="1340807" y="964919"/>
              <a:ext cx="1817465" cy="1572321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09;p9">
              <a:extLst>
                <a:ext uri="{FF2B5EF4-FFF2-40B4-BE49-F238E27FC236}">
                  <a16:creationId xmlns:a16="http://schemas.microsoft.com/office/drawing/2014/main" id="{45331714-C82F-4D53-B367-EDE06916326A}"/>
                </a:ext>
              </a:extLst>
            </p:cNvPr>
            <p:cNvSpPr txBox="1"/>
            <p:nvPr/>
          </p:nvSpPr>
          <p:spPr>
            <a:xfrm>
              <a:off x="1656268" y="1240855"/>
              <a:ext cx="1215079" cy="10511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Post-Learning Resources</a:t>
              </a:r>
              <a:endParaRPr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1E8DBCDB-DD1B-414E-91C1-994CADDB2A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r="5574"/>
          <a:stretch/>
        </p:blipFill>
        <p:spPr>
          <a:xfrm>
            <a:off x="195927" y="5382827"/>
            <a:ext cx="2518291" cy="1375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61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Aldhabi</vt:lpstr>
      <vt:lpstr>Arial</vt:lpstr>
      <vt:lpstr>BentonSans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Mariama Boney</dc:creator>
  <cp:lastModifiedBy>Mariama Boney</cp:lastModifiedBy>
  <cp:revision>2</cp:revision>
  <dcterms:created xsi:type="dcterms:W3CDTF">2021-07-29T14:20:47Z</dcterms:created>
  <dcterms:modified xsi:type="dcterms:W3CDTF">2021-07-29T15:37:32Z</dcterms:modified>
</cp:coreProperties>
</file>