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3F5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8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95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DEB01-C7D3-4B85-8A0C-831C4F4020AD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AF330-3BB8-46DE-9C3C-12A2863954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898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63093" y="6467019"/>
            <a:ext cx="4114800" cy="275319"/>
          </a:xfrm>
        </p:spPr>
        <p:txBody>
          <a:bodyPr/>
          <a:lstStyle/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ANMA/NASeA Joint Convention 2016 hosted by GSTLNC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99420" y="6446156"/>
            <a:ext cx="429986" cy="365125"/>
          </a:xfrm>
        </p:spPr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2" name="Picture 4" descr="convention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8540" y="1534211"/>
            <a:ext cx="3147669" cy="3147669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stretch>
              <a:fillRect/>
            </a:stretch>
          </a:blipFill>
        </p:spPr>
      </p:pic>
      <p:sp>
        <p:nvSpPr>
          <p:cNvPr id="7" name="Rectangle 6"/>
          <p:cNvSpPr/>
          <p:nvPr userDrawn="1"/>
        </p:nvSpPr>
        <p:spPr>
          <a:xfrm>
            <a:off x="2737758" y="4828162"/>
            <a:ext cx="6504214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dirty="0"/>
              <a:t>"Nepali American Community, Preserve Our Culture And Identity"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607105" y="5136957"/>
            <a:ext cx="52438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Planning Meeting</a:t>
            </a:r>
          </a:p>
        </p:txBody>
      </p:sp>
    </p:spTree>
    <p:extLst>
      <p:ext uri="{BB962C8B-B14F-4D97-AF65-F5344CB8AC3E}">
        <p14:creationId xmlns:p14="http://schemas.microsoft.com/office/powerpoint/2010/main" xmlns="" val="310618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06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095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48406" y="6446156"/>
            <a:ext cx="389164" cy="365125"/>
          </a:xfrm>
        </p:spPr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12th ANMA/NASeA Joint Convention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28" y="0"/>
            <a:ext cx="12159510" cy="139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95748" y="6405335"/>
            <a:ext cx="4114800" cy="275319"/>
          </a:xfrm>
        </p:spPr>
        <p:txBody>
          <a:bodyPr/>
          <a:lstStyle/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ANMA/NASeA Joint Convention 2016 hosted by GSTLNC</a:t>
            </a:r>
          </a:p>
        </p:txBody>
      </p:sp>
    </p:spTree>
    <p:extLst>
      <p:ext uri="{BB962C8B-B14F-4D97-AF65-F5344CB8AC3E}">
        <p14:creationId xmlns:p14="http://schemas.microsoft.com/office/powerpoint/2010/main" xmlns="" val="335288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057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641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526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782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511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03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5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5D45F-B568-449A-B06A-6E38E30F504A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6112-C6C0-4B1B-9ADC-69568056BE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340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69632" y="11875"/>
            <a:ext cx="2798618" cy="998190"/>
          </a:xfrm>
          <a:prstGeom prst="rect">
            <a:avLst/>
          </a:prstGeom>
        </p:spPr>
      </p:pic>
      <p:sp>
        <p:nvSpPr>
          <p:cNvPr id="4" name="Rounded Rectangle 2">
            <a:extLst>
              <a:ext uri="{FF2B5EF4-FFF2-40B4-BE49-F238E27FC236}">
                <a16:creationId xmlns:a16="http://schemas.microsoft.com/office/drawing/2014/main" xmlns="" id="{79D7595B-3A3A-4682-B903-F316D6FBDC50}"/>
              </a:ext>
            </a:extLst>
          </p:cNvPr>
          <p:cNvSpPr/>
          <p:nvPr/>
        </p:nvSpPr>
        <p:spPr>
          <a:xfrm>
            <a:off x="10077009" y="6322717"/>
            <a:ext cx="2105299" cy="52099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7BDD92F-9816-439C-AEC7-44D1CB0D86BE}"/>
              </a:ext>
            </a:extLst>
          </p:cNvPr>
          <p:cNvSpPr txBox="1"/>
          <p:nvPr/>
        </p:nvSpPr>
        <p:spPr>
          <a:xfrm>
            <a:off x="10008893" y="6390437"/>
            <a:ext cx="2173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ANMA AGM 2020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199" y="274637"/>
            <a:ext cx="10280074" cy="181739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A Highlight of Incomes and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Expenses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70C0"/>
                </a:solidFill>
                <a:ea typeface="+mj-ea"/>
                <a:cs typeface="+mj-cs"/>
              </a:rPr>
              <a:t>During ANMA 2018-2020 term, presented in AGM on 09/06/2020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54181" y="2403763"/>
            <a:ext cx="8229600" cy="2736273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Beginning Balance: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$7963.22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Including Trustee Contribution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Income: $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7880.74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Expenses: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</a:t>
            </a:r>
            <a:r>
              <a:rPr lang="en-US" sz="2800" b="1" dirty="0" smtClean="0"/>
              <a:t>7483.95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Amount in ANMA Account:$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8360.01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10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46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diwakar dahal</dc:creator>
  <cp:lastModifiedBy>omdahal</cp:lastModifiedBy>
  <cp:revision>142</cp:revision>
  <dcterms:created xsi:type="dcterms:W3CDTF">2019-09-22T00:31:57Z</dcterms:created>
  <dcterms:modified xsi:type="dcterms:W3CDTF">2020-09-21T20:51:06Z</dcterms:modified>
</cp:coreProperties>
</file>