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4"/>
  </p:notesMasterIdLst>
  <p:sldIdLst>
    <p:sldId id="256" r:id="rId2"/>
    <p:sldId id="257" r:id="rId3"/>
    <p:sldId id="268" r:id="rId4"/>
    <p:sldId id="281" r:id="rId5"/>
    <p:sldId id="259" r:id="rId6"/>
    <p:sldId id="263" r:id="rId7"/>
    <p:sldId id="290" r:id="rId8"/>
    <p:sldId id="260" r:id="rId9"/>
    <p:sldId id="610" r:id="rId10"/>
    <p:sldId id="303" r:id="rId11"/>
    <p:sldId id="304" r:id="rId12"/>
    <p:sldId id="264" r:id="rId13"/>
    <p:sldId id="265" r:id="rId14"/>
    <p:sldId id="267" r:id="rId15"/>
    <p:sldId id="266" r:id="rId16"/>
    <p:sldId id="261" r:id="rId17"/>
    <p:sldId id="288" r:id="rId18"/>
    <p:sldId id="262" r:id="rId19"/>
    <p:sldId id="258" r:id="rId20"/>
    <p:sldId id="624" r:id="rId21"/>
    <p:sldId id="605" r:id="rId22"/>
    <p:sldId id="309"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C5D5B2-605A-434D-B4B7-8C31167D8690}" v="91" dt="2023-03-05T01:40:27.7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7832" autoAdjust="0"/>
  </p:normalViewPr>
  <p:slideViewPr>
    <p:cSldViewPr snapToGrid="0">
      <p:cViewPr varScale="1">
        <p:scale>
          <a:sx n="52" d="100"/>
          <a:sy n="52" d="100"/>
        </p:scale>
        <p:origin x="1228" y="44"/>
      </p:cViewPr>
      <p:guideLst/>
    </p:cSldViewPr>
  </p:slideViewPr>
  <p:notesTextViewPr>
    <p:cViewPr>
      <p:scale>
        <a:sx n="50" d="100"/>
        <a:sy n="5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a Griffith MD" userId="fde96e02-b819-4cf2-a776-a2fd83853390" providerId="ADAL" clId="{DD5FA375-9BC2-4276-A856-EC8FB07C3432}"/>
    <pc:docChg chg="undo custSel addSld delSld modSld sldOrd">
      <pc:chgData name="Paula Griffith MD" userId="fde96e02-b819-4cf2-a776-a2fd83853390" providerId="ADAL" clId="{DD5FA375-9BC2-4276-A856-EC8FB07C3432}" dt="2023-03-01T18:53:13.367" v="2799" actId="20577"/>
      <pc:docMkLst>
        <pc:docMk/>
      </pc:docMkLst>
      <pc:sldChg chg="addSp delSp modSp mod delDesignElem">
        <pc:chgData name="Paula Griffith MD" userId="fde96e02-b819-4cf2-a776-a2fd83853390" providerId="ADAL" clId="{DD5FA375-9BC2-4276-A856-EC8FB07C3432}" dt="2023-03-01T18:53:13.367" v="2799" actId="20577"/>
        <pc:sldMkLst>
          <pc:docMk/>
          <pc:sldMk cId="245582019" sldId="256"/>
        </pc:sldMkLst>
        <pc:spChg chg="mod">
          <ac:chgData name="Paula Griffith MD" userId="fde96e02-b819-4cf2-a776-a2fd83853390" providerId="ADAL" clId="{DD5FA375-9BC2-4276-A856-EC8FB07C3432}" dt="2023-03-01T18:45:40.586" v="2633" actId="14100"/>
          <ac:spMkLst>
            <pc:docMk/>
            <pc:sldMk cId="245582019" sldId="256"/>
            <ac:spMk id="2" creationId="{0870D236-8EA0-298C-205E-DC5E1521EA1D}"/>
          </ac:spMkLst>
        </pc:spChg>
        <pc:spChg chg="mod">
          <ac:chgData name="Paula Griffith MD" userId="fde96e02-b819-4cf2-a776-a2fd83853390" providerId="ADAL" clId="{DD5FA375-9BC2-4276-A856-EC8FB07C3432}" dt="2023-03-01T18:53:13.367" v="2799" actId="20577"/>
          <ac:spMkLst>
            <pc:docMk/>
            <pc:sldMk cId="245582019" sldId="256"/>
            <ac:spMk id="3" creationId="{3709789B-47E3-A8B3-C889-7A0EC0C534AF}"/>
          </ac:spMkLst>
        </pc:spChg>
        <pc:spChg chg="del">
          <ac:chgData name="Paula Griffith MD" userId="fde96e02-b819-4cf2-a776-a2fd83853390" providerId="ADAL" clId="{DD5FA375-9BC2-4276-A856-EC8FB07C3432}" dt="2023-02-28T20:57:03.898" v="0" actId="26606"/>
          <ac:spMkLst>
            <pc:docMk/>
            <pc:sldMk cId="245582019" sldId="256"/>
            <ac:spMk id="3097" creationId="{9BFE55E3-D54A-4EDB-8EBB-21F4B2949DCB}"/>
          </ac:spMkLst>
        </pc:spChg>
        <pc:spChg chg="del">
          <ac:chgData name="Paula Griffith MD" userId="fde96e02-b819-4cf2-a776-a2fd83853390" providerId="ADAL" clId="{DD5FA375-9BC2-4276-A856-EC8FB07C3432}" dt="2023-02-28T20:57:03.898" v="0" actId="26606"/>
          <ac:spMkLst>
            <pc:docMk/>
            <pc:sldMk cId="245582019" sldId="256"/>
            <ac:spMk id="3098" creationId="{433645C1-1D10-48BE-BDFF-4AF58FC21248}"/>
          </ac:spMkLst>
        </pc:spChg>
        <pc:spChg chg="add del">
          <ac:chgData name="Paula Griffith MD" userId="fde96e02-b819-4cf2-a776-a2fd83853390" providerId="ADAL" clId="{DD5FA375-9BC2-4276-A856-EC8FB07C3432}" dt="2023-03-01T18:45:08.828" v="2624" actId="26606"/>
          <ac:spMkLst>
            <pc:docMk/>
            <pc:sldMk cId="245582019" sldId="256"/>
            <ac:spMk id="3103" creationId="{9BFE55E3-D54A-4EDB-8EBB-21F4B2949DCB}"/>
          </ac:spMkLst>
        </pc:spChg>
        <pc:spChg chg="add del">
          <ac:chgData name="Paula Griffith MD" userId="fde96e02-b819-4cf2-a776-a2fd83853390" providerId="ADAL" clId="{DD5FA375-9BC2-4276-A856-EC8FB07C3432}" dt="2023-03-01T18:45:08.828" v="2624" actId="26606"/>
          <ac:spMkLst>
            <pc:docMk/>
            <pc:sldMk cId="245582019" sldId="256"/>
            <ac:spMk id="3105" creationId="{433645C1-1D10-48BE-BDFF-4AF58FC21248}"/>
          </ac:spMkLst>
        </pc:spChg>
        <pc:spChg chg="add del">
          <ac:chgData name="Paula Griffith MD" userId="fde96e02-b819-4cf2-a776-a2fd83853390" providerId="ADAL" clId="{DD5FA375-9BC2-4276-A856-EC8FB07C3432}" dt="2023-03-01T18:44:59.288" v="2621" actId="26606"/>
          <ac:spMkLst>
            <pc:docMk/>
            <pc:sldMk cId="245582019" sldId="256"/>
            <ac:spMk id="3110" creationId="{1EA78335-99A9-4502-936A-988C1A7480A2}"/>
          </ac:spMkLst>
        </pc:spChg>
        <pc:spChg chg="add del">
          <ac:chgData name="Paula Griffith MD" userId="fde96e02-b819-4cf2-a776-a2fd83853390" providerId="ADAL" clId="{DD5FA375-9BC2-4276-A856-EC8FB07C3432}" dt="2023-03-01T18:44:59.288" v="2621" actId="26606"/>
          <ac:spMkLst>
            <pc:docMk/>
            <pc:sldMk cId="245582019" sldId="256"/>
            <ac:spMk id="3112" creationId="{6D298A80-0F91-487B-8955-5B89CCE95723}"/>
          </ac:spMkLst>
        </pc:spChg>
        <pc:spChg chg="add del">
          <ac:chgData name="Paula Griffith MD" userId="fde96e02-b819-4cf2-a776-a2fd83853390" providerId="ADAL" clId="{DD5FA375-9BC2-4276-A856-EC8FB07C3432}" dt="2023-03-01T18:44:59.288" v="2621" actId="26606"/>
          <ac:spMkLst>
            <pc:docMk/>
            <pc:sldMk cId="245582019" sldId="256"/>
            <ac:spMk id="3114" creationId="{464D00DE-CBEC-4F87-A8FD-FCC41650266B}"/>
          </ac:spMkLst>
        </pc:spChg>
        <pc:spChg chg="add del">
          <ac:chgData name="Paula Griffith MD" userId="fde96e02-b819-4cf2-a776-a2fd83853390" providerId="ADAL" clId="{DD5FA375-9BC2-4276-A856-EC8FB07C3432}" dt="2023-03-01T18:44:59.288" v="2621" actId="26606"/>
          <ac:spMkLst>
            <pc:docMk/>
            <pc:sldMk cId="245582019" sldId="256"/>
            <ac:spMk id="3116" creationId="{9222A353-1122-4D10-AE3F-B0DAE3B5ED7B}"/>
          </ac:spMkLst>
        </pc:spChg>
        <pc:spChg chg="add del">
          <ac:chgData name="Paula Griffith MD" userId="fde96e02-b819-4cf2-a776-a2fd83853390" providerId="ADAL" clId="{DD5FA375-9BC2-4276-A856-EC8FB07C3432}" dt="2023-03-01T18:45:08.823" v="2623" actId="26606"/>
          <ac:spMkLst>
            <pc:docMk/>
            <pc:sldMk cId="245582019" sldId="256"/>
            <ac:spMk id="3118" creationId="{43B805C7-4D2A-4E32-88F0-5B477F1AC6F3}"/>
          </ac:spMkLst>
        </pc:spChg>
        <pc:spChg chg="add del">
          <ac:chgData name="Paula Griffith MD" userId="fde96e02-b819-4cf2-a776-a2fd83853390" providerId="ADAL" clId="{DD5FA375-9BC2-4276-A856-EC8FB07C3432}" dt="2023-03-01T18:45:08.823" v="2623" actId="26606"/>
          <ac:spMkLst>
            <pc:docMk/>
            <pc:sldMk cId="245582019" sldId="256"/>
            <ac:spMk id="3119" creationId="{567E403A-84F9-49F9-B1DC-AB26890ED7F5}"/>
          </ac:spMkLst>
        </pc:spChg>
        <pc:picChg chg="mod">
          <ac:chgData name="Paula Griffith MD" userId="fde96e02-b819-4cf2-a776-a2fd83853390" providerId="ADAL" clId="{DD5FA375-9BC2-4276-A856-EC8FB07C3432}" dt="2023-03-01T18:46:12.295" v="2640" actId="1076"/>
          <ac:picMkLst>
            <pc:docMk/>
            <pc:sldMk cId="245582019" sldId="256"/>
            <ac:picMk id="3074" creationId="{133AB7E6-9E26-566A-C40D-566283BCCA5B}"/>
          </ac:picMkLst>
        </pc:picChg>
      </pc:sldChg>
      <pc:sldChg chg="addSp delSp modSp mod delDesignElem">
        <pc:chgData name="Paula Griffith MD" userId="fde96e02-b819-4cf2-a776-a2fd83853390" providerId="ADAL" clId="{DD5FA375-9BC2-4276-A856-EC8FB07C3432}" dt="2023-03-01T17:21:13.057" v="1083" actId="14100"/>
        <pc:sldMkLst>
          <pc:docMk/>
          <pc:sldMk cId="4072253776" sldId="257"/>
        </pc:sldMkLst>
        <pc:spChg chg="mod">
          <ac:chgData name="Paula Griffith MD" userId="fde96e02-b819-4cf2-a776-a2fd83853390" providerId="ADAL" clId="{DD5FA375-9BC2-4276-A856-EC8FB07C3432}" dt="2023-02-28T21:03:38.641" v="39" actId="20577"/>
          <ac:spMkLst>
            <pc:docMk/>
            <pc:sldMk cId="4072253776" sldId="257"/>
            <ac:spMk id="2" creationId="{ABCDDB18-48BB-A4FB-0875-BFD38E46ACD6}"/>
          </ac:spMkLst>
        </pc:spChg>
        <pc:spChg chg="mod">
          <ac:chgData name="Paula Griffith MD" userId="fde96e02-b819-4cf2-a776-a2fd83853390" providerId="ADAL" clId="{DD5FA375-9BC2-4276-A856-EC8FB07C3432}" dt="2023-03-01T17:21:13.057" v="1083" actId="14100"/>
          <ac:spMkLst>
            <pc:docMk/>
            <pc:sldMk cId="4072253776" sldId="257"/>
            <ac:spMk id="3" creationId="{ECA20EFF-D514-98C1-6206-BA6204876C16}"/>
          </ac:spMkLst>
        </pc:spChg>
        <pc:spChg chg="add del">
          <ac:chgData name="Paula Griffith MD" userId="fde96e02-b819-4cf2-a776-a2fd83853390" providerId="ADAL" clId="{DD5FA375-9BC2-4276-A856-EC8FB07C3432}" dt="2023-03-01T16:01:40.519" v="357"/>
          <ac:spMkLst>
            <pc:docMk/>
            <pc:sldMk cId="4072253776" sldId="257"/>
            <ac:spMk id="2055" creationId="{1EA5387D-64D8-4D6C-B109-FF4E81DF609A}"/>
          </ac:spMkLst>
        </pc:spChg>
        <pc:picChg chg="mod ord">
          <ac:chgData name="Paula Griffith MD" userId="fde96e02-b819-4cf2-a776-a2fd83853390" providerId="ADAL" clId="{DD5FA375-9BC2-4276-A856-EC8FB07C3432}" dt="2023-02-28T21:02:05.445" v="2" actId="26606"/>
          <ac:picMkLst>
            <pc:docMk/>
            <pc:sldMk cId="4072253776" sldId="257"/>
            <ac:picMk id="2050" creationId="{2E23927B-B548-9B08-A2C6-35E50E79BA94}"/>
          </ac:picMkLst>
        </pc:picChg>
      </pc:sldChg>
      <pc:sldChg chg="modSp mod ord">
        <pc:chgData name="Paula Griffith MD" userId="fde96e02-b819-4cf2-a776-a2fd83853390" providerId="ADAL" clId="{DD5FA375-9BC2-4276-A856-EC8FB07C3432}" dt="2023-03-01T17:21:51.496" v="1085"/>
        <pc:sldMkLst>
          <pc:docMk/>
          <pc:sldMk cId="3900845792" sldId="258"/>
        </pc:sldMkLst>
        <pc:spChg chg="mod">
          <ac:chgData name="Paula Griffith MD" userId="fde96e02-b819-4cf2-a776-a2fd83853390" providerId="ADAL" clId="{DD5FA375-9BC2-4276-A856-EC8FB07C3432}" dt="2023-03-01T16:01:40.519" v="357"/>
          <ac:spMkLst>
            <pc:docMk/>
            <pc:sldMk cId="3900845792" sldId="258"/>
            <ac:spMk id="3" creationId="{CF620B58-F43B-3F0F-2AE5-B38F80733A45}"/>
          </ac:spMkLst>
        </pc:spChg>
      </pc:sldChg>
      <pc:sldChg chg="modSp mod">
        <pc:chgData name="Paula Griffith MD" userId="fde96e02-b819-4cf2-a776-a2fd83853390" providerId="ADAL" clId="{DD5FA375-9BC2-4276-A856-EC8FB07C3432}" dt="2023-03-01T16:01:40.519" v="357"/>
        <pc:sldMkLst>
          <pc:docMk/>
          <pc:sldMk cId="2019781673" sldId="259"/>
        </pc:sldMkLst>
        <pc:spChg chg="mod">
          <ac:chgData name="Paula Griffith MD" userId="fde96e02-b819-4cf2-a776-a2fd83853390" providerId="ADAL" clId="{DD5FA375-9BC2-4276-A856-EC8FB07C3432}" dt="2023-03-01T16:01:40.519" v="357"/>
          <ac:spMkLst>
            <pc:docMk/>
            <pc:sldMk cId="2019781673" sldId="259"/>
            <ac:spMk id="2" creationId="{7171E7F4-ED7C-93CC-5F76-D6F40728642C}"/>
          </ac:spMkLst>
        </pc:spChg>
        <pc:spChg chg="mod">
          <ac:chgData name="Paula Griffith MD" userId="fde96e02-b819-4cf2-a776-a2fd83853390" providerId="ADAL" clId="{DD5FA375-9BC2-4276-A856-EC8FB07C3432}" dt="2023-03-01T16:01:40.519" v="357"/>
          <ac:spMkLst>
            <pc:docMk/>
            <pc:sldMk cId="2019781673" sldId="259"/>
            <ac:spMk id="3" creationId="{C40C0578-6AFD-94E7-D4E5-FB53C1FEDB87}"/>
          </ac:spMkLst>
        </pc:spChg>
        <pc:spChg chg="mod">
          <ac:chgData name="Paula Griffith MD" userId="fde96e02-b819-4cf2-a776-a2fd83853390" providerId="ADAL" clId="{DD5FA375-9BC2-4276-A856-EC8FB07C3432}" dt="2023-03-01T15:47:20.589" v="90" actId="1076"/>
          <ac:spMkLst>
            <pc:docMk/>
            <pc:sldMk cId="2019781673" sldId="259"/>
            <ac:spMk id="5" creationId="{464DC415-4E9E-71AD-088F-3A25F32FD22A}"/>
          </ac:spMkLst>
        </pc:spChg>
      </pc:sldChg>
      <pc:sldChg chg="addSp delSp modSp mod ord setBg">
        <pc:chgData name="Paula Griffith MD" userId="fde96e02-b819-4cf2-a776-a2fd83853390" providerId="ADAL" clId="{DD5FA375-9BC2-4276-A856-EC8FB07C3432}" dt="2023-03-01T18:26:57.953" v="2117" actId="207"/>
        <pc:sldMkLst>
          <pc:docMk/>
          <pc:sldMk cId="3119665224" sldId="260"/>
        </pc:sldMkLst>
        <pc:spChg chg="mod">
          <ac:chgData name="Paula Griffith MD" userId="fde96e02-b819-4cf2-a776-a2fd83853390" providerId="ADAL" clId="{DD5FA375-9BC2-4276-A856-EC8FB07C3432}" dt="2023-03-01T18:19:22.950" v="1944" actId="20577"/>
          <ac:spMkLst>
            <pc:docMk/>
            <pc:sldMk cId="3119665224" sldId="260"/>
            <ac:spMk id="2" creationId="{FCF8D85D-00C7-42A5-405A-5C672FD5F85F}"/>
          </ac:spMkLst>
        </pc:spChg>
        <pc:spChg chg="add del mod">
          <ac:chgData name="Paula Griffith MD" userId="fde96e02-b819-4cf2-a776-a2fd83853390" providerId="ADAL" clId="{DD5FA375-9BC2-4276-A856-EC8FB07C3432}" dt="2023-03-01T18:26:57.953" v="2117" actId="207"/>
          <ac:spMkLst>
            <pc:docMk/>
            <pc:sldMk cId="3119665224" sldId="260"/>
            <ac:spMk id="3" creationId="{BC7B903F-4455-2430-FC74-FD8B355AD81C}"/>
          </ac:spMkLst>
        </pc:spChg>
        <pc:spChg chg="add mod">
          <ac:chgData name="Paula Griffith MD" userId="fde96e02-b819-4cf2-a776-a2fd83853390" providerId="ADAL" clId="{DD5FA375-9BC2-4276-A856-EC8FB07C3432}" dt="2023-03-01T18:20:45.851" v="1945" actId="1076"/>
          <ac:spMkLst>
            <pc:docMk/>
            <pc:sldMk cId="3119665224" sldId="260"/>
            <ac:spMk id="8" creationId="{E26EF67A-C414-5723-A157-B4B3F186B226}"/>
          </ac:spMkLst>
        </pc:spChg>
        <pc:spChg chg="add mod">
          <ac:chgData name="Paula Griffith MD" userId="fde96e02-b819-4cf2-a776-a2fd83853390" providerId="ADAL" clId="{DD5FA375-9BC2-4276-A856-EC8FB07C3432}" dt="2023-03-01T18:26:01.325" v="2100" actId="1076"/>
          <ac:spMkLst>
            <pc:docMk/>
            <pc:sldMk cId="3119665224" sldId="260"/>
            <ac:spMk id="9" creationId="{4001D505-9171-8243-3EDF-0A0AA6EF67B9}"/>
          </ac:spMkLst>
        </pc:spChg>
        <pc:spChg chg="add del">
          <ac:chgData name="Paula Griffith MD" userId="fde96e02-b819-4cf2-a776-a2fd83853390" providerId="ADAL" clId="{DD5FA375-9BC2-4276-A856-EC8FB07C3432}" dt="2023-03-01T17:53:05.984" v="1861" actId="26606"/>
          <ac:spMkLst>
            <pc:docMk/>
            <pc:sldMk cId="3119665224" sldId="260"/>
            <ac:spMk id="1035" creationId="{FF8A0554-081B-4FCD-B8AC-1F826E38FF9A}"/>
          </ac:spMkLst>
        </pc:spChg>
        <pc:spChg chg="add del">
          <ac:chgData name="Paula Griffith MD" userId="fde96e02-b819-4cf2-a776-a2fd83853390" providerId="ADAL" clId="{DD5FA375-9BC2-4276-A856-EC8FB07C3432}" dt="2023-03-01T17:53:05.984" v="1861" actId="26606"/>
          <ac:spMkLst>
            <pc:docMk/>
            <pc:sldMk cId="3119665224" sldId="260"/>
            <ac:spMk id="1037" creationId="{406FFEE2-58A0-44A3-9892-24602A68808B}"/>
          </ac:spMkLst>
        </pc:spChg>
        <pc:spChg chg="add del">
          <ac:chgData name="Paula Griffith MD" userId="fde96e02-b819-4cf2-a776-a2fd83853390" providerId="ADAL" clId="{DD5FA375-9BC2-4276-A856-EC8FB07C3432}" dt="2023-03-01T17:53:05.984" v="1861" actId="26606"/>
          <ac:spMkLst>
            <pc:docMk/>
            <pc:sldMk cId="3119665224" sldId="260"/>
            <ac:spMk id="1039" creationId="{69CA411D-D82A-4BF1-878C-4C25F8C77A6C}"/>
          </ac:spMkLst>
        </pc:spChg>
        <pc:spChg chg="add del">
          <ac:chgData name="Paula Griffith MD" userId="fde96e02-b819-4cf2-a776-a2fd83853390" providerId="ADAL" clId="{DD5FA375-9BC2-4276-A856-EC8FB07C3432}" dt="2023-03-01T17:53:05.984" v="1861" actId="26606"/>
          <ac:spMkLst>
            <pc:docMk/>
            <pc:sldMk cId="3119665224" sldId="260"/>
            <ac:spMk id="1041" creationId="{C9BB7D94-2C4A-4F0F-8933-E3276A89936E}"/>
          </ac:spMkLst>
        </pc:spChg>
        <pc:spChg chg="add del">
          <ac:chgData name="Paula Griffith MD" userId="fde96e02-b819-4cf2-a776-a2fd83853390" providerId="ADAL" clId="{DD5FA375-9BC2-4276-A856-EC8FB07C3432}" dt="2023-03-01T17:53:05.984" v="1861" actId="26606"/>
          <ac:spMkLst>
            <pc:docMk/>
            <pc:sldMk cId="3119665224" sldId="260"/>
            <ac:spMk id="1043" creationId="{2C166329-A912-4CA1-A632-89563D6609AA}"/>
          </ac:spMkLst>
        </pc:spChg>
        <pc:spChg chg="add del">
          <ac:chgData name="Paula Griffith MD" userId="fde96e02-b819-4cf2-a776-a2fd83853390" providerId="ADAL" clId="{DD5FA375-9BC2-4276-A856-EC8FB07C3432}" dt="2023-03-01T17:53:05.984" v="1861" actId="26606"/>
          <ac:spMkLst>
            <pc:docMk/>
            <pc:sldMk cId="3119665224" sldId="260"/>
            <ac:spMk id="1045" creationId="{CFB54679-12EF-4E3F-B1F8-3750B8BD1934}"/>
          </ac:spMkLst>
        </pc:spChg>
        <pc:spChg chg="add del">
          <ac:chgData name="Paula Griffith MD" userId="fde96e02-b819-4cf2-a776-a2fd83853390" providerId="ADAL" clId="{DD5FA375-9BC2-4276-A856-EC8FB07C3432}" dt="2023-03-01T17:53:34.149" v="1871" actId="26606"/>
          <ac:spMkLst>
            <pc:docMk/>
            <pc:sldMk cId="3119665224" sldId="260"/>
            <ac:spMk id="1049" creationId="{C6687532-5BA0-48F6-8AC7-3C05C7A85DC9}"/>
          </ac:spMkLst>
        </pc:spChg>
        <pc:spChg chg="add del">
          <ac:chgData name="Paula Griffith MD" userId="fde96e02-b819-4cf2-a776-a2fd83853390" providerId="ADAL" clId="{DD5FA375-9BC2-4276-A856-EC8FB07C3432}" dt="2023-03-01T17:53:34.149" v="1871" actId="26606"/>
          <ac:spMkLst>
            <pc:docMk/>
            <pc:sldMk cId="3119665224" sldId="260"/>
            <ac:spMk id="1050" creationId="{053C488D-78F1-4AF4-BC30-824413EC35D0}"/>
          </ac:spMkLst>
        </pc:spChg>
        <pc:spChg chg="add del">
          <ac:chgData name="Paula Griffith MD" userId="fde96e02-b819-4cf2-a776-a2fd83853390" providerId="ADAL" clId="{DD5FA375-9BC2-4276-A856-EC8FB07C3432}" dt="2023-03-01T17:53:34.149" v="1871" actId="26606"/>
          <ac:spMkLst>
            <pc:docMk/>
            <pc:sldMk cId="3119665224" sldId="260"/>
            <ac:spMk id="1051" creationId="{313B53BF-913C-4775-B22A-BDC1863F21C6}"/>
          </ac:spMkLst>
        </pc:spChg>
        <pc:spChg chg="add del">
          <ac:chgData name="Paula Griffith MD" userId="fde96e02-b819-4cf2-a776-a2fd83853390" providerId="ADAL" clId="{DD5FA375-9BC2-4276-A856-EC8FB07C3432}" dt="2023-03-01T17:53:34.149" v="1871" actId="26606"/>
          <ac:spMkLst>
            <pc:docMk/>
            <pc:sldMk cId="3119665224" sldId="260"/>
            <ac:spMk id="1052" creationId="{3EFFC3F5-C70E-4131-9E96-371B41F0FEB8}"/>
          </ac:spMkLst>
        </pc:spChg>
        <pc:picChg chg="add del mod modCrop">
          <ac:chgData name="Paula Griffith MD" userId="fde96e02-b819-4cf2-a776-a2fd83853390" providerId="ADAL" clId="{DD5FA375-9BC2-4276-A856-EC8FB07C3432}" dt="2023-03-01T17:49:45.190" v="1845" actId="478"/>
          <ac:picMkLst>
            <pc:docMk/>
            <pc:sldMk cId="3119665224" sldId="260"/>
            <ac:picMk id="5" creationId="{DD00D79F-B95C-7321-6240-3181B097B4D8}"/>
          </ac:picMkLst>
        </pc:picChg>
        <pc:picChg chg="add mod modCrop">
          <ac:chgData name="Paula Griffith MD" userId="fde96e02-b819-4cf2-a776-a2fd83853390" providerId="ADAL" clId="{DD5FA375-9BC2-4276-A856-EC8FB07C3432}" dt="2023-03-01T18:20:52.340" v="1946" actId="1076"/>
          <ac:picMkLst>
            <pc:docMk/>
            <pc:sldMk cId="3119665224" sldId="260"/>
            <ac:picMk id="7" creationId="{5FE3455D-A02E-8932-677E-A678B45080C0}"/>
          </ac:picMkLst>
        </pc:picChg>
        <pc:picChg chg="add del mod">
          <ac:chgData name="Paula Griffith MD" userId="fde96e02-b819-4cf2-a776-a2fd83853390" providerId="ADAL" clId="{DD5FA375-9BC2-4276-A856-EC8FB07C3432}" dt="2023-03-01T17:53:34.154" v="1872"/>
          <ac:picMkLst>
            <pc:docMk/>
            <pc:sldMk cId="3119665224" sldId="260"/>
            <ac:picMk id="1026" creationId="{B4CD6E4B-58BC-FFE6-1406-5D0452C910B0}"/>
          </ac:picMkLst>
        </pc:picChg>
        <pc:picChg chg="add del">
          <ac:chgData name="Paula Griffith MD" userId="fde96e02-b819-4cf2-a776-a2fd83853390" providerId="ADAL" clId="{DD5FA375-9BC2-4276-A856-EC8FB07C3432}" dt="2023-03-01T17:53:05.984" v="1861" actId="26606"/>
          <ac:picMkLst>
            <pc:docMk/>
            <pc:sldMk cId="3119665224" sldId="260"/>
            <ac:picMk id="1031" creationId="{C413590B-CB36-47BC-B705-69813F7B5F6F}"/>
          </ac:picMkLst>
        </pc:picChg>
        <pc:picChg chg="add del">
          <ac:chgData name="Paula Griffith MD" userId="fde96e02-b819-4cf2-a776-a2fd83853390" providerId="ADAL" clId="{DD5FA375-9BC2-4276-A856-EC8FB07C3432}" dt="2023-03-01T17:53:05.984" v="1861" actId="26606"/>
          <ac:picMkLst>
            <pc:docMk/>
            <pc:sldMk cId="3119665224" sldId="260"/>
            <ac:picMk id="1033" creationId="{D676F4B9-1E76-49E4-8A47-FBDCE00D43AC}"/>
          </ac:picMkLst>
        </pc:picChg>
        <pc:picChg chg="add del">
          <ac:chgData name="Paula Griffith MD" userId="fde96e02-b819-4cf2-a776-a2fd83853390" providerId="ADAL" clId="{DD5FA375-9BC2-4276-A856-EC8FB07C3432}" dt="2023-03-01T17:53:34.149" v="1871" actId="26606"/>
          <ac:picMkLst>
            <pc:docMk/>
            <pc:sldMk cId="3119665224" sldId="260"/>
            <ac:picMk id="1047" creationId="{EC3BBC63-DC19-41B8-AB81-E30CC21AEB8B}"/>
          </ac:picMkLst>
        </pc:picChg>
        <pc:picChg chg="add del">
          <ac:chgData name="Paula Griffith MD" userId="fde96e02-b819-4cf2-a776-a2fd83853390" providerId="ADAL" clId="{DD5FA375-9BC2-4276-A856-EC8FB07C3432}" dt="2023-03-01T17:53:34.149" v="1871" actId="26606"/>
          <ac:picMkLst>
            <pc:docMk/>
            <pc:sldMk cId="3119665224" sldId="260"/>
            <ac:picMk id="1048" creationId="{387CAEF2-F22C-4F37-B4E4-C70558C0BC1B}"/>
          </ac:picMkLst>
        </pc:picChg>
      </pc:sldChg>
      <pc:sldChg chg="addSp delSp delDesignElem">
        <pc:chgData name="Paula Griffith MD" userId="fde96e02-b819-4cf2-a776-a2fd83853390" providerId="ADAL" clId="{DD5FA375-9BC2-4276-A856-EC8FB07C3432}" dt="2023-03-01T16:01:40.519" v="357"/>
        <pc:sldMkLst>
          <pc:docMk/>
          <pc:sldMk cId="3358068775" sldId="261"/>
        </pc:sldMkLst>
        <pc:spChg chg="add del">
          <ac:chgData name="Paula Griffith MD" userId="fde96e02-b819-4cf2-a776-a2fd83853390" providerId="ADAL" clId="{DD5FA375-9BC2-4276-A856-EC8FB07C3432}" dt="2023-03-01T16:01:40.519" v="357"/>
          <ac:spMkLst>
            <pc:docMk/>
            <pc:sldMk cId="3358068775" sldId="261"/>
            <ac:spMk id="1043" creationId="{077D6507-8E8D-40E1-A7B9-63012EF9492F}"/>
          </ac:spMkLst>
        </pc:spChg>
        <pc:picChg chg="add del">
          <ac:chgData name="Paula Griffith MD" userId="fde96e02-b819-4cf2-a776-a2fd83853390" providerId="ADAL" clId="{DD5FA375-9BC2-4276-A856-EC8FB07C3432}" dt="2023-03-01T16:01:40.519" v="357"/>
          <ac:picMkLst>
            <pc:docMk/>
            <pc:sldMk cId="3358068775" sldId="261"/>
            <ac:picMk id="1041" creationId="{CFD580F5-E7BF-4C1D-BEFD-4A4601EBA876}"/>
          </ac:picMkLst>
        </pc:picChg>
        <pc:picChg chg="add del">
          <ac:chgData name="Paula Griffith MD" userId="fde96e02-b819-4cf2-a776-a2fd83853390" providerId="ADAL" clId="{DD5FA375-9BC2-4276-A856-EC8FB07C3432}" dt="2023-03-01T16:01:40.519" v="357"/>
          <ac:picMkLst>
            <pc:docMk/>
            <pc:sldMk cId="3358068775" sldId="261"/>
            <ac:picMk id="1042" creationId="{F0F06750-78FE-4472-8DA5-14CF3336F811}"/>
          </ac:picMkLst>
        </pc:picChg>
      </pc:sldChg>
      <pc:sldChg chg="modSp mod">
        <pc:chgData name="Paula Griffith MD" userId="fde96e02-b819-4cf2-a776-a2fd83853390" providerId="ADAL" clId="{DD5FA375-9BC2-4276-A856-EC8FB07C3432}" dt="2023-03-01T16:34:53.123" v="718" actId="5793"/>
        <pc:sldMkLst>
          <pc:docMk/>
          <pc:sldMk cId="4171022253" sldId="262"/>
        </pc:sldMkLst>
        <pc:spChg chg="mod">
          <ac:chgData name="Paula Griffith MD" userId="fde96e02-b819-4cf2-a776-a2fd83853390" providerId="ADAL" clId="{DD5FA375-9BC2-4276-A856-EC8FB07C3432}" dt="2023-03-01T16:34:53.123" v="718" actId="5793"/>
          <ac:spMkLst>
            <pc:docMk/>
            <pc:sldMk cId="4171022253" sldId="262"/>
            <ac:spMk id="2" creationId="{31F201D8-1202-0166-EA54-D80F2595313E}"/>
          </ac:spMkLst>
        </pc:spChg>
        <pc:spChg chg="mod">
          <ac:chgData name="Paula Griffith MD" userId="fde96e02-b819-4cf2-a776-a2fd83853390" providerId="ADAL" clId="{DD5FA375-9BC2-4276-A856-EC8FB07C3432}" dt="2023-03-01T16:01:40.519" v="357"/>
          <ac:spMkLst>
            <pc:docMk/>
            <pc:sldMk cId="4171022253" sldId="262"/>
            <ac:spMk id="3" creationId="{E9B9C5E9-0988-54A8-148C-2EC5B21B96DB}"/>
          </ac:spMkLst>
        </pc:spChg>
      </pc:sldChg>
      <pc:sldChg chg="addSp modSp mod">
        <pc:chgData name="Paula Griffith MD" userId="fde96e02-b819-4cf2-a776-a2fd83853390" providerId="ADAL" clId="{DD5FA375-9BC2-4276-A856-EC8FB07C3432}" dt="2023-03-01T17:32:09.788" v="1657" actId="5793"/>
        <pc:sldMkLst>
          <pc:docMk/>
          <pc:sldMk cId="3199368938" sldId="263"/>
        </pc:sldMkLst>
        <pc:spChg chg="mod">
          <ac:chgData name="Paula Griffith MD" userId="fde96e02-b819-4cf2-a776-a2fd83853390" providerId="ADAL" clId="{DD5FA375-9BC2-4276-A856-EC8FB07C3432}" dt="2023-03-01T16:01:40.519" v="357"/>
          <ac:spMkLst>
            <pc:docMk/>
            <pc:sldMk cId="3199368938" sldId="263"/>
            <ac:spMk id="2" creationId="{C57C8D78-6501-20D7-495C-DAF9EA25122F}"/>
          </ac:spMkLst>
        </pc:spChg>
        <pc:spChg chg="mod">
          <ac:chgData name="Paula Griffith MD" userId="fde96e02-b819-4cf2-a776-a2fd83853390" providerId="ADAL" clId="{DD5FA375-9BC2-4276-A856-EC8FB07C3432}" dt="2023-03-01T17:32:09.788" v="1657" actId="5793"/>
          <ac:spMkLst>
            <pc:docMk/>
            <pc:sldMk cId="3199368938" sldId="263"/>
            <ac:spMk id="3" creationId="{CFF54328-7D25-8193-E928-92E34E3CC918}"/>
          </ac:spMkLst>
        </pc:spChg>
        <pc:spChg chg="add">
          <ac:chgData name="Paula Griffith MD" userId="fde96e02-b819-4cf2-a776-a2fd83853390" providerId="ADAL" clId="{DD5FA375-9BC2-4276-A856-EC8FB07C3432}" dt="2023-03-01T17:31:16.548" v="1592" actId="11529"/>
          <ac:spMkLst>
            <pc:docMk/>
            <pc:sldMk cId="3199368938" sldId="263"/>
            <ac:spMk id="4" creationId="{31FFC880-52EB-40D3-9830-3A1915994FF3}"/>
          </ac:spMkLst>
        </pc:spChg>
        <pc:spChg chg="add mod">
          <ac:chgData name="Paula Griffith MD" userId="fde96e02-b819-4cf2-a776-a2fd83853390" providerId="ADAL" clId="{DD5FA375-9BC2-4276-A856-EC8FB07C3432}" dt="2023-03-01T17:31:49.958" v="1649" actId="1076"/>
          <ac:spMkLst>
            <pc:docMk/>
            <pc:sldMk cId="3199368938" sldId="263"/>
            <ac:spMk id="5" creationId="{5BBE7B6A-D560-568C-38DD-C65ACD62C627}"/>
          </ac:spMkLst>
        </pc:spChg>
      </pc:sldChg>
      <pc:sldChg chg="modSp mod">
        <pc:chgData name="Paula Griffith MD" userId="fde96e02-b819-4cf2-a776-a2fd83853390" providerId="ADAL" clId="{DD5FA375-9BC2-4276-A856-EC8FB07C3432}" dt="2023-03-01T18:50:15.479" v="2711" actId="6549"/>
        <pc:sldMkLst>
          <pc:docMk/>
          <pc:sldMk cId="11241592" sldId="264"/>
        </pc:sldMkLst>
        <pc:spChg chg="mod">
          <ac:chgData name="Paula Griffith MD" userId="fde96e02-b819-4cf2-a776-a2fd83853390" providerId="ADAL" clId="{DD5FA375-9BC2-4276-A856-EC8FB07C3432}" dt="2023-03-01T18:48:47.091" v="2651" actId="1076"/>
          <ac:spMkLst>
            <pc:docMk/>
            <pc:sldMk cId="11241592" sldId="264"/>
            <ac:spMk id="2" creationId="{C4A14900-1316-4CEC-CBDD-467BFFFAFAF6}"/>
          </ac:spMkLst>
        </pc:spChg>
        <pc:spChg chg="mod">
          <ac:chgData name="Paula Griffith MD" userId="fde96e02-b819-4cf2-a776-a2fd83853390" providerId="ADAL" clId="{DD5FA375-9BC2-4276-A856-EC8FB07C3432}" dt="2023-03-01T18:50:15.479" v="2711" actId="6549"/>
          <ac:spMkLst>
            <pc:docMk/>
            <pc:sldMk cId="11241592" sldId="264"/>
            <ac:spMk id="7" creationId="{C562133F-B14F-2509-542C-0632581B8A21}"/>
          </ac:spMkLst>
        </pc:spChg>
      </pc:sldChg>
      <pc:sldChg chg="modSp mod">
        <pc:chgData name="Paula Griffith MD" userId="fde96e02-b819-4cf2-a776-a2fd83853390" providerId="ADAL" clId="{DD5FA375-9BC2-4276-A856-EC8FB07C3432}" dt="2023-03-01T18:51:40.508" v="2764" actId="20577"/>
        <pc:sldMkLst>
          <pc:docMk/>
          <pc:sldMk cId="220419325" sldId="266"/>
        </pc:sldMkLst>
        <pc:spChg chg="mod">
          <ac:chgData name="Paula Griffith MD" userId="fde96e02-b819-4cf2-a776-a2fd83853390" providerId="ADAL" clId="{DD5FA375-9BC2-4276-A856-EC8FB07C3432}" dt="2023-03-01T18:51:09.088" v="2712" actId="20577"/>
          <ac:spMkLst>
            <pc:docMk/>
            <pc:sldMk cId="220419325" sldId="266"/>
            <ac:spMk id="2" creationId="{49BDCCCC-17E2-961A-0C2C-F866713EC29E}"/>
          </ac:spMkLst>
        </pc:spChg>
        <pc:spChg chg="mod">
          <ac:chgData name="Paula Griffith MD" userId="fde96e02-b819-4cf2-a776-a2fd83853390" providerId="ADAL" clId="{DD5FA375-9BC2-4276-A856-EC8FB07C3432}" dt="2023-03-01T18:51:40.508" v="2764" actId="20577"/>
          <ac:spMkLst>
            <pc:docMk/>
            <pc:sldMk cId="220419325" sldId="266"/>
            <ac:spMk id="3" creationId="{7276BAF9-7D65-9A8B-EAD4-16F7F8A559E3}"/>
          </ac:spMkLst>
        </pc:spChg>
      </pc:sldChg>
      <pc:sldChg chg="modSp modAnim">
        <pc:chgData name="Paula Griffith MD" userId="fde96e02-b819-4cf2-a776-a2fd83853390" providerId="ADAL" clId="{DD5FA375-9BC2-4276-A856-EC8FB07C3432}" dt="2023-03-01T16:32:46.124" v="714"/>
        <pc:sldMkLst>
          <pc:docMk/>
          <pc:sldMk cId="1229538945" sldId="267"/>
        </pc:sldMkLst>
        <pc:spChg chg="mod">
          <ac:chgData name="Paula Griffith MD" userId="fde96e02-b819-4cf2-a776-a2fd83853390" providerId="ADAL" clId="{DD5FA375-9BC2-4276-A856-EC8FB07C3432}" dt="2023-03-01T16:01:40.519" v="357"/>
          <ac:spMkLst>
            <pc:docMk/>
            <pc:sldMk cId="1229538945" sldId="267"/>
            <ac:spMk id="2" creationId="{9CD4681B-3004-A6C0-CBEE-C17A5ED0A891}"/>
          </ac:spMkLst>
        </pc:spChg>
        <pc:spChg chg="mod">
          <ac:chgData name="Paula Griffith MD" userId="fde96e02-b819-4cf2-a776-a2fd83853390" providerId="ADAL" clId="{DD5FA375-9BC2-4276-A856-EC8FB07C3432}" dt="2023-03-01T16:01:40.519" v="357"/>
          <ac:spMkLst>
            <pc:docMk/>
            <pc:sldMk cId="1229538945" sldId="267"/>
            <ac:spMk id="3" creationId="{483EC296-3CF8-C014-9CB2-7B5AAC571DCD}"/>
          </ac:spMkLst>
        </pc:spChg>
        <pc:picChg chg="mod">
          <ac:chgData name="Paula Griffith MD" userId="fde96e02-b819-4cf2-a776-a2fd83853390" providerId="ADAL" clId="{DD5FA375-9BC2-4276-A856-EC8FB07C3432}" dt="2023-03-01T16:32:01.665" v="713" actId="1076"/>
          <ac:picMkLst>
            <pc:docMk/>
            <pc:sldMk cId="1229538945" sldId="267"/>
            <ac:picMk id="4" creationId="{730B6504-DB72-B496-EE3A-74BB5F180BAB}"/>
          </ac:picMkLst>
        </pc:picChg>
        <pc:picChg chg="mod">
          <ac:chgData name="Paula Griffith MD" userId="fde96e02-b819-4cf2-a776-a2fd83853390" providerId="ADAL" clId="{DD5FA375-9BC2-4276-A856-EC8FB07C3432}" dt="2023-03-01T16:31:13.346" v="711" actId="1076"/>
          <ac:picMkLst>
            <pc:docMk/>
            <pc:sldMk cId="1229538945" sldId="267"/>
            <ac:picMk id="5" creationId="{03E41DC3-E2D8-703F-BC21-4EA2548882B2}"/>
          </ac:picMkLst>
        </pc:picChg>
        <pc:picChg chg="mod">
          <ac:chgData name="Paula Griffith MD" userId="fde96e02-b819-4cf2-a776-a2fd83853390" providerId="ADAL" clId="{DD5FA375-9BC2-4276-A856-EC8FB07C3432}" dt="2023-03-01T16:31:08.196" v="710" actId="1076"/>
          <ac:picMkLst>
            <pc:docMk/>
            <pc:sldMk cId="1229538945" sldId="267"/>
            <ac:picMk id="6" creationId="{63A5B155-2FFD-E5A0-AF45-7FACF9B69442}"/>
          </ac:picMkLst>
        </pc:picChg>
      </pc:sldChg>
      <pc:sldChg chg="addSp delSp modSp mod delDesignElem">
        <pc:chgData name="Paula Griffith MD" userId="fde96e02-b819-4cf2-a776-a2fd83853390" providerId="ADAL" clId="{DD5FA375-9BC2-4276-A856-EC8FB07C3432}" dt="2023-03-01T18:47:52.582" v="2642" actId="26606"/>
        <pc:sldMkLst>
          <pc:docMk/>
          <pc:sldMk cId="1635404637" sldId="268"/>
        </pc:sldMkLst>
        <pc:spChg chg="mod">
          <ac:chgData name="Paula Griffith MD" userId="fde96e02-b819-4cf2-a776-a2fd83853390" providerId="ADAL" clId="{DD5FA375-9BC2-4276-A856-EC8FB07C3432}" dt="2023-03-01T18:47:52.582" v="2642" actId="26606"/>
          <ac:spMkLst>
            <pc:docMk/>
            <pc:sldMk cId="1635404637" sldId="268"/>
            <ac:spMk id="2" creationId="{B47025DF-49DF-00EA-C071-4F57E5E08CD2}"/>
          </ac:spMkLst>
        </pc:spChg>
        <pc:spChg chg="add del">
          <ac:chgData name="Paula Griffith MD" userId="fde96e02-b819-4cf2-a776-a2fd83853390" providerId="ADAL" clId="{DD5FA375-9BC2-4276-A856-EC8FB07C3432}" dt="2023-03-01T17:22:09.591" v="1088" actId="26606"/>
          <ac:spMkLst>
            <pc:docMk/>
            <pc:sldMk cId="1635404637" sldId="268"/>
            <ac:spMk id="4128" creationId="{EBC2E1EC-F035-4E1A-8AC7-7B555450E8CE}"/>
          </ac:spMkLst>
        </pc:spChg>
        <pc:spChg chg="add del">
          <ac:chgData name="Paula Griffith MD" userId="fde96e02-b819-4cf2-a776-a2fd83853390" providerId="ADAL" clId="{DD5FA375-9BC2-4276-A856-EC8FB07C3432}" dt="2023-03-01T17:22:09.591" v="1088" actId="26606"/>
          <ac:spMkLst>
            <pc:docMk/>
            <pc:sldMk cId="1635404637" sldId="268"/>
            <ac:spMk id="4130" creationId="{2F0E47F8-0D91-4A02-B1D6-1C4FD9D6B645}"/>
          </ac:spMkLst>
        </pc:spChg>
        <pc:spChg chg="add del">
          <ac:chgData name="Paula Griffith MD" userId="fde96e02-b819-4cf2-a776-a2fd83853390" providerId="ADAL" clId="{DD5FA375-9BC2-4276-A856-EC8FB07C3432}" dt="2023-03-01T17:22:09.591" v="1088" actId="26606"/>
          <ac:spMkLst>
            <pc:docMk/>
            <pc:sldMk cId="1635404637" sldId="268"/>
            <ac:spMk id="4132" creationId="{344A510B-388B-4C6F-9351-65BD35B742C4}"/>
          </ac:spMkLst>
        </pc:spChg>
        <pc:spChg chg="add del">
          <ac:chgData name="Paula Griffith MD" userId="fde96e02-b819-4cf2-a776-a2fd83853390" providerId="ADAL" clId="{DD5FA375-9BC2-4276-A856-EC8FB07C3432}" dt="2023-03-01T17:22:09.591" v="1088" actId="26606"/>
          <ac:spMkLst>
            <pc:docMk/>
            <pc:sldMk cId="1635404637" sldId="268"/>
            <ac:spMk id="4134" creationId="{C7A11C7F-3EDB-407E-8E66-3478DA5AEB61}"/>
          </ac:spMkLst>
        </pc:spChg>
        <pc:spChg chg="add del">
          <ac:chgData name="Paula Griffith MD" userId="fde96e02-b819-4cf2-a776-a2fd83853390" providerId="ADAL" clId="{DD5FA375-9BC2-4276-A856-EC8FB07C3432}" dt="2023-03-01T17:22:40.914" v="1095" actId="26606"/>
          <ac:spMkLst>
            <pc:docMk/>
            <pc:sldMk cId="1635404637" sldId="268"/>
            <ac:spMk id="4143" creationId="{308CD060-4510-494F-85CA-49C9A8C44550}"/>
          </ac:spMkLst>
        </pc:spChg>
        <pc:spChg chg="add del">
          <ac:chgData name="Paula Griffith MD" userId="fde96e02-b819-4cf2-a776-a2fd83853390" providerId="ADAL" clId="{DD5FA375-9BC2-4276-A856-EC8FB07C3432}" dt="2023-03-01T17:22:40.914" v="1095" actId="26606"/>
          <ac:spMkLst>
            <pc:docMk/>
            <pc:sldMk cId="1635404637" sldId="268"/>
            <ac:spMk id="4145" creationId="{DE227DC9-EF65-4276-8288-DDCB062449A4}"/>
          </ac:spMkLst>
        </pc:spChg>
        <pc:spChg chg="add del">
          <ac:chgData name="Paula Griffith MD" userId="fde96e02-b819-4cf2-a776-a2fd83853390" providerId="ADAL" clId="{DD5FA375-9BC2-4276-A856-EC8FB07C3432}" dt="2023-03-01T17:22:37.274" v="1092" actId="26606"/>
          <ac:spMkLst>
            <pc:docMk/>
            <pc:sldMk cId="1635404637" sldId="268"/>
            <ac:spMk id="4156" creationId="{E86CB567-7ADC-49A9-BC94-435CB9FECC3A}"/>
          </ac:spMkLst>
        </pc:spChg>
        <pc:spChg chg="add del">
          <ac:chgData name="Paula Griffith MD" userId="fde96e02-b819-4cf2-a776-a2fd83853390" providerId="ADAL" clId="{DD5FA375-9BC2-4276-A856-EC8FB07C3432}" dt="2023-03-01T17:22:37.274" v="1092" actId="26606"/>
          <ac:spMkLst>
            <pc:docMk/>
            <pc:sldMk cId="1635404637" sldId="268"/>
            <ac:spMk id="4160" creationId="{21AFAA78-355A-42A4-BA2C-7DF6BBF5CD50}"/>
          </ac:spMkLst>
        </pc:spChg>
        <pc:spChg chg="add del">
          <ac:chgData name="Paula Griffith MD" userId="fde96e02-b819-4cf2-a776-a2fd83853390" providerId="ADAL" clId="{DD5FA375-9BC2-4276-A856-EC8FB07C3432}" dt="2023-03-01T17:22:40.798" v="1094" actId="26606"/>
          <ac:spMkLst>
            <pc:docMk/>
            <pc:sldMk cId="1635404637" sldId="268"/>
            <ac:spMk id="4164" creationId="{B0F4408A-44BF-4632-B5EC-DF554BAE0E16}"/>
          </ac:spMkLst>
        </pc:spChg>
        <pc:spChg chg="add del">
          <ac:chgData name="Paula Griffith MD" userId="fde96e02-b819-4cf2-a776-a2fd83853390" providerId="ADAL" clId="{DD5FA375-9BC2-4276-A856-EC8FB07C3432}" dt="2023-03-01T18:47:52.582" v="2642" actId="26606"/>
          <ac:spMkLst>
            <pc:docMk/>
            <pc:sldMk cId="1635404637" sldId="268"/>
            <ac:spMk id="4169" creationId="{CE979426-77A0-4997-98FA-7D542399A31D}"/>
          </ac:spMkLst>
        </pc:spChg>
        <pc:spChg chg="add del">
          <ac:chgData name="Paula Griffith MD" userId="fde96e02-b819-4cf2-a776-a2fd83853390" providerId="ADAL" clId="{DD5FA375-9BC2-4276-A856-EC8FB07C3432}" dt="2023-03-01T18:47:52.582" v="2642" actId="26606"/>
          <ac:spMkLst>
            <pc:docMk/>
            <pc:sldMk cId="1635404637" sldId="268"/>
            <ac:spMk id="4171" creationId="{6589BA79-4387-4C9B-B7C7-F3481620C97F}"/>
          </ac:spMkLst>
        </pc:spChg>
        <pc:spChg chg="add del">
          <ac:chgData name="Paula Griffith MD" userId="fde96e02-b819-4cf2-a776-a2fd83853390" providerId="ADAL" clId="{DD5FA375-9BC2-4276-A856-EC8FB07C3432}" dt="2023-03-01T18:47:52.582" v="2642" actId="26606"/>
          <ac:spMkLst>
            <pc:docMk/>
            <pc:sldMk cId="1635404637" sldId="268"/>
            <ac:spMk id="4172" creationId="{1465367A-3BE6-49E1-BB55-DE77882A8218}"/>
          </ac:spMkLst>
        </pc:spChg>
        <pc:spChg chg="add del">
          <ac:chgData name="Paula Griffith MD" userId="fde96e02-b819-4cf2-a776-a2fd83853390" providerId="ADAL" clId="{DD5FA375-9BC2-4276-A856-EC8FB07C3432}" dt="2023-03-01T18:47:52.582" v="2642" actId="26606"/>
          <ac:spMkLst>
            <pc:docMk/>
            <pc:sldMk cId="1635404637" sldId="268"/>
            <ac:spMk id="4173" creationId="{C2971F5F-EAED-4442-B3CD-CE0A3361627F}"/>
          </ac:spMkLst>
        </pc:spChg>
        <pc:spChg chg="add del">
          <ac:chgData name="Paula Griffith MD" userId="fde96e02-b819-4cf2-a776-a2fd83853390" providerId="ADAL" clId="{DD5FA375-9BC2-4276-A856-EC8FB07C3432}" dt="2023-03-01T18:47:52.582" v="2642" actId="26606"/>
          <ac:spMkLst>
            <pc:docMk/>
            <pc:sldMk cId="1635404637" sldId="268"/>
            <ac:spMk id="4182" creationId="{167BD9E7-32CE-4916-872D-A97F742ACA80}"/>
          </ac:spMkLst>
        </pc:spChg>
        <pc:spChg chg="add del">
          <ac:chgData name="Paula Griffith MD" userId="fde96e02-b819-4cf2-a776-a2fd83853390" providerId="ADAL" clId="{DD5FA375-9BC2-4276-A856-EC8FB07C3432}" dt="2023-03-01T18:47:52.582" v="2642" actId="26606"/>
          <ac:spMkLst>
            <pc:docMk/>
            <pc:sldMk cId="1635404637" sldId="268"/>
            <ac:spMk id="4186" creationId="{FED64260-D4C4-4F43-8CA1-E44969AB1466}"/>
          </ac:spMkLst>
        </pc:spChg>
        <pc:spChg chg="add del">
          <ac:chgData name="Paula Griffith MD" userId="fde96e02-b819-4cf2-a776-a2fd83853390" providerId="ADAL" clId="{DD5FA375-9BC2-4276-A856-EC8FB07C3432}" dt="2023-03-01T18:47:52.582" v="2642" actId="26606"/>
          <ac:spMkLst>
            <pc:docMk/>
            <pc:sldMk cId="1635404637" sldId="268"/>
            <ac:spMk id="4188" creationId="{19B1BE63-6CC5-4AD8-91BA-76BCFBAEF237}"/>
          </ac:spMkLst>
        </pc:spChg>
        <pc:spChg chg="add del">
          <ac:chgData name="Paula Griffith MD" userId="fde96e02-b819-4cf2-a776-a2fd83853390" providerId="ADAL" clId="{DD5FA375-9BC2-4276-A856-EC8FB07C3432}" dt="2023-03-01T18:47:52.582" v="2642" actId="26606"/>
          <ac:spMkLst>
            <pc:docMk/>
            <pc:sldMk cId="1635404637" sldId="268"/>
            <ac:spMk id="4190" creationId="{D1D9A202-E433-4031-AEDB-59364C8D934E}"/>
          </ac:spMkLst>
        </pc:spChg>
        <pc:picChg chg="add mod ord">
          <ac:chgData name="Paula Griffith MD" userId="fde96e02-b819-4cf2-a776-a2fd83853390" providerId="ADAL" clId="{DD5FA375-9BC2-4276-A856-EC8FB07C3432}" dt="2023-03-01T18:47:52.582" v="2642" actId="26606"/>
          <ac:picMkLst>
            <pc:docMk/>
            <pc:sldMk cId="1635404637" sldId="268"/>
            <ac:picMk id="3" creationId="{159B7223-D67E-4139-8A34-B84C548367CE}"/>
          </ac:picMkLst>
        </pc:picChg>
        <pc:picChg chg="mod ord">
          <ac:chgData name="Paula Griffith MD" userId="fde96e02-b819-4cf2-a776-a2fd83853390" providerId="ADAL" clId="{DD5FA375-9BC2-4276-A856-EC8FB07C3432}" dt="2023-03-01T18:47:52.582" v="2642" actId="26606"/>
          <ac:picMkLst>
            <pc:docMk/>
            <pc:sldMk cId="1635404637" sldId="268"/>
            <ac:picMk id="4098" creationId="{D2C38E51-1D23-AB46-DD5B-D18F3325DB09}"/>
          </ac:picMkLst>
        </pc:picChg>
        <pc:picChg chg="mod ord">
          <ac:chgData name="Paula Griffith MD" userId="fde96e02-b819-4cf2-a776-a2fd83853390" providerId="ADAL" clId="{DD5FA375-9BC2-4276-A856-EC8FB07C3432}" dt="2023-03-01T18:47:52.582" v="2642" actId="26606"/>
          <ac:picMkLst>
            <pc:docMk/>
            <pc:sldMk cId="1635404637" sldId="268"/>
            <ac:picMk id="4100" creationId="{614B1F22-9FF6-56B3-0035-91F94E95AB14}"/>
          </ac:picMkLst>
        </pc:picChg>
        <pc:picChg chg="add del">
          <ac:chgData name="Paula Griffith MD" userId="fde96e02-b819-4cf2-a776-a2fd83853390" providerId="ADAL" clId="{DD5FA375-9BC2-4276-A856-EC8FB07C3432}" dt="2023-03-01T17:22:09.591" v="1088" actId="26606"/>
          <ac:picMkLst>
            <pc:docMk/>
            <pc:sldMk cId="1635404637" sldId="268"/>
            <ac:picMk id="4124" creationId="{C413590B-CB36-47BC-B705-69813F7B5F6F}"/>
          </ac:picMkLst>
        </pc:picChg>
        <pc:picChg chg="add del">
          <ac:chgData name="Paula Griffith MD" userId="fde96e02-b819-4cf2-a776-a2fd83853390" providerId="ADAL" clId="{DD5FA375-9BC2-4276-A856-EC8FB07C3432}" dt="2023-03-01T17:22:09.591" v="1088" actId="26606"/>
          <ac:picMkLst>
            <pc:docMk/>
            <pc:sldMk cId="1635404637" sldId="268"/>
            <ac:picMk id="4126" creationId="{D676F4B9-1E76-49E4-8A47-FBDCE00D43AC}"/>
          </ac:picMkLst>
        </pc:picChg>
        <pc:picChg chg="add del">
          <ac:chgData name="Paula Griffith MD" userId="fde96e02-b819-4cf2-a776-a2fd83853390" providerId="ADAL" clId="{DD5FA375-9BC2-4276-A856-EC8FB07C3432}" dt="2023-03-01T17:22:40.914" v="1095" actId="26606"/>
          <ac:picMkLst>
            <pc:docMk/>
            <pc:sldMk cId="1635404637" sldId="268"/>
            <ac:picMk id="4139" creationId="{80C85C41-6937-44A0-A5FB-B07A3BC8D874}"/>
          </ac:picMkLst>
        </pc:picChg>
        <pc:picChg chg="add del">
          <ac:chgData name="Paula Griffith MD" userId="fde96e02-b819-4cf2-a776-a2fd83853390" providerId="ADAL" clId="{DD5FA375-9BC2-4276-A856-EC8FB07C3432}" dt="2023-03-01T17:22:40.914" v="1095" actId="26606"/>
          <ac:picMkLst>
            <pc:docMk/>
            <pc:sldMk cId="1635404637" sldId="268"/>
            <ac:picMk id="4141" creationId="{0BF82128-4C35-4362-816C-8B5E93837CAE}"/>
          </ac:picMkLst>
        </pc:picChg>
        <pc:picChg chg="add del">
          <ac:chgData name="Paula Griffith MD" userId="fde96e02-b819-4cf2-a776-a2fd83853390" providerId="ADAL" clId="{DD5FA375-9BC2-4276-A856-EC8FB07C3432}" dt="2023-03-01T17:22:40.914" v="1095" actId="26606"/>
          <ac:picMkLst>
            <pc:docMk/>
            <pc:sldMk cId="1635404637" sldId="268"/>
            <ac:picMk id="4147" creationId="{DC8660FB-9CF7-4CE5-8F14-F8F74DAEC800}"/>
          </ac:picMkLst>
        </pc:picChg>
        <pc:picChg chg="add del">
          <ac:chgData name="Paula Griffith MD" userId="fde96e02-b819-4cf2-a776-a2fd83853390" providerId="ADAL" clId="{DD5FA375-9BC2-4276-A856-EC8FB07C3432}" dt="2023-03-01T17:22:37.274" v="1092" actId="26606"/>
          <ac:picMkLst>
            <pc:docMk/>
            <pc:sldMk cId="1635404637" sldId="268"/>
            <ac:picMk id="4152" creationId="{2E39533B-7DA3-4398-A7D8-AD6F1C3E3B7D}"/>
          </ac:picMkLst>
        </pc:picChg>
        <pc:picChg chg="add del">
          <ac:chgData name="Paula Griffith MD" userId="fde96e02-b819-4cf2-a776-a2fd83853390" providerId="ADAL" clId="{DD5FA375-9BC2-4276-A856-EC8FB07C3432}" dt="2023-03-01T17:22:37.274" v="1092" actId="26606"/>
          <ac:picMkLst>
            <pc:docMk/>
            <pc:sldMk cId="1635404637" sldId="268"/>
            <ac:picMk id="4154" creationId="{4C713273-DAA9-468D-906E-773D549FE7FB}"/>
          </ac:picMkLst>
        </pc:picChg>
        <pc:picChg chg="add del">
          <ac:chgData name="Paula Griffith MD" userId="fde96e02-b819-4cf2-a776-a2fd83853390" providerId="ADAL" clId="{DD5FA375-9BC2-4276-A856-EC8FB07C3432}" dt="2023-03-01T17:22:37.274" v="1092" actId="26606"/>
          <ac:picMkLst>
            <pc:docMk/>
            <pc:sldMk cId="1635404637" sldId="268"/>
            <ac:picMk id="4158" creationId="{E5A6F892-822E-4FEC-9D5E-9FBF742D603B}"/>
          </ac:picMkLst>
        </pc:picChg>
        <pc:picChg chg="add del">
          <ac:chgData name="Paula Griffith MD" userId="fde96e02-b819-4cf2-a776-a2fd83853390" providerId="ADAL" clId="{DD5FA375-9BC2-4276-A856-EC8FB07C3432}" dt="2023-03-01T17:22:40.798" v="1094" actId="26606"/>
          <ac:picMkLst>
            <pc:docMk/>
            <pc:sldMk cId="1635404637" sldId="268"/>
            <ac:picMk id="4162" creationId="{80C85C41-6937-44A0-A5FB-B07A3BC8D874}"/>
          </ac:picMkLst>
        </pc:picChg>
        <pc:picChg chg="add del">
          <ac:chgData name="Paula Griffith MD" userId="fde96e02-b819-4cf2-a776-a2fd83853390" providerId="ADAL" clId="{DD5FA375-9BC2-4276-A856-EC8FB07C3432}" dt="2023-03-01T17:22:40.798" v="1094" actId="26606"/>
          <ac:picMkLst>
            <pc:docMk/>
            <pc:sldMk cId="1635404637" sldId="268"/>
            <ac:picMk id="4163" creationId="{0BF82128-4C35-4362-816C-8B5E93837CAE}"/>
          </ac:picMkLst>
        </pc:picChg>
        <pc:picChg chg="add del">
          <ac:chgData name="Paula Griffith MD" userId="fde96e02-b819-4cf2-a776-a2fd83853390" providerId="ADAL" clId="{DD5FA375-9BC2-4276-A856-EC8FB07C3432}" dt="2023-03-01T17:22:40.798" v="1094" actId="26606"/>
          <ac:picMkLst>
            <pc:docMk/>
            <pc:sldMk cId="1635404637" sldId="268"/>
            <ac:picMk id="4165" creationId="{033947BA-4A77-4FFD-A560-4A7DAA63154B}"/>
          </ac:picMkLst>
        </pc:picChg>
        <pc:picChg chg="add del">
          <ac:chgData name="Paula Griffith MD" userId="fde96e02-b819-4cf2-a776-a2fd83853390" providerId="ADAL" clId="{DD5FA375-9BC2-4276-A856-EC8FB07C3432}" dt="2023-03-01T18:47:52.582" v="2642" actId="26606"/>
          <ac:picMkLst>
            <pc:docMk/>
            <pc:sldMk cId="1635404637" sldId="268"/>
            <ac:picMk id="4167" creationId="{9D12C4B7-EDCB-49C0-BCA8-53DED97BF89C}"/>
          </ac:picMkLst>
        </pc:picChg>
        <pc:picChg chg="add del">
          <ac:chgData name="Paula Griffith MD" userId="fde96e02-b819-4cf2-a776-a2fd83853390" providerId="ADAL" clId="{DD5FA375-9BC2-4276-A856-EC8FB07C3432}" dt="2023-03-01T18:47:52.582" v="2642" actId="26606"/>
          <ac:picMkLst>
            <pc:docMk/>
            <pc:sldMk cId="1635404637" sldId="268"/>
            <ac:picMk id="4168" creationId="{571CD5B9-3E9D-4B48-9DD6-0654921EF046}"/>
          </ac:picMkLst>
        </pc:picChg>
        <pc:picChg chg="add del">
          <ac:chgData name="Paula Griffith MD" userId="fde96e02-b819-4cf2-a776-a2fd83853390" providerId="ADAL" clId="{DD5FA375-9BC2-4276-A856-EC8FB07C3432}" dt="2023-03-01T18:47:52.582" v="2642" actId="26606"/>
          <ac:picMkLst>
            <pc:docMk/>
            <pc:sldMk cId="1635404637" sldId="268"/>
            <ac:picMk id="4170" creationId="{1567AE20-0A82-47F5-ACA5-5D532D0EAC4E}"/>
          </ac:picMkLst>
        </pc:picChg>
        <pc:picChg chg="add del">
          <ac:chgData name="Paula Griffith MD" userId="fde96e02-b819-4cf2-a776-a2fd83853390" providerId="ADAL" clId="{DD5FA375-9BC2-4276-A856-EC8FB07C3432}" dt="2023-03-01T18:47:52.582" v="2642" actId="26606"/>
          <ac:picMkLst>
            <pc:docMk/>
            <pc:sldMk cId="1635404637" sldId="268"/>
            <ac:picMk id="4178" creationId="{9D12C4B7-EDCB-49C0-BCA8-53DED97BF89C}"/>
          </ac:picMkLst>
        </pc:picChg>
        <pc:picChg chg="add del">
          <ac:chgData name="Paula Griffith MD" userId="fde96e02-b819-4cf2-a776-a2fd83853390" providerId="ADAL" clId="{DD5FA375-9BC2-4276-A856-EC8FB07C3432}" dt="2023-03-01T18:47:52.582" v="2642" actId="26606"/>
          <ac:picMkLst>
            <pc:docMk/>
            <pc:sldMk cId="1635404637" sldId="268"/>
            <ac:picMk id="4180" creationId="{571CD5B9-3E9D-4B48-9DD6-0654921EF046}"/>
          </ac:picMkLst>
        </pc:picChg>
        <pc:picChg chg="add del">
          <ac:chgData name="Paula Griffith MD" userId="fde96e02-b819-4cf2-a776-a2fd83853390" providerId="ADAL" clId="{DD5FA375-9BC2-4276-A856-EC8FB07C3432}" dt="2023-03-01T18:47:52.582" v="2642" actId="26606"/>
          <ac:picMkLst>
            <pc:docMk/>
            <pc:sldMk cId="1635404637" sldId="268"/>
            <ac:picMk id="4184" creationId="{CA7E9013-458D-4C59-9615-C421ED6AA47F}"/>
          </ac:picMkLst>
        </pc:picChg>
      </pc:sldChg>
      <pc:sldChg chg="addSp delSp modSp new del mod setBg">
        <pc:chgData name="Paula Griffith MD" userId="fde96e02-b819-4cf2-a776-a2fd83853390" providerId="ADAL" clId="{DD5FA375-9BC2-4276-A856-EC8FB07C3432}" dt="2023-02-28T21:03:23.551" v="25" actId="680"/>
        <pc:sldMkLst>
          <pc:docMk/>
          <pc:sldMk cId="616057851" sldId="269"/>
        </pc:sldMkLst>
        <pc:spChg chg="mod">
          <ac:chgData name="Paula Griffith MD" userId="fde96e02-b819-4cf2-a776-a2fd83853390" providerId="ADAL" clId="{DD5FA375-9BC2-4276-A856-EC8FB07C3432}" dt="2023-02-28T21:03:22.247" v="23" actId="26606"/>
          <ac:spMkLst>
            <pc:docMk/>
            <pc:sldMk cId="616057851" sldId="269"/>
            <ac:spMk id="2" creationId="{0214EE05-EE04-B1CA-E903-36BA2B72DE8C}"/>
          </ac:spMkLst>
        </pc:spChg>
        <pc:spChg chg="add del mod">
          <ac:chgData name="Paula Griffith MD" userId="fde96e02-b819-4cf2-a776-a2fd83853390" providerId="ADAL" clId="{DD5FA375-9BC2-4276-A856-EC8FB07C3432}" dt="2023-02-28T21:03:22.247" v="23" actId="26606"/>
          <ac:spMkLst>
            <pc:docMk/>
            <pc:sldMk cId="616057851" sldId="269"/>
            <ac:spMk id="3" creationId="{2DFEEFA9-3150-5461-C18B-7D800C2BA9A2}"/>
          </ac:spMkLst>
        </pc:spChg>
        <pc:spChg chg="add del mod">
          <ac:chgData name="Paula Griffith MD" userId="fde96e02-b819-4cf2-a776-a2fd83853390" providerId="ADAL" clId="{DD5FA375-9BC2-4276-A856-EC8FB07C3432}" dt="2023-02-28T21:03:20.142" v="19"/>
          <ac:spMkLst>
            <pc:docMk/>
            <pc:sldMk cId="616057851" sldId="269"/>
            <ac:spMk id="5" creationId="{AF578863-9739-3688-392C-E4742B344E99}"/>
          </ac:spMkLst>
        </pc:spChg>
        <pc:spChg chg="add del">
          <ac:chgData name="Paula Griffith MD" userId="fde96e02-b819-4cf2-a776-a2fd83853390" providerId="ADAL" clId="{DD5FA375-9BC2-4276-A856-EC8FB07C3432}" dt="2023-02-28T21:03:22.247" v="23" actId="26606"/>
          <ac:spMkLst>
            <pc:docMk/>
            <pc:sldMk cId="616057851" sldId="269"/>
            <ac:spMk id="9" creationId="{1EA5387D-64D8-4D6C-B109-FF4E81DF609A}"/>
          </ac:spMkLst>
        </pc:spChg>
        <pc:picChg chg="add del mod ord">
          <ac:chgData name="Paula Griffith MD" userId="fde96e02-b819-4cf2-a776-a2fd83853390" providerId="ADAL" clId="{DD5FA375-9BC2-4276-A856-EC8FB07C3432}" dt="2023-02-28T21:03:22.626" v="24"/>
          <ac:picMkLst>
            <pc:docMk/>
            <pc:sldMk cId="616057851" sldId="269"/>
            <ac:picMk id="4" creationId="{E5B9C83A-197A-8A19-59CB-7CDC3653FAF8}"/>
          </ac:picMkLst>
        </pc:picChg>
      </pc:sldChg>
      <pc:sldChg chg="modSp del">
        <pc:chgData name="Paula Griffith MD" userId="fde96e02-b819-4cf2-a776-a2fd83853390" providerId="ADAL" clId="{DD5FA375-9BC2-4276-A856-EC8FB07C3432}" dt="2023-03-01T16:36:37.471" v="719" actId="47"/>
        <pc:sldMkLst>
          <pc:docMk/>
          <pc:sldMk cId="1626588618" sldId="269"/>
        </pc:sldMkLst>
        <pc:spChg chg="mod">
          <ac:chgData name="Paula Griffith MD" userId="fde96e02-b819-4cf2-a776-a2fd83853390" providerId="ADAL" clId="{DD5FA375-9BC2-4276-A856-EC8FB07C3432}" dt="2023-03-01T16:01:40.519" v="357"/>
          <ac:spMkLst>
            <pc:docMk/>
            <pc:sldMk cId="1626588618" sldId="269"/>
            <ac:spMk id="2" creationId="{DA767762-A474-8AC8-ED07-B6DFC26BAD20}"/>
          </ac:spMkLst>
        </pc:spChg>
        <pc:spChg chg="mod">
          <ac:chgData name="Paula Griffith MD" userId="fde96e02-b819-4cf2-a776-a2fd83853390" providerId="ADAL" clId="{DD5FA375-9BC2-4276-A856-EC8FB07C3432}" dt="2023-03-01T16:01:40.519" v="357"/>
          <ac:spMkLst>
            <pc:docMk/>
            <pc:sldMk cId="1626588618" sldId="269"/>
            <ac:spMk id="3" creationId="{ABAE5D35-A690-8364-F754-362FEA24BAEB}"/>
          </ac:spMkLst>
        </pc:spChg>
      </pc:sldChg>
      <pc:sldChg chg="modSp del mod">
        <pc:chgData name="Paula Griffith MD" userId="fde96e02-b819-4cf2-a776-a2fd83853390" providerId="ADAL" clId="{DD5FA375-9BC2-4276-A856-EC8FB07C3432}" dt="2023-03-01T18:21:50.001" v="1953" actId="47"/>
        <pc:sldMkLst>
          <pc:docMk/>
          <pc:sldMk cId="2760615936" sldId="270"/>
        </pc:sldMkLst>
        <pc:spChg chg="mod">
          <ac:chgData name="Paula Griffith MD" userId="fde96e02-b819-4cf2-a776-a2fd83853390" providerId="ADAL" clId="{DD5FA375-9BC2-4276-A856-EC8FB07C3432}" dt="2023-03-01T16:18:00.403" v="616" actId="14100"/>
          <ac:spMkLst>
            <pc:docMk/>
            <pc:sldMk cId="2760615936" sldId="270"/>
            <ac:spMk id="2" creationId="{64FDFE3F-E147-C7A7-BF96-7281FAA6BF68}"/>
          </ac:spMkLst>
        </pc:spChg>
        <pc:spChg chg="mod">
          <ac:chgData name="Paula Griffith MD" userId="fde96e02-b819-4cf2-a776-a2fd83853390" providerId="ADAL" clId="{DD5FA375-9BC2-4276-A856-EC8FB07C3432}" dt="2023-03-01T16:01:40.519" v="357"/>
          <ac:spMkLst>
            <pc:docMk/>
            <pc:sldMk cId="2760615936" sldId="270"/>
            <ac:spMk id="3" creationId="{D24C7F8E-99A0-A454-42E5-AF3D30FA7B22}"/>
          </ac:spMkLst>
        </pc:spChg>
      </pc:sldChg>
      <pc:sldChg chg="modSp new del">
        <pc:chgData name="Paula Griffith MD" userId="fde96e02-b819-4cf2-a776-a2fd83853390" providerId="ADAL" clId="{DD5FA375-9BC2-4276-A856-EC8FB07C3432}" dt="2023-03-01T16:03:20.135" v="369" actId="47"/>
        <pc:sldMkLst>
          <pc:docMk/>
          <pc:sldMk cId="1170321893" sldId="271"/>
        </pc:sldMkLst>
        <pc:spChg chg="mod">
          <ac:chgData name="Paula Griffith MD" userId="fde96e02-b819-4cf2-a776-a2fd83853390" providerId="ADAL" clId="{DD5FA375-9BC2-4276-A856-EC8FB07C3432}" dt="2023-03-01T16:01:40.519" v="357"/>
          <ac:spMkLst>
            <pc:docMk/>
            <pc:sldMk cId="1170321893" sldId="271"/>
            <ac:spMk id="2" creationId="{179DE173-AA5E-63BB-0B7A-FDE81BBBAB16}"/>
          </ac:spMkLst>
        </pc:spChg>
        <pc:spChg chg="mod">
          <ac:chgData name="Paula Griffith MD" userId="fde96e02-b819-4cf2-a776-a2fd83853390" providerId="ADAL" clId="{DD5FA375-9BC2-4276-A856-EC8FB07C3432}" dt="2023-03-01T16:01:40.519" v="357"/>
          <ac:spMkLst>
            <pc:docMk/>
            <pc:sldMk cId="1170321893" sldId="271"/>
            <ac:spMk id="3" creationId="{B80942A5-40B5-5666-B097-30D55006C060}"/>
          </ac:spMkLst>
        </pc:spChg>
      </pc:sldChg>
      <pc:sldChg chg="modSp add del mod">
        <pc:chgData name="Paula Griffith MD" userId="fde96e02-b819-4cf2-a776-a2fd83853390" providerId="ADAL" clId="{DD5FA375-9BC2-4276-A856-EC8FB07C3432}" dt="2023-03-01T16:38:55.839" v="723" actId="47"/>
        <pc:sldMkLst>
          <pc:docMk/>
          <pc:sldMk cId="3833337801" sldId="275"/>
        </pc:sldMkLst>
        <pc:spChg chg="mod">
          <ac:chgData name="Paula Griffith MD" userId="fde96e02-b819-4cf2-a776-a2fd83853390" providerId="ADAL" clId="{DD5FA375-9BC2-4276-A856-EC8FB07C3432}" dt="2023-03-01T16:26:59.073" v="646" actId="1076"/>
          <ac:spMkLst>
            <pc:docMk/>
            <pc:sldMk cId="3833337801" sldId="275"/>
            <ac:spMk id="2" creationId="{00000000-0000-0000-0000-000000000000}"/>
          </ac:spMkLst>
        </pc:spChg>
        <pc:spChg chg="mod">
          <ac:chgData name="Paula Griffith MD" userId="fde96e02-b819-4cf2-a776-a2fd83853390" providerId="ADAL" clId="{DD5FA375-9BC2-4276-A856-EC8FB07C3432}" dt="2023-03-01T16:25:50.565" v="628" actId="255"/>
          <ac:spMkLst>
            <pc:docMk/>
            <pc:sldMk cId="3833337801" sldId="275"/>
            <ac:spMk id="3" creationId="{00000000-0000-0000-0000-000000000000}"/>
          </ac:spMkLst>
        </pc:spChg>
      </pc:sldChg>
      <pc:sldChg chg="addSp delSp modSp add del mod ord addAnim delAnim modAnim modNotesTx">
        <pc:chgData name="Paula Griffith MD" userId="fde96e02-b819-4cf2-a776-a2fd83853390" providerId="ADAL" clId="{DD5FA375-9BC2-4276-A856-EC8FB07C3432}" dt="2023-03-01T17:24:08.317" v="1111"/>
        <pc:sldMkLst>
          <pc:docMk/>
          <pc:sldMk cId="10139647" sldId="281"/>
        </pc:sldMkLst>
        <pc:spChg chg="del mod">
          <ac:chgData name="Paula Griffith MD" userId="fde96e02-b819-4cf2-a776-a2fd83853390" providerId="ADAL" clId="{DD5FA375-9BC2-4276-A856-EC8FB07C3432}" dt="2023-03-01T16:02:16.370" v="363" actId="478"/>
          <ac:spMkLst>
            <pc:docMk/>
            <pc:sldMk cId="10139647" sldId="281"/>
            <ac:spMk id="2" creationId="{00000000-0000-0000-0000-000000000000}"/>
          </ac:spMkLst>
        </pc:spChg>
        <pc:spChg chg="del">
          <ac:chgData name="Paula Griffith MD" userId="fde96e02-b819-4cf2-a776-a2fd83853390" providerId="ADAL" clId="{DD5FA375-9BC2-4276-A856-EC8FB07C3432}" dt="2023-03-01T16:04:52.298" v="461" actId="478"/>
          <ac:spMkLst>
            <pc:docMk/>
            <pc:sldMk cId="10139647" sldId="281"/>
            <ac:spMk id="5" creationId="{00000000-0000-0000-0000-000000000000}"/>
          </ac:spMkLst>
        </pc:spChg>
        <pc:spChg chg="mod">
          <ac:chgData name="Paula Griffith MD" userId="fde96e02-b819-4cf2-a776-a2fd83853390" providerId="ADAL" clId="{DD5FA375-9BC2-4276-A856-EC8FB07C3432}" dt="2023-03-01T16:04:23.150" v="455" actId="1076"/>
          <ac:spMkLst>
            <pc:docMk/>
            <pc:sldMk cId="10139647" sldId="281"/>
            <ac:spMk id="7" creationId="{00000000-0000-0000-0000-000000000000}"/>
          </ac:spMkLst>
        </pc:spChg>
        <pc:spChg chg="add del mod">
          <ac:chgData name="Paula Griffith MD" userId="fde96e02-b819-4cf2-a776-a2fd83853390" providerId="ADAL" clId="{DD5FA375-9BC2-4276-A856-EC8FB07C3432}" dt="2023-03-01T16:05:11.588" v="465" actId="478"/>
          <ac:spMkLst>
            <pc:docMk/>
            <pc:sldMk cId="10139647" sldId="281"/>
            <ac:spMk id="8" creationId="{A61EF098-E912-931A-4DEB-5016CBE8CAA3}"/>
          </ac:spMkLst>
        </pc:spChg>
        <pc:spChg chg="del">
          <ac:chgData name="Paula Griffith MD" userId="fde96e02-b819-4cf2-a776-a2fd83853390" providerId="ADAL" clId="{DD5FA375-9BC2-4276-A856-EC8FB07C3432}" dt="2023-03-01T16:05:30.098" v="469" actId="478"/>
          <ac:spMkLst>
            <pc:docMk/>
            <pc:sldMk cId="10139647" sldId="281"/>
            <ac:spMk id="10" creationId="{00000000-0000-0000-0000-000000000000}"/>
          </ac:spMkLst>
        </pc:spChg>
        <pc:picChg chg="add del mod">
          <ac:chgData name="Paula Griffith MD" userId="fde96e02-b819-4cf2-a776-a2fd83853390" providerId="ADAL" clId="{DD5FA375-9BC2-4276-A856-EC8FB07C3432}" dt="2023-03-01T16:05:38.808" v="471" actId="1076"/>
          <ac:picMkLst>
            <pc:docMk/>
            <pc:sldMk cId="10139647" sldId="281"/>
            <ac:picMk id="3" creationId="{6BFDA225-3AA6-1AB3-14D7-7C4E3B1D2543}"/>
          </ac:picMkLst>
        </pc:picChg>
        <pc:picChg chg="del">
          <ac:chgData name="Paula Griffith MD" userId="fde96e02-b819-4cf2-a776-a2fd83853390" providerId="ADAL" clId="{DD5FA375-9BC2-4276-A856-EC8FB07C3432}" dt="2023-03-01T16:03:54.033" v="447" actId="478"/>
          <ac:picMkLst>
            <pc:docMk/>
            <pc:sldMk cId="10139647" sldId="281"/>
            <ac:picMk id="4" creationId="{00000000-0000-0000-0000-000000000000}"/>
          </ac:picMkLst>
        </pc:picChg>
        <pc:picChg chg="del">
          <ac:chgData name="Paula Griffith MD" userId="fde96e02-b819-4cf2-a776-a2fd83853390" providerId="ADAL" clId="{DD5FA375-9BC2-4276-A856-EC8FB07C3432}" dt="2023-03-01T16:02:11.638" v="361" actId="478"/>
          <ac:picMkLst>
            <pc:docMk/>
            <pc:sldMk cId="10139647" sldId="281"/>
            <ac:picMk id="9" creationId="{00000000-0000-0000-0000-000000000000}"/>
          </ac:picMkLst>
        </pc:picChg>
        <pc:picChg chg="mod">
          <ac:chgData name="Paula Griffith MD" userId="fde96e02-b819-4cf2-a776-a2fd83853390" providerId="ADAL" clId="{DD5FA375-9BC2-4276-A856-EC8FB07C3432}" dt="2023-03-01T16:05:34.058" v="470" actId="1076"/>
          <ac:picMkLst>
            <pc:docMk/>
            <pc:sldMk cId="10139647" sldId="281"/>
            <ac:picMk id="12" creationId="{00000000-0000-0000-0000-000000000000}"/>
          </ac:picMkLst>
        </pc:picChg>
      </pc:sldChg>
      <pc:sldChg chg="new del">
        <pc:chgData name="Paula Griffith MD" userId="fde96e02-b819-4cf2-a776-a2fd83853390" providerId="ADAL" clId="{DD5FA375-9BC2-4276-A856-EC8FB07C3432}" dt="2023-03-01T16:25:25.767" v="621" actId="47"/>
        <pc:sldMkLst>
          <pc:docMk/>
          <pc:sldMk cId="766165761" sldId="282"/>
        </pc:sldMkLst>
      </pc:sldChg>
      <pc:sldChg chg="modSp add del mod">
        <pc:chgData name="Paula Griffith MD" userId="fde96e02-b819-4cf2-a776-a2fd83853390" providerId="ADAL" clId="{DD5FA375-9BC2-4276-A856-EC8FB07C3432}" dt="2023-03-01T16:38:56.819" v="724" actId="47"/>
        <pc:sldMkLst>
          <pc:docMk/>
          <pc:sldMk cId="3947815332" sldId="287"/>
        </pc:sldMkLst>
        <pc:spChg chg="mod">
          <ac:chgData name="Paula Griffith MD" userId="fde96e02-b819-4cf2-a776-a2fd83853390" providerId="ADAL" clId="{DD5FA375-9BC2-4276-A856-EC8FB07C3432}" dt="2023-03-01T16:26:51.363" v="645" actId="1076"/>
          <ac:spMkLst>
            <pc:docMk/>
            <pc:sldMk cId="3947815332" sldId="287"/>
            <ac:spMk id="2" creationId="{00000000-0000-0000-0000-000000000000}"/>
          </ac:spMkLst>
        </pc:spChg>
        <pc:spChg chg="mod">
          <ac:chgData name="Paula Griffith MD" userId="fde96e02-b819-4cf2-a776-a2fd83853390" providerId="ADAL" clId="{DD5FA375-9BC2-4276-A856-EC8FB07C3432}" dt="2023-03-01T16:26:24.644" v="639" actId="255"/>
          <ac:spMkLst>
            <pc:docMk/>
            <pc:sldMk cId="3947815332" sldId="287"/>
            <ac:spMk id="3" creationId="{00000000-0000-0000-0000-000000000000}"/>
          </ac:spMkLst>
        </pc:spChg>
        <pc:picChg chg="mod">
          <ac:chgData name="Paula Griffith MD" userId="fde96e02-b819-4cf2-a776-a2fd83853390" providerId="ADAL" clId="{DD5FA375-9BC2-4276-A856-EC8FB07C3432}" dt="2023-03-01T16:26:37.294" v="643" actId="1076"/>
          <ac:picMkLst>
            <pc:docMk/>
            <pc:sldMk cId="3947815332" sldId="287"/>
            <ac:picMk id="4" creationId="{00000000-0000-0000-0000-000000000000}"/>
          </ac:picMkLst>
        </pc:picChg>
      </pc:sldChg>
      <pc:sldChg chg="addSp delSp modSp new mod setBg">
        <pc:chgData name="Paula Griffith MD" userId="fde96e02-b819-4cf2-a776-a2fd83853390" providerId="ADAL" clId="{DD5FA375-9BC2-4276-A856-EC8FB07C3432}" dt="2023-03-01T16:30:42.749" v="707" actId="1076"/>
        <pc:sldMkLst>
          <pc:docMk/>
          <pc:sldMk cId="1446894005" sldId="288"/>
        </pc:sldMkLst>
        <pc:spChg chg="mod ord">
          <ac:chgData name="Paula Griffith MD" userId="fde96e02-b819-4cf2-a776-a2fd83853390" providerId="ADAL" clId="{DD5FA375-9BC2-4276-A856-EC8FB07C3432}" dt="2023-03-01T16:30:42.749" v="707" actId="1076"/>
          <ac:spMkLst>
            <pc:docMk/>
            <pc:sldMk cId="1446894005" sldId="288"/>
            <ac:spMk id="2" creationId="{84E4147E-C3CF-1433-B665-72CE2CD2D9F3}"/>
          </ac:spMkLst>
        </pc:spChg>
        <pc:spChg chg="del">
          <ac:chgData name="Paula Griffith MD" userId="fde96e02-b819-4cf2-a776-a2fd83853390" providerId="ADAL" clId="{DD5FA375-9BC2-4276-A856-EC8FB07C3432}" dt="2023-03-01T16:27:55.331" v="660" actId="478"/>
          <ac:spMkLst>
            <pc:docMk/>
            <pc:sldMk cId="1446894005" sldId="288"/>
            <ac:spMk id="3" creationId="{190E6B93-F73F-35D2-4910-342CAF1E0345}"/>
          </ac:spMkLst>
        </pc:spChg>
        <pc:spChg chg="add del">
          <ac:chgData name="Paula Griffith MD" userId="fde96e02-b819-4cf2-a776-a2fd83853390" providerId="ADAL" clId="{DD5FA375-9BC2-4276-A856-EC8FB07C3432}" dt="2023-03-01T16:28:04.871" v="664" actId="26606"/>
          <ac:spMkLst>
            <pc:docMk/>
            <pc:sldMk cId="1446894005" sldId="288"/>
            <ac:spMk id="8" creationId="{FE1ACDC8-20B1-E2A5-0F98-351FA9DCEF92}"/>
          </ac:spMkLst>
        </pc:spChg>
        <pc:spChg chg="add del">
          <ac:chgData name="Paula Griffith MD" userId="fde96e02-b819-4cf2-a776-a2fd83853390" providerId="ADAL" clId="{DD5FA375-9BC2-4276-A856-EC8FB07C3432}" dt="2023-03-01T16:28:04.871" v="664" actId="26606"/>
          <ac:spMkLst>
            <pc:docMk/>
            <pc:sldMk cId="1446894005" sldId="288"/>
            <ac:spMk id="11" creationId="{C6606EF5-7DE8-44D4-A683-EF4986E9A39A}"/>
          </ac:spMkLst>
        </pc:spChg>
        <pc:spChg chg="add del">
          <ac:chgData name="Paula Griffith MD" userId="fde96e02-b819-4cf2-a776-a2fd83853390" providerId="ADAL" clId="{DD5FA375-9BC2-4276-A856-EC8FB07C3432}" dt="2023-03-01T16:28:04.871" v="664" actId="26606"/>
          <ac:spMkLst>
            <pc:docMk/>
            <pc:sldMk cId="1446894005" sldId="288"/>
            <ac:spMk id="15" creationId="{5BA420DF-B174-4FB4-8008-B3A1954B1E6F}"/>
          </ac:spMkLst>
        </pc:spChg>
        <pc:spChg chg="add del">
          <ac:chgData name="Paula Griffith MD" userId="fde96e02-b819-4cf2-a776-a2fd83853390" providerId="ADAL" clId="{DD5FA375-9BC2-4276-A856-EC8FB07C3432}" dt="2023-03-01T16:28:08.640" v="666" actId="26606"/>
          <ac:spMkLst>
            <pc:docMk/>
            <pc:sldMk cId="1446894005" sldId="288"/>
            <ac:spMk id="17" creationId="{915FA5E9-6A0B-4A0F-8F65-04FF17AE1E1B}"/>
          </ac:spMkLst>
        </pc:spChg>
        <pc:spChg chg="add del">
          <ac:chgData name="Paula Griffith MD" userId="fde96e02-b819-4cf2-a776-a2fd83853390" providerId="ADAL" clId="{DD5FA375-9BC2-4276-A856-EC8FB07C3432}" dt="2023-03-01T16:28:08.640" v="666" actId="26606"/>
          <ac:spMkLst>
            <pc:docMk/>
            <pc:sldMk cId="1446894005" sldId="288"/>
            <ac:spMk id="19" creationId="{637A635F-14B0-EB2F-43F6-745CFD3000D2}"/>
          </ac:spMkLst>
        </pc:spChg>
        <pc:spChg chg="add del">
          <ac:chgData name="Paula Griffith MD" userId="fde96e02-b819-4cf2-a776-a2fd83853390" providerId="ADAL" clId="{DD5FA375-9BC2-4276-A856-EC8FB07C3432}" dt="2023-03-01T16:28:08.640" v="666" actId="26606"/>
          <ac:spMkLst>
            <pc:docMk/>
            <pc:sldMk cId="1446894005" sldId="288"/>
            <ac:spMk id="20" creationId="{6BFDDC8F-8D60-424D-8471-B32F1CB03A84}"/>
          </ac:spMkLst>
        </pc:spChg>
        <pc:spChg chg="add del">
          <ac:chgData name="Paula Griffith MD" userId="fde96e02-b819-4cf2-a776-a2fd83853390" providerId="ADAL" clId="{DD5FA375-9BC2-4276-A856-EC8FB07C3432}" dt="2023-03-01T16:28:14.380" v="668" actId="26606"/>
          <ac:spMkLst>
            <pc:docMk/>
            <pc:sldMk cId="1446894005" sldId="288"/>
            <ac:spMk id="22" creationId="{B9235ABC-219D-451F-BB25-E8E65A5375A4}"/>
          </ac:spMkLst>
        </pc:spChg>
        <pc:spChg chg="add del">
          <ac:chgData name="Paula Griffith MD" userId="fde96e02-b819-4cf2-a776-a2fd83853390" providerId="ADAL" clId="{DD5FA375-9BC2-4276-A856-EC8FB07C3432}" dt="2023-03-01T16:28:14.380" v="668" actId="26606"/>
          <ac:spMkLst>
            <pc:docMk/>
            <pc:sldMk cId="1446894005" sldId="288"/>
            <ac:spMk id="24" creationId="{D9B84CC9-CED1-9179-9882-9DED8ABBEA5F}"/>
          </ac:spMkLst>
        </pc:spChg>
        <pc:spChg chg="add del">
          <ac:chgData name="Paula Griffith MD" userId="fde96e02-b819-4cf2-a776-a2fd83853390" providerId="ADAL" clId="{DD5FA375-9BC2-4276-A856-EC8FB07C3432}" dt="2023-03-01T16:29:38.973" v="700" actId="26606"/>
          <ac:spMkLst>
            <pc:docMk/>
            <pc:sldMk cId="1446894005" sldId="288"/>
            <ac:spMk id="26" creationId="{915FA5E9-6A0B-4A0F-8F65-04FF17AE1E1B}"/>
          </ac:spMkLst>
        </pc:spChg>
        <pc:spChg chg="add del">
          <ac:chgData name="Paula Griffith MD" userId="fde96e02-b819-4cf2-a776-a2fd83853390" providerId="ADAL" clId="{DD5FA375-9BC2-4276-A856-EC8FB07C3432}" dt="2023-03-01T16:28:33.230" v="698" actId="478"/>
          <ac:spMkLst>
            <pc:docMk/>
            <pc:sldMk cId="1446894005" sldId="288"/>
            <ac:spMk id="28" creationId="{637A635F-14B0-EB2F-43F6-745CFD3000D2}"/>
          </ac:spMkLst>
        </pc:spChg>
        <pc:spChg chg="add del">
          <ac:chgData name="Paula Griffith MD" userId="fde96e02-b819-4cf2-a776-a2fd83853390" providerId="ADAL" clId="{DD5FA375-9BC2-4276-A856-EC8FB07C3432}" dt="2023-03-01T16:29:38.973" v="700" actId="26606"/>
          <ac:spMkLst>
            <pc:docMk/>
            <pc:sldMk cId="1446894005" sldId="288"/>
            <ac:spMk id="29" creationId="{6BFDDC8F-8D60-424D-8471-B32F1CB03A84}"/>
          </ac:spMkLst>
        </pc:spChg>
        <pc:spChg chg="add">
          <ac:chgData name="Paula Griffith MD" userId="fde96e02-b819-4cf2-a776-a2fd83853390" providerId="ADAL" clId="{DD5FA375-9BC2-4276-A856-EC8FB07C3432}" dt="2023-03-01T16:29:38.973" v="700" actId="26606"/>
          <ac:spMkLst>
            <pc:docMk/>
            <pc:sldMk cId="1446894005" sldId="288"/>
            <ac:spMk id="38" creationId="{077D6507-8E8D-40E1-A7B9-63012EF9492F}"/>
          </ac:spMkLst>
        </pc:spChg>
        <pc:picChg chg="add mod">
          <ac:chgData name="Paula Griffith MD" userId="fde96e02-b819-4cf2-a776-a2fd83853390" providerId="ADAL" clId="{DD5FA375-9BC2-4276-A856-EC8FB07C3432}" dt="2023-03-01T16:30:05.767" v="705" actId="1076"/>
          <ac:picMkLst>
            <pc:docMk/>
            <pc:sldMk cId="1446894005" sldId="288"/>
            <ac:picMk id="4" creationId="{DB66D2CF-5BED-6646-0598-2844202FF19F}"/>
          </ac:picMkLst>
        </pc:picChg>
        <pc:picChg chg="add del">
          <ac:chgData name="Paula Griffith MD" userId="fde96e02-b819-4cf2-a776-a2fd83853390" providerId="ADAL" clId="{DD5FA375-9BC2-4276-A856-EC8FB07C3432}" dt="2023-03-01T16:28:04.871" v="664" actId="26606"/>
          <ac:picMkLst>
            <pc:docMk/>
            <pc:sldMk cId="1446894005" sldId="288"/>
            <ac:picMk id="13" creationId="{3BE15FE4-C7B0-4CE1-9889-0ACB5A7C11D4}"/>
          </ac:picMkLst>
        </pc:picChg>
        <pc:picChg chg="add del">
          <ac:chgData name="Paula Griffith MD" userId="fde96e02-b819-4cf2-a776-a2fd83853390" providerId="ADAL" clId="{DD5FA375-9BC2-4276-A856-EC8FB07C3432}" dt="2023-03-01T16:28:08.640" v="666" actId="26606"/>
          <ac:picMkLst>
            <pc:docMk/>
            <pc:sldMk cId="1446894005" sldId="288"/>
            <ac:picMk id="18" creationId="{469E9129-40A7-431A-9059-A3164DCE6B62}"/>
          </ac:picMkLst>
        </pc:picChg>
        <pc:picChg chg="add del">
          <ac:chgData name="Paula Griffith MD" userId="fde96e02-b819-4cf2-a776-a2fd83853390" providerId="ADAL" clId="{DD5FA375-9BC2-4276-A856-EC8FB07C3432}" dt="2023-03-01T16:28:14.380" v="668" actId="26606"/>
          <ac:picMkLst>
            <pc:docMk/>
            <pc:sldMk cId="1446894005" sldId="288"/>
            <ac:picMk id="23" creationId="{36564DCF-EEFC-4F40-A7F6-9098ABB798C7}"/>
          </ac:picMkLst>
        </pc:picChg>
        <pc:picChg chg="add del">
          <ac:chgData name="Paula Griffith MD" userId="fde96e02-b819-4cf2-a776-a2fd83853390" providerId="ADAL" clId="{DD5FA375-9BC2-4276-A856-EC8FB07C3432}" dt="2023-03-01T16:29:38.973" v="700" actId="26606"/>
          <ac:picMkLst>
            <pc:docMk/>
            <pc:sldMk cId="1446894005" sldId="288"/>
            <ac:picMk id="27" creationId="{469E9129-40A7-431A-9059-A3164DCE6B62}"/>
          </ac:picMkLst>
        </pc:picChg>
        <pc:picChg chg="add">
          <ac:chgData name="Paula Griffith MD" userId="fde96e02-b819-4cf2-a776-a2fd83853390" providerId="ADAL" clId="{DD5FA375-9BC2-4276-A856-EC8FB07C3432}" dt="2023-03-01T16:29:38.973" v="700" actId="26606"/>
          <ac:picMkLst>
            <pc:docMk/>
            <pc:sldMk cId="1446894005" sldId="288"/>
            <ac:picMk id="34" creationId="{CFD580F5-E7BF-4C1D-BEFD-4A4601EBA876}"/>
          </ac:picMkLst>
        </pc:picChg>
        <pc:picChg chg="add">
          <ac:chgData name="Paula Griffith MD" userId="fde96e02-b819-4cf2-a776-a2fd83853390" providerId="ADAL" clId="{DD5FA375-9BC2-4276-A856-EC8FB07C3432}" dt="2023-03-01T16:29:38.973" v="700" actId="26606"/>
          <ac:picMkLst>
            <pc:docMk/>
            <pc:sldMk cId="1446894005" sldId="288"/>
            <ac:picMk id="36" creationId="{F0F06750-78FE-4472-8DA5-14CF3336F811}"/>
          </ac:picMkLst>
        </pc:picChg>
      </pc:sldChg>
      <pc:sldChg chg="add del">
        <pc:chgData name="Paula Griffith MD" userId="fde96e02-b819-4cf2-a776-a2fd83853390" providerId="ADAL" clId="{DD5FA375-9BC2-4276-A856-EC8FB07C3432}" dt="2023-03-01T16:43:41.897" v="917" actId="47"/>
        <pc:sldMkLst>
          <pc:docMk/>
          <pc:sldMk cId="3813063186" sldId="289"/>
        </pc:sldMkLst>
      </pc:sldChg>
      <pc:sldChg chg="addSp delSp modSp add mod modNotesTx">
        <pc:chgData name="Paula Griffith MD" userId="fde96e02-b819-4cf2-a776-a2fd83853390" providerId="ADAL" clId="{DD5FA375-9BC2-4276-A856-EC8FB07C3432}" dt="2023-03-01T16:47:19.944" v="1002" actId="1076"/>
        <pc:sldMkLst>
          <pc:docMk/>
          <pc:sldMk cId="3022283475" sldId="290"/>
        </pc:sldMkLst>
        <pc:spChg chg="mod">
          <ac:chgData name="Paula Griffith MD" userId="fde96e02-b819-4cf2-a776-a2fd83853390" providerId="ADAL" clId="{DD5FA375-9BC2-4276-A856-EC8FB07C3432}" dt="2023-03-01T16:40:11.439" v="779" actId="5793"/>
          <ac:spMkLst>
            <pc:docMk/>
            <pc:sldMk cId="3022283475" sldId="290"/>
            <ac:spMk id="2" creationId="{00000000-0000-0000-0000-000000000000}"/>
          </ac:spMkLst>
        </pc:spChg>
        <pc:spChg chg="mod">
          <ac:chgData name="Paula Griffith MD" userId="fde96e02-b819-4cf2-a776-a2fd83853390" providerId="ADAL" clId="{DD5FA375-9BC2-4276-A856-EC8FB07C3432}" dt="2023-03-01T16:47:17.694" v="1001" actId="1076"/>
          <ac:spMkLst>
            <pc:docMk/>
            <pc:sldMk cId="3022283475" sldId="290"/>
            <ac:spMk id="3" creationId="{00000000-0000-0000-0000-000000000000}"/>
          </ac:spMkLst>
        </pc:spChg>
        <pc:spChg chg="add del mod">
          <ac:chgData name="Paula Griffith MD" userId="fde96e02-b819-4cf2-a776-a2fd83853390" providerId="ADAL" clId="{DD5FA375-9BC2-4276-A856-EC8FB07C3432}" dt="2023-03-01T16:45:04.618" v="932" actId="26606"/>
          <ac:spMkLst>
            <pc:docMk/>
            <pc:sldMk cId="3022283475" sldId="290"/>
            <ac:spMk id="6" creationId="{8B564FCA-3542-DB05-6D70-9D9BEB04927B}"/>
          </ac:spMkLst>
        </pc:spChg>
        <pc:graphicFrameChg chg="add mod">
          <ac:chgData name="Paula Griffith MD" userId="fde96e02-b819-4cf2-a776-a2fd83853390" providerId="ADAL" clId="{DD5FA375-9BC2-4276-A856-EC8FB07C3432}" dt="2023-03-01T16:46:52.195" v="995" actId="14100"/>
          <ac:graphicFrameMkLst>
            <pc:docMk/>
            <pc:sldMk cId="3022283475" sldId="290"/>
            <ac:graphicFrameMk id="8" creationId="{42849F4E-FA61-0803-4882-2E1EC54E4ED6}"/>
          </ac:graphicFrameMkLst>
        </pc:graphicFrameChg>
        <pc:picChg chg="mod">
          <ac:chgData name="Paula Griffith MD" userId="fde96e02-b819-4cf2-a776-a2fd83853390" providerId="ADAL" clId="{DD5FA375-9BC2-4276-A856-EC8FB07C3432}" dt="2023-03-01T16:47:19.944" v="1002" actId="1076"/>
          <ac:picMkLst>
            <pc:docMk/>
            <pc:sldMk cId="3022283475" sldId="290"/>
            <ac:picMk id="4" creationId="{00000000-0000-0000-0000-000000000000}"/>
          </ac:picMkLst>
        </pc:picChg>
      </pc:sldChg>
      <pc:sldChg chg="modSp new del mod">
        <pc:chgData name="Paula Griffith MD" userId="fde96e02-b819-4cf2-a776-a2fd83853390" providerId="ADAL" clId="{DD5FA375-9BC2-4276-A856-EC8FB07C3432}" dt="2023-03-01T18:21:25.323" v="1947" actId="47"/>
        <pc:sldMkLst>
          <pc:docMk/>
          <pc:sldMk cId="1265942951" sldId="291"/>
        </pc:sldMkLst>
        <pc:spChg chg="mod">
          <ac:chgData name="Paula Griffith MD" userId="fde96e02-b819-4cf2-a776-a2fd83853390" providerId="ADAL" clId="{DD5FA375-9BC2-4276-A856-EC8FB07C3432}" dt="2023-03-01T17:35:01.254" v="1796" actId="20577"/>
          <ac:spMkLst>
            <pc:docMk/>
            <pc:sldMk cId="1265942951" sldId="291"/>
            <ac:spMk id="2" creationId="{5D7D4E39-CAB3-C975-E44D-77CF2876DB98}"/>
          </ac:spMkLst>
        </pc:spChg>
      </pc:sldChg>
      <pc:sldChg chg="modSp add mod modNotes modNotesTx">
        <pc:chgData name="Paula Griffith MD" userId="fde96e02-b819-4cf2-a776-a2fd83853390" providerId="ADAL" clId="{DD5FA375-9BC2-4276-A856-EC8FB07C3432}" dt="2023-03-01T18:48:32.282" v="2649" actId="1076"/>
        <pc:sldMkLst>
          <pc:docMk/>
          <pc:sldMk cId="2512540659" sldId="303"/>
        </pc:sldMkLst>
        <pc:spChg chg="mod">
          <ac:chgData name="Paula Griffith MD" userId="fde96e02-b819-4cf2-a776-a2fd83853390" providerId="ADAL" clId="{DD5FA375-9BC2-4276-A856-EC8FB07C3432}" dt="2023-03-01T18:48:32.282" v="2649" actId="1076"/>
          <ac:spMkLst>
            <pc:docMk/>
            <pc:sldMk cId="2512540659" sldId="303"/>
            <ac:spMk id="37891" creationId="{00000000-0000-0000-0000-000000000000}"/>
          </ac:spMkLst>
        </pc:spChg>
        <pc:spChg chg="mod">
          <ac:chgData name="Paula Griffith MD" userId="fde96e02-b819-4cf2-a776-a2fd83853390" providerId="ADAL" clId="{DD5FA375-9BC2-4276-A856-EC8FB07C3432}" dt="2023-03-01T18:22:02.840" v="1957" actId="1076"/>
          <ac:spMkLst>
            <pc:docMk/>
            <pc:sldMk cId="2512540659" sldId="303"/>
            <ac:spMk id="37892" creationId="{00000000-0000-0000-0000-000000000000}"/>
          </ac:spMkLst>
        </pc:spChg>
      </pc:sldChg>
      <pc:sldChg chg="addSp delSp modSp add del mod modNotesTx">
        <pc:chgData name="Paula Griffith MD" userId="fde96e02-b819-4cf2-a776-a2fd83853390" providerId="ADAL" clId="{DD5FA375-9BC2-4276-A856-EC8FB07C3432}" dt="2023-03-01T18:41:27.800" v="2497" actId="20577"/>
        <pc:sldMkLst>
          <pc:docMk/>
          <pc:sldMk cId="1451605734" sldId="304"/>
        </pc:sldMkLst>
        <pc:spChg chg="add del mod">
          <ac:chgData name="Paula Griffith MD" userId="fde96e02-b819-4cf2-a776-a2fd83853390" providerId="ADAL" clId="{DD5FA375-9BC2-4276-A856-EC8FB07C3432}" dt="2023-03-01T18:34:42.115" v="2258" actId="478"/>
          <ac:spMkLst>
            <pc:docMk/>
            <pc:sldMk cId="1451605734" sldId="304"/>
            <ac:spMk id="4" creationId="{FCA6AA4A-E811-7C4B-FE12-25C1E7333B74}"/>
          </ac:spMkLst>
        </pc:spChg>
        <pc:spChg chg="add del mod">
          <ac:chgData name="Paula Griffith MD" userId="fde96e02-b819-4cf2-a776-a2fd83853390" providerId="ADAL" clId="{DD5FA375-9BC2-4276-A856-EC8FB07C3432}" dt="2023-03-01T18:34:44.875" v="2259" actId="478"/>
          <ac:spMkLst>
            <pc:docMk/>
            <pc:sldMk cId="1451605734" sldId="304"/>
            <ac:spMk id="6" creationId="{66763F2D-D93C-816D-97C3-81F8AD04BFAC}"/>
          </ac:spMkLst>
        </pc:spChg>
        <pc:spChg chg="mod">
          <ac:chgData name="Paula Griffith MD" userId="fde96e02-b819-4cf2-a776-a2fd83853390" providerId="ADAL" clId="{DD5FA375-9BC2-4276-A856-EC8FB07C3432}" dt="2023-03-01T18:35:10.204" v="2261" actId="1076"/>
          <ac:spMkLst>
            <pc:docMk/>
            <pc:sldMk cId="1451605734" sldId="304"/>
            <ac:spMk id="8" creationId="{00000000-0000-0000-0000-000000000000}"/>
          </ac:spMkLst>
        </pc:spChg>
        <pc:spChg chg="del mod">
          <ac:chgData name="Paula Griffith MD" userId="fde96e02-b819-4cf2-a776-a2fd83853390" providerId="ADAL" clId="{DD5FA375-9BC2-4276-A856-EC8FB07C3432}" dt="2023-03-01T18:34:21.525" v="2181" actId="478"/>
          <ac:spMkLst>
            <pc:docMk/>
            <pc:sldMk cId="1451605734" sldId="304"/>
            <ac:spMk id="39938" creationId="{00000000-0000-0000-0000-000000000000}"/>
          </ac:spMkLst>
        </pc:spChg>
        <pc:grpChg chg="mod">
          <ac:chgData name="Paula Griffith MD" userId="fde96e02-b819-4cf2-a776-a2fd83853390" providerId="ADAL" clId="{DD5FA375-9BC2-4276-A856-EC8FB07C3432}" dt="2023-03-01T18:35:10.204" v="2261" actId="1076"/>
          <ac:grpSpMkLst>
            <pc:docMk/>
            <pc:sldMk cId="1451605734" sldId="304"/>
            <ac:grpSpMk id="2" creationId="{00000000-0000-0000-0000-000000000000}"/>
          </ac:grpSpMkLst>
        </pc:grpChg>
        <pc:picChg chg="add mod">
          <ac:chgData name="Paula Griffith MD" userId="fde96e02-b819-4cf2-a776-a2fd83853390" providerId="ADAL" clId="{DD5FA375-9BC2-4276-A856-EC8FB07C3432}" dt="2023-03-01T18:34:08.215" v="2180" actId="14100"/>
          <ac:picMkLst>
            <pc:docMk/>
            <pc:sldMk cId="1451605734" sldId="304"/>
            <ac:picMk id="2050" creationId="{FB8FE84E-B653-4985-D822-25580718A70A}"/>
          </ac:picMkLst>
        </pc:picChg>
        <pc:picChg chg="mod">
          <ac:chgData name="Paula Griffith MD" userId="fde96e02-b819-4cf2-a776-a2fd83853390" providerId="ADAL" clId="{DD5FA375-9BC2-4276-A856-EC8FB07C3432}" dt="2023-03-01T18:34:02.495" v="2178" actId="732"/>
          <ac:picMkLst>
            <pc:docMk/>
            <pc:sldMk cId="1451605734" sldId="304"/>
            <ac:picMk id="39939" creationId="{00000000-0000-0000-0000-000000000000}"/>
          </ac:picMkLst>
        </pc:picChg>
        <pc:picChg chg="mod">
          <ac:chgData name="Paula Griffith MD" userId="fde96e02-b819-4cf2-a776-a2fd83853390" providerId="ADAL" clId="{DD5FA375-9BC2-4276-A856-EC8FB07C3432}" dt="2023-03-01T18:33:46.520" v="2177" actId="732"/>
          <ac:picMkLst>
            <pc:docMk/>
            <pc:sldMk cId="1451605734" sldId="304"/>
            <ac:picMk id="39940" creationId="{00000000-0000-0000-0000-000000000000}"/>
          </ac:picMkLst>
        </pc:picChg>
        <pc:picChg chg="mod">
          <ac:chgData name="Paula Griffith MD" userId="fde96e02-b819-4cf2-a776-a2fd83853390" providerId="ADAL" clId="{DD5FA375-9BC2-4276-A856-EC8FB07C3432}" dt="2023-03-01T18:33:40.061" v="2176" actId="732"/>
          <ac:picMkLst>
            <pc:docMk/>
            <pc:sldMk cId="1451605734" sldId="304"/>
            <ac:picMk id="39941" creationId="{00000000-0000-0000-0000-000000000000}"/>
          </ac:picMkLst>
        </pc:picChg>
        <pc:picChg chg="mod">
          <ac:chgData name="Paula Griffith MD" userId="fde96e02-b819-4cf2-a776-a2fd83853390" providerId="ADAL" clId="{DD5FA375-9BC2-4276-A856-EC8FB07C3432}" dt="2023-03-01T18:35:10.204" v="2261" actId="1076"/>
          <ac:picMkLst>
            <pc:docMk/>
            <pc:sldMk cId="1451605734" sldId="304"/>
            <ac:picMk id="39944" creationId="{00000000-0000-0000-0000-000000000000}"/>
          </ac:picMkLst>
        </pc:picChg>
      </pc:sldChg>
      <pc:sldChg chg="modSp add del mod">
        <pc:chgData name="Paula Griffith MD" userId="fde96e02-b819-4cf2-a776-a2fd83853390" providerId="ADAL" clId="{DD5FA375-9BC2-4276-A856-EC8FB07C3432}" dt="2023-03-01T18:42:35.851" v="2514" actId="255"/>
        <pc:sldMkLst>
          <pc:docMk/>
          <pc:sldMk cId="3871937582" sldId="309"/>
        </pc:sldMkLst>
        <pc:spChg chg="mod">
          <ac:chgData name="Paula Griffith MD" userId="fde96e02-b819-4cf2-a776-a2fd83853390" providerId="ADAL" clId="{DD5FA375-9BC2-4276-A856-EC8FB07C3432}" dt="2023-03-01T18:42:35.851" v="2514" actId="255"/>
          <ac:spMkLst>
            <pc:docMk/>
            <pc:sldMk cId="3871937582" sldId="309"/>
            <ac:spMk id="3" creationId="{00000000-0000-0000-0000-000000000000}"/>
          </ac:spMkLst>
        </pc:spChg>
        <pc:spChg chg="mod">
          <ac:chgData name="Paula Griffith MD" userId="fde96e02-b819-4cf2-a776-a2fd83853390" providerId="ADAL" clId="{DD5FA375-9BC2-4276-A856-EC8FB07C3432}" dt="2023-03-01T18:41:44.199" v="2502" actId="1076"/>
          <ac:spMkLst>
            <pc:docMk/>
            <pc:sldMk cId="3871937582" sldId="309"/>
            <ac:spMk id="47106" creationId="{00000000-0000-0000-0000-000000000000}"/>
          </ac:spMkLst>
        </pc:spChg>
        <pc:spChg chg="mod">
          <ac:chgData name="Paula Griffith MD" userId="fde96e02-b819-4cf2-a776-a2fd83853390" providerId="ADAL" clId="{DD5FA375-9BC2-4276-A856-EC8FB07C3432}" dt="2023-03-01T18:42:20.027" v="2511" actId="14100"/>
          <ac:spMkLst>
            <pc:docMk/>
            <pc:sldMk cId="3871937582" sldId="309"/>
            <ac:spMk id="47107" creationId="{00000000-0000-0000-0000-000000000000}"/>
          </ac:spMkLst>
        </pc:spChg>
        <pc:picChg chg="mod">
          <ac:chgData name="Paula Griffith MD" userId="fde96e02-b819-4cf2-a776-a2fd83853390" providerId="ADAL" clId="{DD5FA375-9BC2-4276-A856-EC8FB07C3432}" dt="2023-03-01T18:41:52.519" v="2505" actId="1076"/>
          <ac:picMkLst>
            <pc:docMk/>
            <pc:sldMk cId="3871937582" sldId="309"/>
            <ac:picMk id="47108" creationId="{00000000-0000-0000-0000-000000000000}"/>
          </ac:picMkLst>
        </pc:picChg>
      </pc:sldChg>
      <pc:sldChg chg="modSp add del mod">
        <pc:chgData name="Paula Griffith MD" userId="fde96e02-b819-4cf2-a776-a2fd83853390" providerId="ADAL" clId="{DD5FA375-9BC2-4276-A856-EC8FB07C3432}" dt="2023-03-01T18:37:35.542" v="2284"/>
        <pc:sldMkLst>
          <pc:docMk/>
          <pc:sldMk cId="726842808" sldId="354"/>
        </pc:sldMkLst>
        <pc:spChg chg="mod">
          <ac:chgData name="Paula Griffith MD" userId="fde96e02-b819-4cf2-a776-a2fd83853390" providerId="ADAL" clId="{DD5FA375-9BC2-4276-A856-EC8FB07C3432}" dt="2023-03-01T18:37:35.542" v="2284"/>
          <ac:spMkLst>
            <pc:docMk/>
            <pc:sldMk cId="726842808" sldId="354"/>
            <ac:spMk id="2" creationId="{00000000-0000-0000-0000-000000000000}"/>
          </ac:spMkLst>
        </pc:spChg>
      </pc:sldChg>
      <pc:sldChg chg="delSp modSp add del mod">
        <pc:chgData name="Paula Griffith MD" userId="fde96e02-b819-4cf2-a776-a2fd83853390" providerId="ADAL" clId="{DD5FA375-9BC2-4276-A856-EC8FB07C3432}" dt="2023-03-01T18:40:24.600" v="2317" actId="1076"/>
        <pc:sldMkLst>
          <pc:docMk/>
          <pc:sldMk cId="3987806921" sldId="605"/>
        </pc:sldMkLst>
        <pc:spChg chg="mod">
          <ac:chgData name="Paula Griffith MD" userId="fde96e02-b819-4cf2-a776-a2fd83853390" providerId="ADAL" clId="{DD5FA375-9BC2-4276-A856-EC8FB07C3432}" dt="2023-03-01T18:40:24.600" v="2317" actId="1076"/>
          <ac:spMkLst>
            <pc:docMk/>
            <pc:sldMk cId="3987806921" sldId="605"/>
            <ac:spMk id="2" creationId="{38683F03-4906-4284-9FBD-74C8EE668591}"/>
          </ac:spMkLst>
        </pc:spChg>
        <pc:spChg chg="del">
          <ac:chgData name="Paula Griffith MD" userId="fde96e02-b819-4cf2-a776-a2fd83853390" providerId="ADAL" clId="{DD5FA375-9BC2-4276-A856-EC8FB07C3432}" dt="2023-03-01T18:40:06.141" v="2314" actId="478"/>
          <ac:spMkLst>
            <pc:docMk/>
            <pc:sldMk cId="3987806921" sldId="605"/>
            <ac:spMk id="7" creationId="{00000000-0000-0000-0000-000000000000}"/>
          </ac:spMkLst>
        </pc:spChg>
        <pc:spChg chg="mod">
          <ac:chgData name="Paula Griffith MD" userId="fde96e02-b819-4cf2-a776-a2fd83853390" providerId="ADAL" clId="{DD5FA375-9BC2-4276-A856-EC8FB07C3432}" dt="2023-03-01T18:39:42.521" v="2310" actId="1076"/>
          <ac:spMkLst>
            <pc:docMk/>
            <pc:sldMk cId="3987806921" sldId="605"/>
            <ac:spMk id="10" creationId="{00000000-0000-0000-0000-000000000000}"/>
          </ac:spMkLst>
        </pc:spChg>
        <pc:spChg chg="mod">
          <ac:chgData name="Paula Griffith MD" userId="fde96e02-b819-4cf2-a776-a2fd83853390" providerId="ADAL" clId="{DD5FA375-9BC2-4276-A856-EC8FB07C3432}" dt="2023-03-01T18:39:52.581" v="2312" actId="1076"/>
          <ac:spMkLst>
            <pc:docMk/>
            <pc:sldMk cId="3987806921" sldId="605"/>
            <ac:spMk id="19" creationId="{00000000-0000-0000-0000-000000000000}"/>
          </ac:spMkLst>
        </pc:spChg>
        <pc:spChg chg="mod">
          <ac:chgData name="Paula Griffith MD" userId="fde96e02-b819-4cf2-a776-a2fd83853390" providerId="ADAL" clId="{DD5FA375-9BC2-4276-A856-EC8FB07C3432}" dt="2023-03-01T18:39:58.431" v="2313" actId="1076"/>
          <ac:spMkLst>
            <pc:docMk/>
            <pc:sldMk cId="3987806921" sldId="605"/>
            <ac:spMk id="20" creationId="{00000000-0000-0000-0000-000000000000}"/>
          </ac:spMkLst>
        </pc:spChg>
        <pc:spChg chg="mod">
          <ac:chgData name="Paula Griffith MD" userId="fde96e02-b819-4cf2-a776-a2fd83853390" providerId="ADAL" clId="{DD5FA375-9BC2-4276-A856-EC8FB07C3432}" dt="2023-03-01T18:39:46.541" v="2311" actId="1076"/>
          <ac:spMkLst>
            <pc:docMk/>
            <pc:sldMk cId="3987806921" sldId="605"/>
            <ac:spMk id="21" creationId="{00000000-0000-0000-0000-000000000000}"/>
          </ac:spMkLst>
        </pc:spChg>
        <pc:spChg chg="mod">
          <ac:chgData name="Paula Griffith MD" userId="fde96e02-b819-4cf2-a776-a2fd83853390" providerId="ADAL" clId="{DD5FA375-9BC2-4276-A856-EC8FB07C3432}" dt="2023-03-01T18:39:42.521" v="2310" actId="1076"/>
          <ac:spMkLst>
            <pc:docMk/>
            <pc:sldMk cId="3987806921" sldId="605"/>
            <ac:spMk id="24" creationId="{00000000-0000-0000-0000-000000000000}"/>
          </ac:spMkLst>
        </pc:spChg>
        <pc:graphicFrameChg chg="mod">
          <ac:chgData name="Paula Griffith MD" userId="fde96e02-b819-4cf2-a776-a2fd83853390" providerId="ADAL" clId="{DD5FA375-9BC2-4276-A856-EC8FB07C3432}" dt="2023-03-01T18:39:42.521" v="2310" actId="1076"/>
          <ac:graphicFrameMkLst>
            <pc:docMk/>
            <pc:sldMk cId="3987806921" sldId="605"/>
            <ac:graphicFrameMk id="6" creationId="{00000000-0000-0000-0000-000000000000}"/>
          </ac:graphicFrameMkLst>
        </pc:graphicFrameChg>
      </pc:sldChg>
      <pc:sldChg chg="modSp add mod">
        <pc:chgData name="Paula Griffith MD" userId="fde96e02-b819-4cf2-a776-a2fd83853390" providerId="ADAL" clId="{DD5FA375-9BC2-4276-A856-EC8FB07C3432}" dt="2023-03-01T18:48:11.925" v="2648" actId="1076"/>
        <pc:sldMkLst>
          <pc:docMk/>
          <pc:sldMk cId="3806589920" sldId="610"/>
        </pc:sldMkLst>
        <pc:spChg chg="mod">
          <ac:chgData name="Paula Griffith MD" userId="fde96e02-b819-4cf2-a776-a2fd83853390" providerId="ADAL" clId="{DD5FA375-9BC2-4276-A856-EC8FB07C3432}" dt="2023-03-01T18:48:04.122" v="2647" actId="20577"/>
          <ac:spMkLst>
            <pc:docMk/>
            <pc:sldMk cId="3806589920" sldId="610"/>
            <ac:spMk id="2" creationId="{00000000-0000-0000-0000-000000000000}"/>
          </ac:spMkLst>
        </pc:spChg>
        <pc:spChg chg="mod">
          <ac:chgData name="Paula Griffith MD" userId="fde96e02-b819-4cf2-a776-a2fd83853390" providerId="ADAL" clId="{DD5FA375-9BC2-4276-A856-EC8FB07C3432}" dt="2023-03-01T18:25:13.230" v="2091" actId="1076"/>
          <ac:spMkLst>
            <pc:docMk/>
            <pc:sldMk cId="3806589920" sldId="610"/>
            <ac:spMk id="3" creationId="{00000000-0000-0000-0000-000000000000}"/>
          </ac:spMkLst>
        </pc:spChg>
        <pc:spChg chg="mod">
          <ac:chgData name="Paula Griffith MD" userId="fde96e02-b819-4cf2-a776-a2fd83853390" providerId="ADAL" clId="{DD5FA375-9BC2-4276-A856-EC8FB07C3432}" dt="2023-03-01T18:27:27.962" v="2121" actId="208"/>
          <ac:spMkLst>
            <pc:docMk/>
            <pc:sldMk cId="3806589920" sldId="610"/>
            <ac:spMk id="4" creationId="{00000000-0000-0000-0000-000000000000}"/>
          </ac:spMkLst>
        </pc:spChg>
        <pc:spChg chg="mod">
          <ac:chgData name="Paula Griffith MD" userId="fde96e02-b819-4cf2-a776-a2fd83853390" providerId="ADAL" clId="{DD5FA375-9BC2-4276-A856-EC8FB07C3432}" dt="2023-03-01T18:24:08.426" v="2075" actId="20577"/>
          <ac:spMkLst>
            <pc:docMk/>
            <pc:sldMk cId="3806589920" sldId="610"/>
            <ac:spMk id="5" creationId="{00000000-0000-0000-0000-000000000000}"/>
          </ac:spMkLst>
        </pc:spChg>
        <pc:spChg chg="mod">
          <ac:chgData name="Paula Griffith MD" userId="fde96e02-b819-4cf2-a776-a2fd83853390" providerId="ADAL" clId="{DD5FA375-9BC2-4276-A856-EC8FB07C3432}" dt="2023-03-01T18:24:55.937" v="2087" actId="1076"/>
          <ac:spMkLst>
            <pc:docMk/>
            <pc:sldMk cId="3806589920" sldId="610"/>
            <ac:spMk id="6" creationId="{00000000-0000-0000-0000-000000000000}"/>
          </ac:spMkLst>
        </pc:spChg>
        <pc:spChg chg="mod">
          <ac:chgData name="Paula Griffith MD" userId="fde96e02-b819-4cf2-a776-a2fd83853390" providerId="ADAL" clId="{DD5FA375-9BC2-4276-A856-EC8FB07C3432}" dt="2023-03-01T18:24:58.883" v="2088" actId="1076"/>
          <ac:spMkLst>
            <pc:docMk/>
            <pc:sldMk cId="3806589920" sldId="610"/>
            <ac:spMk id="7" creationId="{00000000-0000-0000-0000-000000000000}"/>
          </ac:spMkLst>
        </pc:spChg>
        <pc:spChg chg="mod">
          <ac:chgData name="Paula Griffith MD" userId="fde96e02-b819-4cf2-a776-a2fd83853390" providerId="ADAL" clId="{DD5FA375-9BC2-4276-A856-EC8FB07C3432}" dt="2023-03-01T18:24:51.289" v="2086" actId="1076"/>
          <ac:spMkLst>
            <pc:docMk/>
            <pc:sldMk cId="3806589920" sldId="610"/>
            <ac:spMk id="8" creationId="{00000000-0000-0000-0000-000000000000}"/>
          </ac:spMkLst>
        </pc:spChg>
        <pc:spChg chg="mod">
          <ac:chgData name="Paula Griffith MD" userId="fde96e02-b819-4cf2-a776-a2fd83853390" providerId="ADAL" clId="{DD5FA375-9BC2-4276-A856-EC8FB07C3432}" dt="2023-03-01T18:24:49.017" v="2085" actId="1076"/>
          <ac:spMkLst>
            <pc:docMk/>
            <pc:sldMk cId="3806589920" sldId="610"/>
            <ac:spMk id="9" creationId="{00000000-0000-0000-0000-000000000000}"/>
          </ac:spMkLst>
        </pc:spChg>
        <pc:spChg chg="mod">
          <ac:chgData name="Paula Griffith MD" userId="fde96e02-b819-4cf2-a776-a2fd83853390" providerId="ADAL" clId="{DD5FA375-9BC2-4276-A856-EC8FB07C3432}" dt="2023-03-01T18:27:18.262" v="2119" actId="207"/>
          <ac:spMkLst>
            <pc:docMk/>
            <pc:sldMk cId="3806589920" sldId="610"/>
            <ac:spMk id="10" creationId="{00000000-0000-0000-0000-000000000000}"/>
          </ac:spMkLst>
        </pc:spChg>
        <pc:spChg chg="mod">
          <ac:chgData name="Paula Griffith MD" userId="fde96e02-b819-4cf2-a776-a2fd83853390" providerId="ADAL" clId="{DD5FA375-9BC2-4276-A856-EC8FB07C3432}" dt="2023-03-01T18:25:01.327" v="2089" actId="1076"/>
          <ac:spMkLst>
            <pc:docMk/>
            <pc:sldMk cId="3806589920" sldId="610"/>
            <ac:spMk id="11" creationId="{00000000-0000-0000-0000-000000000000}"/>
          </ac:spMkLst>
        </pc:spChg>
        <pc:spChg chg="mod">
          <ac:chgData name="Paula Griffith MD" userId="fde96e02-b819-4cf2-a776-a2fd83853390" providerId="ADAL" clId="{DD5FA375-9BC2-4276-A856-EC8FB07C3432}" dt="2023-03-01T18:24:46.200" v="2084" actId="1076"/>
          <ac:spMkLst>
            <pc:docMk/>
            <pc:sldMk cId="3806589920" sldId="610"/>
            <ac:spMk id="12" creationId="{00000000-0000-0000-0000-000000000000}"/>
          </ac:spMkLst>
        </pc:spChg>
        <pc:spChg chg="mod">
          <ac:chgData name="Paula Griffith MD" userId="fde96e02-b819-4cf2-a776-a2fd83853390" providerId="ADAL" clId="{DD5FA375-9BC2-4276-A856-EC8FB07C3432}" dt="2023-03-01T18:25:04.313" v="2090" actId="1076"/>
          <ac:spMkLst>
            <pc:docMk/>
            <pc:sldMk cId="3806589920" sldId="610"/>
            <ac:spMk id="13" creationId="{00000000-0000-0000-0000-000000000000}"/>
          </ac:spMkLst>
        </pc:spChg>
        <pc:spChg chg="mod">
          <ac:chgData name="Paula Griffith MD" userId="fde96e02-b819-4cf2-a776-a2fd83853390" providerId="ADAL" clId="{DD5FA375-9BC2-4276-A856-EC8FB07C3432}" dt="2023-03-01T18:24:44.127" v="2083" actId="1076"/>
          <ac:spMkLst>
            <pc:docMk/>
            <pc:sldMk cId="3806589920" sldId="610"/>
            <ac:spMk id="14" creationId="{00000000-0000-0000-0000-000000000000}"/>
          </ac:spMkLst>
        </pc:spChg>
        <pc:picChg chg="mod">
          <ac:chgData name="Paula Griffith MD" userId="fde96e02-b819-4cf2-a776-a2fd83853390" providerId="ADAL" clId="{DD5FA375-9BC2-4276-A856-EC8FB07C3432}" dt="2023-03-01T18:48:11.925" v="2648" actId="1076"/>
          <ac:picMkLst>
            <pc:docMk/>
            <pc:sldMk cId="3806589920" sldId="610"/>
            <ac:picMk id="16" creationId="{00000000-0000-0000-0000-000000000000}"/>
          </ac:picMkLst>
        </pc:picChg>
      </pc:sldChg>
      <pc:sldChg chg="new del">
        <pc:chgData name="Paula Griffith MD" userId="fde96e02-b819-4cf2-a776-a2fd83853390" providerId="ADAL" clId="{DD5FA375-9BC2-4276-A856-EC8FB07C3432}" dt="2023-03-01T18:28:23.498" v="2128" actId="47"/>
        <pc:sldMkLst>
          <pc:docMk/>
          <pc:sldMk cId="319767721" sldId="611"/>
        </pc:sldMkLst>
      </pc:sldChg>
      <pc:sldChg chg="new del">
        <pc:chgData name="Paula Griffith MD" userId="fde96e02-b819-4cf2-a776-a2fd83853390" providerId="ADAL" clId="{DD5FA375-9BC2-4276-A856-EC8FB07C3432}" dt="2023-03-01T18:39:11.271" v="2307" actId="47"/>
        <pc:sldMkLst>
          <pc:docMk/>
          <pc:sldMk cId="3011221148" sldId="611"/>
        </pc:sldMkLst>
      </pc:sldChg>
      <pc:sldChg chg="new del">
        <pc:chgData name="Paula Griffith MD" userId="fde96e02-b819-4cf2-a776-a2fd83853390" providerId="ADAL" clId="{DD5FA375-9BC2-4276-A856-EC8FB07C3432}" dt="2023-03-01T18:35:25.774" v="2262" actId="47"/>
        <pc:sldMkLst>
          <pc:docMk/>
          <pc:sldMk cId="199910408" sldId="612"/>
        </pc:sldMkLst>
      </pc:sldChg>
      <pc:sldChg chg="addSp delSp modSp add del mod">
        <pc:chgData name="Paula Griffith MD" userId="fde96e02-b819-4cf2-a776-a2fd83853390" providerId="ADAL" clId="{DD5FA375-9BC2-4276-A856-EC8FB07C3432}" dt="2023-03-01T18:38:17.483" v="2296" actId="47"/>
        <pc:sldMkLst>
          <pc:docMk/>
          <pc:sldMk cId="2052347452" sldId="615"/>
        </pc:sldMkLst>
        <pc:spChg chg="mod">
          <ac:chgData name="Paula Griffith MD" userId="fde96e02-b819-4cf2-a776-a2fd83853390" providerId="ADAL" clId="{DD5FA375-9BC2-4276-A856-EC8FB07C3432}" dt="2023-03-01T18:27:57.557" v="2125" actId="27636"/>
          <ac:spMkLst>
            <pc:docMk/>
            <pc:sldMk cId="2052347452" sldId="615"/>
            <ac:spMk id="2" creationId="{00000000-0000-0000-0000-000000000000}"/>
          </ac:spMkLst>
        </pc:spChg>
        <pc:spChg chg="add del mod">
          <ac:chgData name="Paula Griffith MD" userId="fde96e02-b819-4cf2-a776-a2fd83853390" providerId="ADAL" clId="{DD5FA375-9BC2-4276-A856-EC8FB07C3432}" dt="2023-03-01T18:38:13.562" v="2294" actId="1076"/>
          <ac:spMkLst>
            <pc:docMk/>
            <pc:sldMk cId="2052347452" sldId="615"/>
            <ac:spMk id="5" creationId="{00000000-0000-0000-0000-000000000000}"/>
          </ac:spMkLst>
        </pc:spChg>
      </pc:sldChg>
      <pc:sldChg chg="new add del">
        <pc:chgData name="Paula Griffith MD" userId="fde96e02-b819-4cf2-a776-a2fd83853390" providerId="ADAL" clId="{DD5FA375-9BC2-4276-A856-EC8FB07C3432}" dt="2023-03-01T18:38:18.742" v="2297" actId="47"/>
        <pc:sldMkLst>
          <pc:docMk/>
          <pc:sldMk cId="1562997787" sldId="616"/>
        </pc:sldMkLst>
      </pc:sldChg>
      <pc:sldChg chg="new del ord">
        <pc:chgData name="Paula Griffith MD" userId="fde96e02-b819-4cf2-a776-a2fd83853390" providerId="ADAL" clId="{DD5FA375-9BC2-4276-A856-EC8FB07C3432}" dt="2023-03-01T18:28:41.215" v="2133" actId="47"/>
        <pc:sldMkLst>
          <pc:docMk/>
          <pc:sldMk cId="1977591883" sldId="616"/>
        </pc:sldMkLst>
      </pc:sldChg>
      <pc:sldChg chg="modSp add del mod">
        <pc:chgData name="Paula Griffith MD" userId="fde96e02-b819-4cf2-a776-a2fd83853390" providerId="ADAL" clId="{DD5FA375-9BC2-4276-A856-EC8FB07C3432}" dt="2023-03-01T18:37:36.772" v="2289"/>
        <pc:sldMkLst>
          <pc:docMk/>
          <pc:sldMk cId="0" sldId="617"/>
        </pc:sldMkLst>
        <pc:spChg chg="mod">
          <ac:chgData name="Paula Griffith MD" userId="fde96e02-b819-4cf2-a776-a2fd83853390" providerId="ADAL" clId="{DD5FA375-9BC2-4276-A856-EC8FB07C3432}" dt="2023-03-01T18:37:36.772" v="2289"/>
          <ac:spMkLst>
            <pc:docMk/>
            <pc:sldMk cId="0" sldId="617"/>
            <ac:spMk id="10" creationId="{00000000-0000-0000-0000-000000000000}"/>
          </ac:spMkLst>
        </pc:spChg>
      </pc:sldChg>
      <pc:sldChg chg="modSp add del mod">
        <pc:chgData name="Paula Griffith MD" userId="fde96e02-b819-4cf2-a776-a2fd83853390" providerId="ADAL" clId="{DD5FA375-9BC2-4276-A856-EC8FB07C3432}" dt="2023-03-01T18:37:36.772" v="2289"/>
        <pc:sldMkLst>
          <pc:docMk/>
          <pc:sldMk cId="0" sldId="618"/>
        </pc:sldMkLst>
        <pc:spChg chg="mod">
          <ac:chgData name="Paula Griffith MD" userId="fde96e02-b819-4cf2-a776-a2fd83853390" providerId="ADAL" clId="{DD5FA375-9BC2-4276-A856-EC8FB07C3432}" dt="2023-03-01T18:37:36.772" v="2289"/>
          <ac:spMkLst>
            <pc:docMk/>
            <pc:sldMk cId="0" sldId="618"/>
            <ac:spMk id="8" creationId="{00000000-0000-0000-0000-000000000000}"/>
          </ac:spMkLst>
        </pc:spChg>
      </pc:sldChg>
      <pc:sldChg chg="modSp add del mod">
        <pc:chgData name="Paula Griffith MD" userId="fde96e02-b819-4cf2-a776-a2fd83853390" providerId="ADAL" clId="{DD5FA375-9BC2-4276-A856-EC8FB07C3432}" dt="2023-03-01T18:37:36.772" v="2289"/>
        <pc:sldMkLst>
          <pc:docMk/>
          <pc:sldMk cId="0" sldId="619"/>
        </pc:sldMkLst>
        <pc:spChg chg="mod">
          <ac:chgData name="Paula Griffith MD" userId="fde96e02-b819-4cf2-a776-a2fd83853390" providerId="ADAL" clId="{DD5FA375-9BC2-4276-A856-EC8FB07C3432}" dt="2023-03-01T18:37:36.772" v="2289"/>
          <ac:spMkLst>
            <pc:docMk/>
            <pc:sldMk cId="0" sldId="619"/>
            <ac:spMk id="8" creationId="{00000000-0000-0000-0000-000000000000}"/>
          </ac:spMkLst>
        </pc:spChg>
        <pc:graphicFrameChg chg="mod">
          <ac:chgData name="Paula Griffith MD" userId="fde96e02-b819-4cf2-a776-a2fd83853390" providerId="ADAL" clId="{DD5FA375-9BC2-4276-A856-EC8FB07C3432}" dt="2023-03-01T18:36:58.118" v="2272" actId="1076"/>
          <ac:graphicFrameMkLst>
            <pc:docMk/>
            <pc:sldMk cId="0" sldId="619"/>
            <ac:graphicFrameMk id="4" creationId="{00000000-0000-0000-0000-000000000000}"/>
          </ac:graphicFrameMkLst>
        </pc:graphicFrameChg>
      </pc:sldChg>
      <pc:sldChg chg="modSp add del mod">
        <pc:chgData name="Paula Griffith MD" userId="fde96e02-b819-4cf2-a776-a2fd83853390" providerId="ADAL" clId="{DD5FA375-9BC2-4276-A856-EC8FB07C3432}" dt="2023-03-01T18:37:36.772" v="2289"/>
        <pc:sldMkLst>
          <pc:docMk/>
          <pc:sldMk cId="0" sldId="620"/>
        </pc:sldMkLst>
        <pc:spChg chg="mod">
          <ac:chgData name="Paula Griffith MD" userId="fde96e02-b819-4cf2-a776-a2fd83853390" providerId="ADAL" clId="{DD5FA375-9BC2-4276-A856-EC8FB07C3432}" dt="2023-03-01T18:37:36.772" v="2289"/>
          <ac:spMkLst>
            <pc:docMk/>
            <pc:sldMk cId="0" sldId="620"/>
            <ac:spMk id="6" creationId="{00000000-0000-0000-0000-000000000000}"/>
          </ac:spMkLst>
        </pc:spChg>
      </pc:sldChg>
      <pc:sldChg chg="new del">
        <pc:chgData name="Paula Griffith MD" userId="fde96e02-b819-4cf2-a776-a2fd83853390" providerId="ADAL" clId="{DD5FA375-9BC2-4276-A856-EC8FB07C3432}" dt="2023-03-01T18:37:23.083" v="2274" actId="680"/>
        <pc:sldMkLst>
          <pc:docMk/>
          <pc:sldMk cId="89346780" sldId="621"/>
        </pc:sldMkLst>
      </pc:sldChg>
      <pc:sldChg chg="modSp new del mod">
        <pc:chgData name="Paula Griffith MD" userId="fde96e02-b819-4cf2-a776-a2fd83853390" providerId="ADAL" clId="{DD5FA375-9BC2-4276-A856-EC8FB07C3432}" dt="2023-03-01T18:37:35.993" v="2286" actId="680"/>
        <pc:sldMkLst>
          <pc:docMk/>
          <pc:sldMk cId="839695909" sldId="621"/>
        </pc:sldMkLst>
        <pc:spChg chg="mod">
          <ac:chgData name="Paula Griffith MD" userId="fde96e02-b819-4cf2-a776-a2fd83853390" providerId="ADAL" clId="{DD5FA375-9BC2-4276-A856-EC8FB07C3432}" dt="2023-03-01T18:37:35.993" v="2286" actId="680"/>
          <ac:spMkLst>
            <pc:docMk/>
            <pc:sldMk cId="839695909" sldId="621"/>
            <ac:spMk id="3" creationId="{B34BF5D0-7ADE-C00E-6C3E-B28F42262EDF}"/>
          </ac:spMkLst>
        </pc:spChg>
      </pc:sldChg>
      <pc:sldChg chg="addSp modSp add del mod setBg">
        <pc:chgData name="Paula Griffith MD" userId="fde96e02-b819-4cf2-a776-a2fd83853390" providerId="ADAL" clId="{DD5FA375-9BC2-4276-A856-EC8FB07C3432}" dt="2023-03-01T18:39:01.652" v="2303" actId="1076"/>
        <pc:sldMkLst>
          <pc:docMk/>
          <pc:sldMk cId="2419680919" sldId="624"/>
        </pc:sldMkLst>
        <pc:spChg chg="mod">
          <ac:chgData name="Paula Griffith MD" userId="fde96e02-b819-4cf2-a776-a2fd83853390" providerId="ADAL" clId="{DD5FA375-9BC2-4276-A856-EC8FB07C3432}" dt="2023-03-01T18:39:01.652" v="2303" actId="1076"/>
          <ac:spMkLst>
            <pc:docMk/>
            <pc:sldMk cId="2419680919" sldId="624"/>
            <ac:spMk id="2" creationId="{2B148C37-97BA-4C6D-3EED-B61EE9B7EC8D}"/>
          </ac:spMkLst>
        </pc:spChg>
        <pc:spChg chg="mod">
          <ac:chgData name="Paula Griffith MD" userId="fde96e02-b819-4cf2-a776-a2fd83853390" providerId="ADAL" clId="{DD5FA375-9BC2-4276-A856-EC8FB07C3432}" dt="2023-03-01T18:38:59.052" v="2302" actId="1076"/>
          <ac:spMkLst>
            <pc:docMk/>
            <pc:sldMk cId="2419680919" sldId="624"/>
            <ac:spMk id="9" creationId="{040052B0-F4A9-D076-28D3-FBC177D3AF8C}"/>
          </ac:spMkLst>
        </pc:spChg>
        <pc:spChg chg="add">
          <ac:chgData name="Paula Griffith MD" userId="fde96e02-b819-4cf2-a776-a2fd83853390" providerId="ADAL" clId="{DD5FA375-9BC2-4276-A856-EC8FB07C3432}" dt="2023-03-01T18:38:52.791" v="2301" actId="26606"/>
          <ac:spMkLst>
            <pc:docMk/>
            <pc:sldMk cId="2419680919" sldId="624"/>
            <ac:spMk id="14" creationId="{2DA785FA-C071-43A3-A397-53F1104417FB}"/>
          </ac:spMkLst>
        </pc:spChg>
        <pc:picChg chg="mod ord">
          <ac:chgData name="Paula Griffith MD" userId="fde96e02-b819-4cf2-a776-a2fd83853390" providerId="ADAL" clId="{DD5FA375-9BC2-4276-A856-EC8FB07C3432}" dt="2023-03-01T18:38:52.791" v="2301" actId="26606"/>
          <ac:picMkLst>
            <pc:docMk/>
            <pc:sldMk cId="2419680919" sldId="624"/>
            <ac:picMk id="7" creationId="{28C66E8E-B998-4E08-9B9F-162F51238F6F}"/>
          </ac:picMkLst>
        </pc:picChg>
        <pc:picChg chg="add">
          <ac:chgData name="Paula Griffith MD" userId="fde96e02-b819-4cf2-a776-a2fd83853390" providerId="ADAL" clId="{DD5FA375-9BC2-4276-A856-EC8FB07C3432}" dt="2023-03-01T18:38:52.791" v="2301" actId="26606"/>
          <ac:picMkLst>
            <pc:docMk/>
            <pc:sldMk cId="2419680919" sldId="624"/>
            <ac:picMk id="16" creationId="{B654D573-EC63-4874-BAA1-1F203B95BF62}"/>
          </ac:picMkLst>
        </pc:picChg>
      </pc:sldChg>
      <pc:sldChg chg="modSp add del mod">
        <pc:chgData name="Paula Griffith MD" userId="fde96e02-b819-4cf2-a776-a2fd83853390" providerId="ADAL" clId="{DD5FA375-9BC2-4276-A856-EC8FB07C3432}" dt="2023-03-01T18:37:35.542" v="2284"/>
        <pc:sldMkLst>
          <pc:docMk/>
          <pc:sldMk cId="2921417714" sldId="625"/>
        </pc:sldMkLst>
        <pc:spChg chg="mod">
          <ac:chgData name="Paula Griffith MD" userId="fde96e02-b819-4cf2-a776-a2fd83853390" providerId="ADAL" clId="{DD5FA375-9BC2-4276-A856-EC8FB07C3432}" dt="2023-03-01T18:37:35.542" v="2284"/>
          <ac:spMkLst>
            <pc:docMk/>
            <pc:sldMk cId="2921417714" sldId="625"/>
            <ac:spMk id="7" creationId="{00000000-0000-0000-0000-000000000000}"/>
          </ac:spMkLst>
        </pc:spChg>
      </pc:sldChg>
      <pc:sldChg chg="new del">
        <pc:chgData name="Paula Griffith MD" userId="fde96e02-b819-4cf2-a776-a2fd83853390" providerId="ADAL" clId="{DD5FA375-9BC2-4276-A856-EC8FB07C3432}" dt="2023-03-01T18:39:09.431" v="2306" actId="47"/>
        <pc:sldMkLst>
          <pc:docMk/>
          <pc:sldMk cId="3028174274" sldId="625"/>
        </pc:sldMkLst>
      </pc:sldChg>
      <pc:sldChg chg="new del">
        <pc:chgData name="Paula Griffith MD" userId="fde96e02-b819-4cf2-a776-a2fd83853390" providerId="ADAL" clId="{DD5FA375-9BC2-4276-A856-EC8FB07C3432}" dt="2023-03-01T18:41:38.060" v="2501" actId="47"/>
        <pc:sldMkLst>
          <pc:docMk/>
          <pc:sldMk cId="3987928026" sldId="625"/>
        </pc:sldMkLst>
      </pc:sldChg>
      <pc:sldChg chg="modSp add del mod">
        <pc:chgData name="Paula Griffith MD" userId="fde96e02-b819-4cf2-a776-a2fd83853390" providerId="ADAL" clId="{DD5FA375-9BC2-4276-A856-EC8FB07C3432}" dt="2023-03-01T18:37:35.542" v="2284"/>
        <pc:sldMkLst>
          <pc:docMk/>
          <pc:sldMk cId="0" sldId="626"/>
        </pc:sldMkLst>
        <pc:spChg chg="mod">
          <ac:chgData name="Paula Griffith MD" userId="fde96e02-b819-4cf2-a776-a2fd83853390" providerId="ADAL" clId="{DD5FA375-9BC2-4276-A856-EC8FB07C3432}" dt="2023-03-01T18:37:35.542" v="2284"/>
          <ac:spMkLst>
            <pc:docMk/>
            <pc:sldMk cId="0" sldId="626"/>
            <ac:spMk id="7" creationId="{00000000-0000-0000-0000-000000000000}"/>
          </ac:spMkLst>
        </pc:spChg>
      </pc:sldChg>
      <pc:sldChg chg="modSp add del mod">
        <pc:chgData name="Paula Griffith MD" userId="fde96e02-b819-4cf2-a776-a2fd83853390" providerId="ADAL" clId="{DD5FA375-9BC2-4276-A856-EC8FB07C3432}" dt="2023-03-01T18:37:35.542" v="2284"/>
        <pc:sldMkLst>
          <pc:docMk/>
          <pc:sldMk cId="0" sldId="627"/>
        </pc:sldMkLst>
        <pc:spChg chg="mod">
          <ac:chgData name="Paula Griffith MD" userId="fde96e02-b819-4cf2-a776-a2fd83853390" providerId="ADAL" clId="{DD5FA375-9BC2-4276-A856-EC8FB07C3432}" dt="2023-03-01T18:37:35.542" v="2284"/>
          <ac:spMkLst>
            <pc:docMk/>
            <pc:sldMk cId="0" sldId="627"/>
            <ac:spMk id="5" creationId="{00000000-0000-0000-0000-000000000000}"/>
          </ac:spMkLst>
        </pc:spChg>
      </pc:sldChg>
      <pc:sldMasterChg chg="delSldLayout">
        <pc:chgData name="Paula Griffith MD" userId="fde96e02-b819-4cf2-a776-a2fd83853390" providerId="ADAL" clId="{DD5FA375-9BC2-4276-A856-EC8FB07C3432}" dt="2023-03-01T18:38:18.742" v="2297" actId="47"/>
        <pc:sldMasterMkLst>
          <pc:docMk/>
          <pc:sldMasterMk cId="167857455" sldId="2147483696"/>
        </pc:sldMasterMkLst>
        <pc:sldLayoutChg chg="del">
          <pc:chgData name="Paula Griffith MD" userId="fde96e02-b819-4cf2-a776-a2fd83853390" providerId="ADAL" clId="{DD5FA375-9BC2-4276-A856-EC8FB07C3432}" dt="2023-03-01T18:38:18.742" v="2297" actId="47"/>
          <pc:sldLayoutMkLst>
            <pc:docMk/>
            <pc:sldMasterMk cId="167857455" sldId="2147483696"/>
            <pc:sldLayoutMk cId="3737267893" sldId="2147483716"/>
          </pc:sldLayoutMkLst>
        </pc:sldLayoutChg>
      </pc:sldMasterChg>
    </pc:docChg>
  </pc:docChgLst>
  <pc:docChgLst>
    <pc:chgData name="Paula Griffith MD" userId="fde96e02-b819-4cf2-a776-a2fd83853390" providerId="ADAL" clId="{82C5D5B2-605A-434D-B4B7-8C31167D8690}"/>
    <pc:docChg chg="undo custSel addSld delSld modSld sldOrd">
      <pc:chgData name="Paula Griffith MD" userId="fde96e02-b819-4cf2-a776-a2fd83853390" providerId="ADAL" clId="{82C5D5B2-605A-434D-B4B7-8C31167D8690}" dt="2023-03-05T01:46:48.318" v="2803" actId="27636"/>
      <pc:docMkLst>
        <pc:docMk/>
      </pc:docMkLst>
      <pc:sldChg chg="addSp delSp modSp mod setBg">
        <pc:chgData name="Paula Griffith MD" userId="fde96e02-b819-4cf2-a776-a2fd83853390" providerId="ADAL" clId="{82C5D5B2-605A-434D-B4B7-8C31167D8690}" dt="2023-02-28T03:29:26.269" v="1372" actId="26606"/>
        <pc:sldMkLst>
          <pc:docMk/>
          <pc:sldMk cId="245582019" sldId="256"/>
        </pc:sldMkLst>
        <pc:spChg chg="mod">
          <ac:chgData name="Paula Griffith MD" userId="fde96e02-b819-4cf2-a776-a2fd83853390" providerId="ADAL" clId="{82C5D5B2-605A-434D-B4B7-8C31167D8690}" dt="2023-02-28T03:29:26.269" v="1372" actId="26606"/>
          <ac:spMkLst>
            <pc:docMk/>
            <pc:sldMk cId="245582019" sldId="256"/>
            <ac:spMk id="2" creationId="{0870D236-8EA0-298C-205E-DC5E1521EA1D}"/>
          </ac:spMkLst>
        </pc:spChg>
        <pc:spChg chg="mod">
          <ac:chgData name="Paula Griffith MD" userId="fde96e02-b819-4cf2-a776-a2fd83853390" providerId="ADAL" clId="{82C5D5B2-605A-434D-B4B7-8C31167D8690}" dt="2023-02-28T03:29:26.258" v="1371" actId="26606"/>
          <ac:spMkLst>
            <pc:docMk/>
            <pc:sldMk cId="245582019" sldId="256"/>
            <ac:spMk id="3" creationId="{3709789B-47E3-A8B3-C889-7A0EC0C534AF}"/>
          </ac:spMkLst>
        </pc:spChg>
        <pc:spChg chg="add del">
          <ac:chgData name="Paula Griffith MD" userId="fde96e02-b819-4cf2-a776-a2fd83853390" providerId="ADAL" clId="{82C5D5B2-605A-434D-B4B7-8C31167D8690}" dt="2023-02-28T03:27:32.159" v="1339" actId="26606"/>
          <ac:spMkLst>
            <pc:docMk/>
            <pc:sldMk cId="245582019" sldId="256"/>
            <ac:spMk id="3079" creationId="{A7244538-290E-40DA-A93A-14BB3E6CF173}"/>
          </ac:spMkLst>
        </pc:spChg>
        <pc:spChg chg="add del">
          <ac:chgData name="Paula Griffith MD" userId="fde96e02-b819-4cf2-a776-a2fd83853390" providerId="ADAL" clId="{82C5D5B2-605A-434D-B4B7-8C31167D8690}" dt="2023-02-28T03:27:32.159" v="1339" actId="26606"/>
          <ac:spMkLst>
            <pc:docMk/>
            <pc:sldMk cId="245582019" sldId="256"/>
            <ac:spMk id="3081" creationId="{AB1DF3B3-9DBC-445D-AE4E-A62E5A9B85D5}"/>
          </ac:spMkLst>
        </pc:spChg>
        <pc:spChg chg="add del">
          <ac:chgData name="Paula Griffith MD" userId="fde96e02-b819-4cf2-a776-a2fd83853390" providerId="ADAL" clId="{82C5D5B2-605A-434D-B4B7-8C31167D8690}" dt="2023-02-28T03:27:32.159" v="1339" actId="26606"/>
          <ac:spMkLst>
            <pc:docMk/>
            <pc:sldMk cId="245582019" sldId="256"/>
            <ac:spMk id="3083" creationId="{F51F80E8-0CAC-410E-B59A-29FDDC357ED4}"/>
          </ac:spMkLst>
        </pc:spChg>
        <pc:spChg chg="add del">
          <ac:chgData name="Paula Griffith MD" userId="fde96e02-b819-4cf2-a776-a2fd83853390" providerId="ADAL" clId="{82C5D5B2-605A-434D-B4B7-8C31167D8690}" dt="2023-02-28T03:29:26.269" v="1372" actId="26606"/>
          <ac:spMkLst>
            <pc:docMk/>
            <pc:sldMk cId="245582019" sldId="256"/>
            <ac:spMk id="3085" creationId="{9BFE55E3-D54A-4EDB-8EBB-21F4B2949DCB}"/>
          </ac:spMkLst>
        </pc:spChg>
        <pc:spChg chg="add del">
          <ac:chgData name="Paula Griffith MD" userId="fde96e02-b819-4cf2-a776-a2fd83853390" providerId="ADAL" clId="{82C5D5B2-605A-434D-B4B7-8C31167D8690}" dt="2023-02-28T03:29:26.269" v="1372" actId="26606"/>
          <ac:spMkLst>
            <pc:docMk/>
            <pc:sldMk cId="245582019" sldId="256"/>
            <ac:spMk id="3086" creationId="{433645C1-1D10-48BE-BDFF-4AF58FC21248}"/>
          </ac:spMkLst>
        </pc:spChg>
        <pc:spChg chg="add del">
          <ac:chgData name="Paula Griffith MD" userId="fde96e02-b819-4cf2-a776-a2fd83853390" providerId="ADAL" clId="{82C5D5B2-605A-434D-B4B7-8C31167D8690}" dt="2023-02-28T03:29:26.258" v="1371" actId="26606"/>
          <ac:spMkLst>
            <pc:docMk/>
            <pc:sldMk cId="245582019" sldId="256"/>
            <ac:spMk id="3088" creationId="{F3588BBB-F5CF-469B-B95A-31327F357E29}"/>
          </ac:spMkLst>
        </pc:spChg>
        <pc:spChg chg="add del">
          <ac:chgData name="Paula Griffith MD" userId="fde96e02-b819-4cf2-a776-a2fd83853390" providerId="ADAL" clId="{82C5D5B2-605A-434D-B4B7-8C31167D8690}" dt="2023-02-28T03:29:26.258" v="1371" actId="26606"/>
          <ac:spMkLst>
            <pc:docMk/>
            <pc:sldMk cId="245582019" sldId="256"/>
            <ac:spMk id="3089" creationId="{88748CE6-D95D-4370-AE3A-E6B1BFBE4EFA}"/>
          </ac:spMkLst>
        </pc:spChg>
        <pc:spChg chg="add del">
          <ac:chgData name="Paula Griffith MD" userId="fde96e02-b819-4cf2-a776-a2fd83853390" providerId="ADAL" clId="{82C5D5B2-605A-434D-B4B7-8C31167D8690}" dt="2023-02-28T03:28:30.989" v="1348" actId="26606"/>
          <ac:spMkLst>
            <pc:docMk/>
            <pc:sldMk cId="245582019" sldId="256"/>
            <ac:spMk id="3091" creationId="{9BFE55E3-D54A-4EDB-8EBB-21F4B2949DCB}"/>
          </ac:spMkLst>
        </pc:spChg>
        <pc:spChg chg="add del">
          <ac:chgData name="Paula Griffith MD" userId="fde96e02-b819-4cf2-a776-a2fd83853390" providerId="ADAL" clId="{82C5D5B2-605A-434D-B4B7-8C31167D8690}" dt="2023-02-28T03:28:30.989" v="1348" actId="26606"/>
          <ac:spMkLst>
            <pc:docMk/>
            <pc:sldMk cId="245582019" sldId="256"/>
            <ac:spMk id="3093" creationId="{433645C1-1D10-48BE-BDFF-4AF58FC21248}"/>
          </ac:spMkLst>
        </pc:spChg>
        <pc:spChg chg="add del">
          <ac:chgData name="Paula Griffith MD" userId="fde96e02-b819-4cf2-a776-a2fd83853390" providerId="ADAL" clId="{82C5D5B2-605A-434D-B4B7-8C31167D8690}" dt="2023-02-28T03:29:26.258" v="1371" actId="26606"/>
          <ac:spMkLst>
            <pc:docMk/>
            <pc:sldMk cId="245582019" sldId="256"/>
            <ac:spMk id="3095" creationId="{DB638F8C-6A71-4C61-9825-583BCFC72045}"/>
          </ac:spMkLst>
        </pc:spChg>
        <pc:spChg chg="add">
          <ac:chgData name="Paula Griffith MD" userId="fde96e02-b819-4cf2-a776-a2fd83853390" providerId="ADAL" clId="{82C5D5B2-605A-434D-B4B7-8C31167D8690}" dt="2023-02-28T03:29:26.269" v="1372" actId="26606"/>
          <ac:spMkLst>
            <pc:docMk/>
            <pc:sldMk cId="245582019" sldId="256"/>
            <ac:spMk id="3097" creationId="{9BFE55E3-D54A-4EDB-8EBB-21F4B2949DCB}"/>
          </ac:spMkLst>
        </pc:spChg>
        <pc:spChg chg="add">
          <ac:chgData name="Paula Griffith MD" userId="fde96e02-b819-4cf2-a776-a2fd83853390" providerId="ADAL" clId="{82C5D5B2-605A-434D-B4B7-8C31167D8690}" dt="2023-02-28T03:29:26.269" v="1372" actId="26606"/>
          <ac:spMkLst>
            <pc:docMk/>
            <pc:sldMk cId="245582019" sldId="256"/>
            <ac:spMk id="3098" creationId="{433645C1-1D10-48BE-BDFF-4AF58FC21248}"/>
          </ac:spMkLst>
        </pc:spChg>
        <pc:picChg chg="add mod">
          <ac:chgData name="Paula Griffith MD" userId="fde96e02-b819-4cf2-a776-a2fd83853390" providerId="ADAL" clId="{82C5D5B2-605A-434D-B4B7-8C31167D8690}" dt="2023-02-28T03:29:26.269" v="1372" actId="26606"/>
          <ac:picMkLst>
            <pc:docMk/>
            <pc:sldMk cId="245582019" sldId="256"/>
            <ac:picMk id="3074" creationId="{133AB7E6-9E26-566A-C40D-566283BCCA5B}"/>
          </ac:picMkLst>
        </pc:picChg>
      </pc:sldChg>
      <pc:sldChg chg="addSp modSp mod setBg">
        <pc:chgData name="Paula Griffith MD" userId="fde96e02-b819-4cf2-a776-a2fd83853390" providerId="ADAL" clId="{82C5D5B2-605A-434D-B4B7-8C31167D8690}" dt="2023-02-28T03:26:48.550" v="1336" actId="113"/>
        <pc:sldMkLst>
          <pc:docMk/>
          <pc:sldMk cId="4072253776" sldId="257"/>
        </pc:sldMkLst>
        <pc:spChg chg="mod">
          <ac:chgData name="Paula Griffith MD" userId="fde96e02-b819-4cf2-a776-a2fd83853390" providerId="ADAL" clId="{82C5D5B2-605A-434D-B4B7-8C31167D8690}" dt="2023-02-28T03:26:48.550" v="1336" actId="113"/>
          <ac:spMkLst>
            <pc:docMk/>
            <pc:sldMk cId="4072253776" sldId="257"/>
            <ac:spMk id="2" creationId="{ABCDDB18-48BB-A4FB-0875-BFD38E46ACD6}"/>
          </ac:spMkLst>
        </pc:spChg>
        <pc:spChg chg="mod">
          <ac:chgData name="Paula Griffith MD" userId="fde96e02-b819-4cf2-a776-a2fd83853390" providerId="ADAL" clId="{82C5D5B2-605A-434D-B4B7-8C31167D8690}" dt="2023-02-28T03:26:31.667" v="1322" actId="27636"/>
          <ac:spMkLst>
            <pc:docMk/>
            <pc:sldMk cId="4072253776" sldId="257"/>
            <ac:spMk id="3" creationId="{ECA20EFF-D514-98C1-6206-BA6204876C16}"/>
          </ac:spMkLst>
        </pc:spChg>
        <pc:spChg chg="add">
          <ac:chgData name="Paula Griffith MD" userId="fde96e02-b819-4cf2-a776-a2fd83853390" providerId="ADAL" clId="{82C5D5B2-605A-434D-B4B7-8C31167D8690}" dt="2023-02-28T03:25:31.876" v="1265" actId="26606"/>
          <ac:spMkLst>
            <pc:docMk/>
            <pc:sldMk cId="4072253776" sldId="257"/>
            <ac:spMk id="2055" creationId="{1EA5387D-64D8-4D6C-B109-FF4E81DF609A}"/>
          </ac:spMkLst>
        </pc:spChg>
        <pc:picChg chg="add mod ord">
          <ac:chgData name="Paula Griffith MD" userId="fde96e02-b819-4cf2-a776-a2fd83853390" providerId="ADAL" clId="{82C5D5B2-605A-434D-B4B7-8C31167D8690}" dt="2023-02-28T03:25:31.876" v="1265" actId="26606"/>
          <ac:picMkLst>
            <pc:docMk/>
            <pc:sldMk cId="4072253776" sldId="257"/>
            <ac:picMk id="2050" creationId="{2E23927B-B548-9B08-A2C6-35E50E79BA94}"/>
          </ac:picMkLst>
        </pc:picChg>
      </pc:sldChg>
      <pc:sldChg chg="modSp mod">
        <pc:chgData name="Paula Griffith MD" userId="fde96e02-b819-4cf2-a776-a2fd83853390" providerId="ADAL" clId="{82C5D5B2-605A-434D-B4B7-8C31167D8690}" dt="2023-02-28T03:22:03.582" v="1135" actId="20577"/>
        <pc:sldMkLst>
          <pc:docMk/>
          <pc:sldMk cId="3900845792" sldId="258"/>
        </pc:sldMkLst>
        <pc:spChg chg="mod">
          <ac:chgData name="Paula Griffith MD" userId="fde96e02-b819-4cf2-a776-a2fd83853390" providerId="ADAL" clId="{82C5D5B2-605A-434D-B4B7-8C31167D8690}" dt="2023-02-28T03:22:03.582" v="1135" actId="20577"/>
          <ac:spMkLst>
            <pc:docMk/>
            <pc:sldMk cId="3900845792" sldId="258"/>
            <ac:spMk id="2" creationId="{C40C2041-66DB-1083-43BC-49C4A8FD78E8}"/>
          </ac:spMkLst>
        </pc:spChg>
        <pc:spChg chg="mod">
          <ac:chgData name="Paula Griffith MD" userId="fde96e02-b819-4cf2-a776-a2fd83853390" providerId="ADAL" clId="{82C5D5B2-605A-434D-B4B7-8C31167D8690}" dt="2023-02-28T02:46:49.700" v="179" actId="20577"/>
          <ac:spMkLst>
            <pc:docMk/>
            <pc:sldMk cId="3900845792" sldId="258"/>
            <ac:spMk id="3" creationId="{CF620B58-F43B-3F0F-2AE5-B38F80733A45}"/>
          </ac:spMkLst>
        </pc:spChg>
      </pc:sldChg>
      <pc:sldChg chg="addSp modSp mod modNotesTx">
        <pc:chgData name="Paula Griffith MD" userId="fde96e02-b819-4cf2-a776-a2fd83853390" providerId="ADAL" clId="{82C5D5B2-605A-434D-B4B7-8C31167D8690}" dt="2023-03-01T03:42:34.529" v="2176" actId="20577"/>
        <pc:sldMkLst>
          <pc:docMk/>
          <pc:sldMk cId="2019781673" sldId="259"/>
        </pc:sldMkLst>
        <pc:spChg chg="mod">
          <ac:chgData name="Paula Griffith MD" userId="fde96e02-b819-4cf2-a776-a2fd83853390" providerId="ADAL" clId="{82C5D5B2-605A-434D-B4B7-8C31167D8690}" dt="2023-03-01T03:42:34.529" v="2176" actId="20577"/>
          <ac:spMkLst>
            <pc:docMk/>
            <pc:sldMk cId="2019781673" sldId="259"/>
            <ac:spMk id="2" creationId="{7171E7F4-ED7C-93CC-5F76-D6F40728642C}"/>
          </ac:spMkLst>
        </pc:spChg>
        <pc:spChg chg="mod">
          <ac:chgData name="Paula Griffith MD" userId="fde96e02-b819-4cf2-a776-a2fd83853390" providerId="ADAL" clId="{82C5D5B2-605A-434D-B4B7-8C31167D8690}" dt="2023-03-01T03:41:39.238" v="2114" actId="20577"/>
          <ac:spMkLst>
            <pc:docMk/>
            <pc:sldMk cId="2019781673" sldId="259"/>
            <ac:spMk id="3" creationId="{C40C0578-6AFD-94E7-D4E5-FB53C1FEDB87}"/>
          </ac:spMkLst>
        </pc:spChg>
        <pc:spChg chg="add mod">
          <ac:chgData name="Paula Griffith MD" userId="fde96e02-b819-4cf2-a776-a2fd83853390" providerId="ADAL" clId="{82C5D5B2-605A-434D-B4B7-8C31167D8690}" dt="2023-03-01T03:35:26.630" v="1854" actId="13822"/>
          <ac:spMkLst>
            <pc:docMk/>
            <pc:sldMk cId="2019781673" sldId="259"/>
            <ac:spMk id="4" creationId="{564BE316-D124-AB11-8936-BC2C76200FD4}"/>
          </ac:spMkLst>
        </pc:spChg>
        <pc:spChg chg="add mod">
          <ac:chgData name="Paula Griffith MD" userId="fde96e02-b819-4cf2-a776-a2fd83853390" providerId="ADAL" clId="{82C5D5B2-605A-434D-B4B7-8C31167D8690}" dt="2023-03-01T03:42:24.021" v="2171" actId="207"/>
          <ac:spMkLst>
            <pc:docMk/>
            <pc:sldMk cId="2019781673" sldId="259"/>
            <ac:spMk id="5" creationId="{464DC415-4E9E-71AD-088F-3A25F32FD22A}"/>
          </ac:spMkLst>
        </pc:spChg>
      </pc:sldChg>
      <pc:sldChg chg="modSp mod">
        <pc:chgData name="Paula Griffith MD" userId="fde96e02-b819-4cf2-a776-a2fd83853390" providerId="ADAL" clId="{82C5D5B2-605A-434D-B4B7-8C31167D8690}" dt="2023-03-01T03:42:46.814" v="2190" actId="20577"/>
        <pc:sldMkLst>
          <pc:docMk/>
          <pc:sldMk cId="3119665224" sldId="260"/>
        </pc:sldMkLst>
        <pc:spChg chg="mod">
          <ac:chgData name="Paula Griffith MD" userId="fde96e02-b819-4cf2-a776-a2fd83853390" providerId="ADAL" clId="{82C5D5B2-605A-434D-B4B7-8C31167D8690}" dt="2023-03-01T03:42:46.814" v="2190" actId="20577"/>
          <ac:spMkLst>
            <pc:docMk/>
            <pc:sldMk cId="3119665224" sldId="260"/>
            <ac:spMk id="2" creationId="{FCF8D85D-00C7-42A5-405A-5C672FD5F85F}"/>
          </ac:spMkLst>
        </pc:spChg>
        <pc:spChg chg="mod">
          <ac:chgData name="Paula Griffith MD" userId="fde96e02-b819-4cf2-a776-a2fd83853390" providerId="ADAL" clId="{82C5D5B2-605A-434D-B4B7-8C31167D8690}" dt="2023-02-28T02:27:35.013" v="0"/>
          <ac:spMkLst>
            <pc:docMk/>
            <pc:sldMk cId="3119665224" sldId="260"/>
            <ac:spMk id="3" creationId="{BC7B903F-4455-2430-FC74-FD8B355AD81C}"/>
          </ac:spMkLst>
        </pc:spChg>
      </pc:sldChg>
      <pc:sldChg chg="addSp delSp modSp mod setBg">
        <pc:chgData name="Paula Griffith MD" userId="fde96e02-b819-4cf2-a776-a2fd83853390" providerId="ADAL" clId="{82C5D5B2-605A-434D-B4B7-8C31167D8690}" dt="2023-03-05T01:46:48.318" v="2803" actId="27636"/>
        <pc:sldMkLst>
          <pc:docMk/>
          <pc:sldMk cId="3358068775" sldId="261"/>
        </pc:sldMkLst>
        <pc:spChg chg="mod">
          <ac:chgData name="Paula Griffith MD" userId="fde96e02-b819-4cf2-a776-a2fd83853390" providerId="ADAL" clId="{82C5D5B2-605A-434D-B4B7-8C31167D8690}" dt="2023-03-05T01:45:46.014" v="2592" actId="20577"/>
          <ac:spMkLst>
            <pc:docMk/>
            <pc:sldMk cId="3358068775" sldId="261"/>
            <ac:spMk id="2" creationId="{794EBC7B-EF5B-FCE0-F595-B1CB72B753B9}"/>
          </ac:spMkLst>
        </pc:spChg>
        <pc:spChg chg="mod">
          <ac:chgData name="Paula Griffith MD" userId="fde96e02-b819-4cf2-a776-a2fd83853390" providerId="ADAL" clId="{82C5D5B2-605A-434D-B4B7-8C31167D8690}" dt="2023-03-05T01:46:48.318" v="2803" actId="27636"/>
          <ac:spMkLst>
            <pc:docMk/>
            <pc:sldMk cId="3358068775" sldId="261"/>
            <ac:spMk id="3" creationId="{E6F9E1BB-54C9-0461-370A-9BC75A3A6BE0}"/>
          </ac:spMkLst>
        </pc:spChg>
        <pc:spChg chg="add del">
          <ac:chgData name="Paula Griffith MD" userId="fde96e02-b819-4cf2-a776-a2fd83853390" providerId="ADAL" clId="{82C5D5B2-605A-434D-B4B7-8C31167D8690}" dt="2023-02-28T03:18:50.185" v="1118" actId="26606"/>
          <ac:spMkLst>
            <pc:docMk/>
            <pc:sldMk cId="3358068775" sldId="261"/>
            <ac:spMk id="1035" creationId="{4AA18679-02E7-4659-BA1A-CAF7377C7C38}"/>
          </ac:spMkLst>
        </pc:spChg>
        <pc:spChg chg="add">
          <ac:chgData name="Paula Griffith MD" userId="fde96e02-b819-4cf2-a776-a2fd83853390" providerId="ADAL" clId="{82C5D5B2-605A-434D-B4B7-8C31167D8690}" dt="2023-02-28T03:18:50.317" v="1119" actId="26606"/>
          <ac:spMkLst>
            <pc:docMk/>
            <pc:sldMk cId="3358068775" sldId="261"/>
            <ac:spMk id="1043" creationId="{077D6507-8E8D-40E1-A7B9-63012EF9492F}"/>
          </ac:spMkLst>
        </pc:spChg>
        <pc:picChg chg="add mod ord">
          <ac:chgData name="Paula Griffith MD" userId="fde96e02-b819-4cf2-a776-a2fd83853390" providerId="ADAL" clId="{82C5D5B2-605A-434D-B4B7-8C31167D8690}" dt="2023-02-28T03:18:50.317" v="1119" actId="26606"/>
          <ac:picMkLst>
            <pc:docMk/>
            <pc:sldMk cId="3358068775" sldId="261"/>
            <ac:picMk id="1026" creationId="{C82B1533-8284-2C9C-A7C2-4289F61D274D}"/>
          </ac:picMkLst>
        </pc:picChg>
        <pc:picChg chg="add del">
          <ac:chgData name="Paula Griffith MD" userId="fde96e02-b819-4cf2-a776-a2fd83853390" providerId="ADAL" clId="{82C5D5B2-605A-434D-B4B7-8C31167D8690}" dt="2023-02-28T03:18:50.185" v="1118" actId="26606"/>
          <ac:picMkLst>
            <pc:docMk/>
            <pc:sldMk cId="3358068775" sldId="261"/>
            <ac:picMk id="1031" creationId="{75577CC7-6B96-4908-84E4-0D2AC01834E3}"/>
          </ac:picMkLst>
        </pc:picChg>
        <pc:picChg chg="add del">
          <ac:chgData name="Paula Griffith MD" userId="fde96e02-b819-4cf2-a776-a2fd83853390" providerId="ADAL" clId="{82C5D5B2-605A-434D-B4B7-8C31167D8690}" dt="2023-02-28T03:18:50.185" v="1118" actId="26606"/>
          <ac:picMkLst>
            <pc:docMk/>
            <pc:sldMk cId="3358068775" sldId="261"/>
            <ac:picMk id="1033" creationId="{3094519A-B61A-4BE2-9E40-30E744081BB3}"/>
          </ac:picMkLst>
        </pc:picChg>
        <pc:picChg chg="add del">
          <ac:chgData name="Paula Griffith MD" userId="fde96e02-b819-4cf2-a776-a2fd83853390" providerId="ADAL" clId="{82C5D5B2-605A-434D-B4B7-8C31167D8690}" dt="2023-02-28T03:18:50.185" v="1118" actId="26606"/>
          <ac:picMkLst>
            <pc:docMk/>
            <pc:sldMk cId="3358068775" sldId="261"/>
            <ac:picMk id="1037" creationId="{9A970385-4B74-4997-86C1-C30FECD3CC48}"/>
          </ac:picMkLst>
        </pc:picChg>
        <pc:picChg chg="add del">
          <ac:chgData name="Paula Griffith MD" userId="fde96e02-b819-4cf2-a776-a2fd83853390" providerId="ADAL" clId="{82C5D5B2-605A-434D-B4B7-8C31167D8690}" dt="2023-02-28T03:18:50.185" v="1118" actId="26606"/>
          <ac:picMkLst>
            <pc:docMk/>
            <pc:sldMk cId="3358068775" sldId="261"/>
            <ac:picMk id="1039" creationId="{A0B72229-AEC7-4871-8F9D-EA4EC4DB50A9}"/>
          </ac:picMkLst>
        </pc:picChg>
        <pc:picChg chg="add">
          <ac:chgData name="Paula Griffith MD" userId="fde96e02-b819-4cf2-a776-a2fd83853390" providerId="ADAL" clId="{82C5D5B2-605A-434D-B4B7-8C31167D8690}" dt="2023-02-28T03:18:50.317" v="1119" actId="26606"/>
          <ac:picMkLst>
            <pc:docMk/>
            <pc:sldMk cId="3358068775" sldId="261"/>
            <ac:picMk id="1041" creationId="{CFD580F5-E7BF-4C1D-BEFD-4A4601EBA876}"/>
          </ac:picMkLst>
        </pc:picChg>
        <pc:picChg chg="add">
          <ac:chgData name="Paula Griffith MD" userId="fde96e02-b819-4cf2-a776-a2fd83853390" providerId="ADAL" clId="{82C5D5B2-605A-434D-B4B7-8C31167D8690}" dt="2023-02-28T03:18:50.317" v="1119" actId="26606"/>
          <ac:picMkLst>
            <pc:docMk/>
            <pc:sldMk cId="3358068775" sldId="261"/>
            <ac:picMk id="1042" creationId="{F0F06750-78FE-4472-8DA5-14CF3336F811}"/>
          </ac:picMkLst>
        </pc:picChg>
      </pc:sldChg>
      <pc:sldChg chg="modSp new mod ord">
        <pc:chgData name="Paula Griffith MD" userId="fde96e02-b819-4cf2-a776-a2fd83853390" providerId="ADAL" clId="{82C5D5B2-605A-434D-B4B7-8C31167D8690}" dt="2023-03-01T03:45:34.884" v="2235" actId="20577"/>
        <pc:sldMkLst>
          <pc:docMk/>
          <pc:sldMk cId="4171022253" sldId="262"/>
        </pc:sldMkLst>
        <pc:spChg chg="mod">
          <ac:chgData name="Paula Griffith MD" userId="fde96e02-b819-4cf2-a776-a2fd83853390" providerId="ADAL" clId="{82C5D5B2-605A-434D-B4B7-8C31167D8690}" dt="2023-03-01T03:45:34.884" v="2235" actId="20577"/>
          <ac:spMkLst>
            <pc:docMk/>
            <pc:sldMk cId="4171022253" sldId="262"/>
            <ac:spMk id="2" creationId="{31F201D8-1202-0166-EA54-D80F2595313E}"/>
          </ac:spMkLst>
        </pc:spChg>
        <pc:spChg chg="mod">
          <ac:chgData name="Paula Griffith MD" userId="fde96e02-b819-4cf2-a776-a2fd83853390" providerId="ADAL" clId="{82C5D5B2-605A-434D-B4B7-8C31167D8690}" dt="2023-02-28T02:46:20.335" v="178"/>
          <ac:spMkLst>
            <pc:docMk/>
            <pc:sldMk cId="4171022253" sldId="262"/>
            <ac:spMk id="3" creationId="{E9B9C5E9-0988-54A8-148C-2EC5B21B96DB}"/>
          </ac:spMkLst>
        </pc:spChg>
      </pc:sldChg>
      <pc:sldChg chg="addSp modSp new mod">
        <pc:chgData name="Paula Griffith MD" userId="fde96e02-b819-4cf2-a776-a2fd83853390" providerId="ADAL" clId="{82C5D5B2-605A-434D-B4B7-8C31167D8690}" dt="2023-03-05T01:43:45.334" v="2536" actId="20577"/>
        <pc:sldMkLst>
          <pc:docMk/>
          <pc:sldMk cId="3199368938" sldId="263"/>
        </pc:sldMkLst>
        <pc:spChg chg="mod">
          <ac:chgData name="Paula Griffith MD" userId="fde96e02-b819-4cf2-a776-a2fd83853390" providerId="ADAL" clId="{82C5D5B2-605A-434D-B4B7-8C31167D8690}" dt="2023-03-01T03:42:41.272" v="2183" actId="20577"/>
          <ac:spMkLst>
            <pc:docMk/>
            <pc:sldMk cId="3199368938" sldId="263"/>
            <ac:spMk id="2" creationId="{C57C8D78-6501-20D7-495C-DAF9EA25122F}"/>
          </ac:spMkLst>
        </pc:spChg>
        <pc:spChg chg="mod">
          <ac:chgData name="Paula Griffith MD" userId="fde96e02-b819-4cf2-a776-a2fd83853390" providerId="ADAL" clId="{82C5D5B2-605A-434D-B4B7-8C31167D8690}" dt="2023-03-05T01:43:45.334" v="2536" actId="20577"/>
          <ac:spMkLst>
            <pc:docMk/>
            <pc:sldMk cId="3199368938" sldId="263"/>
            <ac:spMk id="3" creationId="{CFF54328-7D25-8193-E928-92E34E3CC918}"/>
          </ac:spMkLst>
        </pc:spChg>
        <pc:spChg chg="add mod">
          <ac:chgData name="Paula Griffith MD" userId="fde96e02-b819-4cf2-a776-a2fd83853390" providerId="ADAL" clId="{82C5D5B2-605A-434D-B4B7-8C31167D8690}" dt="2023-03-05T01:40:35.307" v="2433" actId="1076"/>
          <ac:spMkLst>
            <pc:docMk/>
            <pc:sldMk cId="3199368938" sldId="263"/>
            <ac:spMk id="6" creationId="{62E0E33E-3778-9E1C-ACCF-50F68629047B}"/>
          </ac:spMkLst>
        </pc:spChg>
      </pc:sldChg>
      <pc:sldChg chg="addSp delSp modSp new mod setBg">
        <pc:chgData name="Paula Griffith MD" userId="fde96e02-b819-4cf2-a776-a2fd83853390" providerId="ADAL" clId="{82C5D5B2-605A-434D-B4B7-8C31167D8690}" dt="2023-02-28T02:59:15.562" v="527" actId="20577"/>
        <pc:sldMkLst>
          <pc:docMk/>
          <pc:sldMk cId="11241592" sldId="264"/>
        </pc:sldMkLst>
        <pc:spChg chg="mod">
          <ac:chgData name="Paula Griffith MD" userId="fde96e02-b819-4cf2-a776-a2fd83853390" providerId="ADAL" clId="{82C5D5B2-605A-434D-B4B7-8C31167D8690}" dt="2023-02-28T02:59:15.562" v="527" actId="20577"/>
          <ac:spMkLst>
            <pc:docMk/>
            <pc:sldMk cId="11241592" sldId="264"/>
            <ac:spMk id="2" creationId="{C4A14900-1316-4CEC-CBDD-467BFFFAFAF6}"/>
          </ac:spMkLst>
        </pc:spChg>
        <pc:spChg chg="del">
          <ac:chgData name="Paula Griffith MD" userId="fde96e02-b819-4cf2-a776-a2fd83853390" providerId="ADAL" clId="{82C5D5B2-605A-434D-B4B7-8C31167D8690}" dt="2023-02-28T02:50:35.912" v="313" actId="478"/>
          <ac:spMkLst>
            <pc:docMk/>
            <pc:sldMk cId="11241592" sldId="264"/>
            <ac:spMk id="3" creationId="{44FBCE3B-A69E-B513-FA0E-3B31BCD78F4A}"/>
          </ac:spMkLst>
        </pc:spChg>
        <pc:spChg chg="add mod ord">
          <ac:chgData name="Paula Griffith MD" userId="fde96e02-b819-4cf2-a776-a2fd83853390" providerId="ADAL" clId="{82C5D5B2-605A-434D-B4B7-8C31167D8690}" dt="2023-02-28T02:57:59.214" v="519" actId="27636"/>
          <ac:spMkLst>
            <pc:docMk/>
            <pc:sldMk cId="11241592" sldId="264"/>
            <ac:spMk id="7" creationId="{C562133F-B14F-2509-542C-0632581B8A21}"/>
          </ac:spMkLst>
        </pc:spChg>
        <pc:spChg chg="add del">
          <ac:chgData name="Paula Griffith MD" userId="fde96e02-b819-4cf2-a776-a2fd83853390" providerId="ADAL" clId="{82C5D5B2-605A-434D-B4B7-8C31167D8690}" dt="2023-02-28T02:52:13.710" v="367" actId="26606"/>
          <ac:spMkLst>
            <pc:docMk/>
            <pc:sldMk cId="11241592" sldId="264"/>
            <ac:spMk id="9" creationId="{2DA785FA-C071-43A3-A397-53F1104417FB}"/>
          </ac:spMkLst>
        </pc:spChg>
        <pc:spChg chg="add del">
          <ac:chgData name="Paula Griffith MD" userId="fde96e02-b819-4cf2-a776-a2fd83853390" providerId="ADAL" clId="{82C5D5B2-605A-434D-B4B7-8C31167D8690}" dt="2023-02-28T02:51:23.671" v="355" actId="26606"/>
          <ac:spMkLst>
            <pc:docMk/>
            <pc:sldMk cId="11241592" sldId="264"/>
            <ac:spMk id="14" creationId="{25CFDE20-3E4D-44E4-AD2A-13D79F21D1FC}"/>
          </ac:spMkLst>
        </pc:spChg>
        <pc:spChg chg="add del">
          <ac:chgData name="Paula Griffith MD" userId="fde96e02-b819-4cf2-a776-a2fd83853390" providerId="ADAL" clId="{82C5D5B2-605A-434D-B4B7-8C31167D8690}" dt="2023-02-28T02:51:23.671" v="355" actId="26606"/>
          <ac:spMkLst>
            <pc:docMk/>
            <pc:sldMk cId="11241592" sldId="264"/>
            <ac:spMk id="16" creationId="{B547FFBD-C516-4615-88AF-109A4F96AFD6}"/>
          </ac:spMkLst>
        </pc:spChg>
        <pc:spChg chg="add del">
          <ac:chgData name="Paula Griffith MD" userId="fde96e02-b819-4cf2-a776-a2fd83853390" providerId="ADAL" clId="{82C5D5B2-605A-434D-B4B7-8C31167D8690}" dt="2023-02-28T02:51:23.671" v="355" actId="26606"/>
          <ac:spMkLst>
            <pc:docMk/>
            <pc:sldMk cId="11241592" sldId="264"/>
            <ac:spMk id="18" creationId="{279B1E8C-9D84-46AB-933A-3ECD7CD86E20}"/>
          </ac:spMkLst>
        </pc:spChg>
        <pc:spChg chg="add del">
          <ac:chgData name="Paula Griffith MD" userId="fde96e02-b819-4cf2-a776-a2fd83853390" providerId="ADAL" clId="{82C5D5B2-605A-434D-B4B7-8C31167D8690}" dt="2023-02-28T02:51:23.671" v="355" actId="26606"/>
          <ac:spMkLst>
            <pc:docMk/>
            <pc:sldMk cId="11241592" sldId="264"/>
            <ac:spMk id="20" creationId="{40B46029-6AD9-4679-ADB0-043D29C54DDC}"/>
          </ac:spMkLst>
        </pc:spChg>
        <pc:spChg chg="add del">
          <ac:chgData name="Paula Griffith MD" userId="fde96e02-b819-4cf2-a776-a2fd83853390" providerId="ADAL" clId="{82C5D5B2-605A-434D-B4B7-8C31167D8690}" dt="2023-02-28T02:51:23.671" v="355" actId="26606"/>
          <ac:spMkLst>
            <pc:docMk/>
            <pc:sldMk cId="11241592" sldId="264"/>
            <ac:spMk id="22" creationId="{47FEEA50-75EB-4B4C-B873-260F95D569AB}"/>
          </ac:spMkLst>
        </pc:spChg>
        <pc:spChg chg="add del">
          <ac:chgData name="Paula Griffith MD" userId="fde96e02-b819-4cf2-a776-a2fd83853390" providerId="ADAL" clId="{82C5D5B2-605A-434D-B4B7-8C31167D8690}" dt="2023-02-28T02:51:23.671" v="355" actId="26606"/>
          <ac:spMkLst>
            <pc:docMk/>
            <pc:sldMk cId="11241592" sldId="264"/>
            <ac:spMk id="24" creationId="{992EF7E0-49C6-4CDD-AC23-1C74CA3FBA59}"/>
          </ac:spMkLst>
        </pc:spChg>
        <pc:spChg chg="add del">
          <ac:chgData name="Paula Griffith MD" userId="fde96e02-b819-4cf2-a776-a2fd83853390" providerId="ADAL" clId="{82C5D5B2-605A-434D-B4B7-8C31167D8690}" dt="2023-02-28T02:51:23.671" v="355" actId="26606"/>
          <ac:spMkLst>
            <pc:docMk/>
            <pc:sldMk cId="11241592" sldId="264"/>
            <ac:spMk id="26" creationId="{EDA0788B-E4E4-4AE0-8781-730380BCBEFE}"/>
          </ac:spMkLst>
        </pc:spChg>
        <pc:spChg chg="add del">
          <ac:chgData name="Paula Griffith MD" userId="fde96e02-b819-4cf2-a776-a2fd83853390" providerId="ADAL" clId="{82C5D5B2-605A-434D-B4B7-8C31167D8690}" dt="2023-02-28T02:51:28.568" v="357" actId="26606"/>
          <ac:spMkLst>
            <pc:docMk/>
            <pc:sldMk cId="11241592" sldId="264"/>
            <ac:spMk id="30" creationId="{FF8A0554-081B-4FCD-B8AC-1F826E38FF9A}"/>
          </ac:spMkLst>
        </pc:spChg>
        <pc:spChg chg="add del">
          <ac:chgData name="Paula Griffith MD" userId="fde96e02-b819-4cf2-a776-a2fd83853390" providerId="ADAL" clId="{82C5D5B2-605A-434D-B4B7-8C31167D8690}" dt="2023-02-28T02:51:28.568" v="357" actId="26606"/>
          <ac:spMkLst>
            <pc:docMk/>
            <pc:sldMk cId="11241592" sldId="264"/>
            <ac:spMk id="31" creationId="{406FFEE2-58A0-44A3-9892-24602A68808B}"/>
          </ac:spMkLst>
        </pc:spChg>
        <pc:spChg chg="add del">
          <ac:chgData name="Paula Griffith MD" userId="fde96e02-b819-4cf2-a776-a2fd83853390" providerId="ADAL" clId="{82C5D5B2-605A-434D-B4B7-8C31167D8690}" dt="2023-02-28T02:51:28.568" v="357" actId="26606"/>
          <ac:spMkLst>
            <pc:docMk/>
            <pc:sldMk cId="11241592" sldId="264"/>
            <ac:spMk id="32" creationId="{69CA411D-D82A-4BF1-878C-4C25F8C77A6C}"/>
          </ac:spMkLst>
        </pc:spChg>
        <pc:spChg chg="add del">
          <ac:chgData name="Paula Griffith MD" userId="fde96e02-b819-4cf2-a776-a2fd83853390" providerId="ADAL" clId="{82C5D5B2-605A-434D-B4B7-8C31167D8690}" dt="2023-02-28T02:51:28.568" v="357" actId="26606"/>
          <ac:spMkLst>
            <pc:docMk/>
            <pc:sldMk cId="11241592" sldId="264"/>
            <ac:spMk id="33" creationId="{C9BB7D94-2C4A-4F0F-8933-E3276A89936E}"/>
          </ac:spMkLst>
        </pc:spChg>
        <pc:spChg chg="add del">
          <ac:chgData name="Paula Griffith MD" userId="fde96e02-b819-4cf2-a776-a2fd83853390" providerId="ADAL" clId="{82C5D5B2-605A-434D-B4B7-8C31167D8690}" dt="2023-02-28T02:51:28.568" v="357" actId="26606"/>
          <ac:spMkLst>
            <pc:docMk/>
            <pc:sldMk cId="11241592" sldId="264"/>
            <ac:spMk id="34" creationId="{2C166329-A912-4CA1-A632-89563D6609AA}"/>
          </ac:spMkLst>
        </pc:spChg>
        <pc:spChg chg="add del">
          <ac:chgData name="Paula Griffith MD" userId="fde96e02-b819-4cf2-a776-a2fd83853390" providerId="ADAL" clId="{82C5D5B2-605A-434D-B4B7-8C31167D8690}" dt="2023-02-28T02:51:28.568" v="357" actId="26606"/>
          <ac:spMkLst>
            <pc:docMk/>
            <pc:sldMk cId="11241592" sldId="264"/>
            <ac:spMk id="35" creationId="{CFB54679-12EF-4E3F-B1F8-3750B8BD1934}"/>
          </ac:spMkLst>
        </pc:spChg>
        <pc:picChg chg="add del mod ord">
          <ac:chgData name="Paula Griffith MD" userId="fde96e02-b819-4cf2-a776-a2fd83853390" providerId="ADAL" clId="{82C5D5B2-605A-434D-B4B7-8C31167D8690}" dt="2023-02-28T02:55:35.592" v="474" actId="478"/>
          <ac:picMkLst>
            <pc:docMk/>
            <pc:sldMk cId="11241592" sldId="264"/>
            <ac:picMk id="4" creationId="{181ECBC6-A20F-FFB1-98C9-6A5D592915D0}"/>
          </ac:picMkLst>
        </pc:picChg>
        <pc:picChg chg="add del mod">
          <ac:chgData name="Paula Griffith MD" userId="fde96e02-b819-4cf2-a776-a2fd83853390" providerId="ADAL" clId="{82C5D5B2-605A-434D-B4B7-8C31167D8690}" dt="2023-02-28T02:51:36.001" v="359" actId="21"/>
          <ac:picMkLst>
            <pc:docMk/>
            <pc:sldMk cId="11241592" sldId="264"/>
            <ac:picMk id="5" creationId="{42FF3288-3A84-5425-A119-673ECBB177F6}"/>
          </ac:picMkLst>
        </pc:picChg>
        <pc:picChg chg="add del mod">
          <ac:chgData name="Paula Griffith MD" userId="fde96e02-b819-4cf2-a776-a2fd83853390" providerId="ADAL" clId="{82C5D5B2-605A-434D-B4B7-8C31167D8690}" dt="2023-02-28T02:51:56.149" v="364"/>
          <ac:picMkLst>
            <pc:docMk/>
            <pc:sldMk cId="11241592" sldId="264"/>
            <ac:picMk id="6" creationId="{9F6733AF-0F70-F196-0694-EC39E0BA617E}"/>
          </ac:picMkLst>
        </pc:picChg>
        <pc:picChg chg="add mod">
          <ac:chgData name="Paula Griffith MD" userId="fde96e02-b819-4cf2-a776-a2fd83853390" providerId="ADAL" clId="{82C5D5B2-605A-434D-B4B7-8C31167D8690}" dt="2023-02-28T02:55:58.093" v="480" actId="1076"/>
          <ac:picMkLst>
            <pc:docMk/>
            <pc:sldMk cId="11241592" sldId="264"/>
            <ac:picMk id="8" creationId="{EEBF0323-F10A-9074-A149-C420EC7BA632}"/>
          </ac:picMkLst>
        </pc:picChg>
        <pc:picChg chg="add del">
          <ac:chgData name="Paula Griffith MD" userId="fde96e02-b819-4cf2-a776-a2fd83853390" providerId="ADAL" clId="{82C5D5B2-605A-434D-B4B7-8C31167D8690}" dt="2023-02-28T02:51:23.671" v="355" actId="26606"/>
          <ac:picMkLst>
            <pc:docMk/>
            <pc:sldMk cId="11241592" sldId="264"/>
            <ac:picMk id="10" creationId="{C413590B-CB36-47BC-B705-69813F7B5F6F}"/>
          </ac:picMkLst>
        </pc:picChg>
        <pc:picChg chg="add del">
          <ac:chgData name="Paula Griffith MD" userId="fde96e02-b819-4cf2-a776-a2fd83853390" providerId="ADAL" clId="{82C5D5B2-605A-434D-B4B7-8C31167D8690}" dt="2023-02-28T02:52:13.710" v="367" actId="26606"/>
          <ac:picMkLst>
            <pc:docMk/>
            <pc:sldMk cId="11241592" sldId="264"/>
            <ac:picMk id="11" creationId="{B654D573-EC63-4874-BAA1-1F203B95BF62}"/>
          </ac:picMkLst>
        </pc:picChg>
        <pc:picChg chg="add del">
          <ac:chgData name="Paula Griffith MD" userId="fde96e02-b819-4cf2-a776-a2fd83853390" providerId="ADAL" clId="{82C5D5B2-605A-434D-B4B7-8C31167D8690}" dt="2023-02-28T02:51:23.671" v="355" actId="26606"/>
          <ac:picMkLst>
            <pc:docMk/>
            <pc:sldMk cId="11241592" sldId="264"/>
            <ac:picMk id="12" creationId="{D676F4B9-1E76-49E4-8A47-FBDCE00D43AC}"/>
          </ac:picMkLst>
        </pc:picChg>
        <pc:picChg chg="add del">
          <ac:chgData name="Paula Griffith MD" userId="fde96e02-b819-4cf2-a776-a2fd83853390" providerId="ADAL" clId="{82C5D5B2-605A-434D-B4B7-8C31167D8690}" dt="2023-02-28T02:51:28.568" v="357" actId="26606"/>
          <ac:picMkLst>
            <pc:docMk/>
            <pc:sldMk cId="11241592" sldId="264"/>
            <ac:picMk id="28" creationId="{C413590B-CB36-47BC-B705-69813F7B5F6F}"/>
          </ac:picMkLst>
        </pc:picChg>
        <pc:picChg chg="add del">
          <ac:chgData name="Paula Griffith MD" userId="fde96e02-b819-4cf2-a776-a2fd83853390" providerId="ADAL" clId="{82C5D5B2-605A-434D-B4B7-8C31167D8690}" dt="2023-02-28T02:51:28.568" v="357" actId="26606"/>
          <ac:picMkLst>
            <pc:docMk/>
            <pc:sldMk cId="11241592" sldId="264"/>
            <ac:picMk id="29" creationId="{D676F4B9-1E76-49E4-8A47-FBDCE00D43AC}"/>
          </ac:picMkLst>
        </pc:picChg>
      </pc:sldChg>
      <pc:sldChg chg="addSp delSp modSp new mod setBg">
        <pc:chgData name="Paula Griffith MD" userId="fde96e02-b819-4cf2-a776-a2fd83853390" providerId="ADAL" clId="{82C5D5B2-605A-434D-B4B7-8C31167D8690}" dt="2023-02-28T03:04:30.443" v="663" actId="20577"/>
        <pc:sldMkLst>
          <pc:docMk/>
          <pc:sldMk cId="3450229904" sldId="265"/>
        </pc:sldMkLst>
        <pc:spChg chg="del mod">
          <ac:chgData name="Paula Griffith MD" userId="fde96e02-b819-4cf2-a776-a2fd83853390" providerId="ADAL" clId="{82C5D5B2-605A-434D-B4B7-8C31167D8690}" dt="2023-02-28T03:04:12.508" v="642" actId="478"/>
          <ac:spMkLst>
            <pc:docMk/>
            <pc:sldMk cId="3450229904" sldId="265"/>
            <ac:spMk id="2" creationId="{8514EFDC-5ABB-6C40-025B-83BEB3345AFB}"/>
          </ac:spMkLst>
        </pc:spChg>
        <pc:spChg chg="add del">
          <ac:chgData name="Paula Griffith MD" userId="fde96e02-b819-4cf2-a776-a2fd83853390" providerId="ADAL" clId="{82C5D5B2-605A-434D-B4B7-8C31167D8690}" dt="2023-02-28T02:51:46.539" v="362"/>
          <ac:spMkLst>
            <pc:docMk/>
            <pc:sldMk cId="3450229904" sldId="265"/>
            <ac:spMk id="3" creationId="{286CA884-3356-FE2C-F730-F4BEAF7E386B}"/>
          </ac:spMkLst>
        </pc:spChg>
        <pc:spChg chg="add mod ord">
          <ac:chgData name="Paula Griffith MD" userId="fde96e02-b819-4cf2-a776-a2fd83853390" providerId="ADAL" clId="{82C5D5B2-605A-434D-B4B7-8C31167D8690}" dt="2023-02-28T03:04:30.443" v="663" actId="20577"/>
          <ac:spMkLst>
            <pc:docMk/>
            <pc:sldMk cId="3450229904" sldId="265"/>
            <ac:spMk id="7" creationId="{28F891E4-7345-3ABD-A548-B8096687055D}"/>
          </ac:spMkLst>
        </pc:spChg>
        <pc:spChg chg="add del">
          <ac:chgData name="Paula Griffith MD" userId="fde96e02-b819-4cf2-a776-a2fd83853390" providerId="ADAL" clId="{82C5D5B2-605A-434D-B4B7-8C31167D8690}" dt="2023-02-28T03:02:17.506" v="615" actId="26606"/>
          <ac:spMkLst>
            <pc:docMk/>
            <pc:sldMk cId="3450229904" sldId="265"/>
            <ac:spMk id="13" creationId="{39A1E4BA-7C9E-4CDE-8BA8-AD6D6C78AE50}"/>
          </ac:spMkLst>
        </pc:spChg>
        <pc:picChg chg="add del mod">
          <ac:chgData name="Paula Griffith MD" userId="fde96e02-b819-4cf2-a776-a2fd83853390" providerId="ADAL" clId="{82C5D5B2-605A-434D-B4B7-8C31167D8690}" dt="2023-02-28T02:51:44.150" v="361"/>
          <ac:picMkLst>
            <pc:docMk/>
            <pc:sldMk cId="3450229904" sldId="265"/>
            <ac:picMk id="4" creationId="{8272B297-2F8C-E6FC-A952-1D86F3AD0B3C}"/>
          </ac:picMkLst>
        </pc:picChg>
        <pc:picChg chg="add mod">
          <ac:chgData name="Paula Griffith MD" userId="fde96e02-b819-4cf2-a776-a2fd83853390" providerId="ADAL" clId="{82C5D5B2-605A-434D-B4B7-8C31167D8690}" dt="2023-02-28T03:04:19.511" v="644" actId="1076"/>
          <ac:picMkLst>
            <pc:docMk/>
            <pc:sldMk cId="3450229904" sldId="265"/>
            <ac:picMk id="5" creationId="{EB455790-DB4B-7466-BE65-E95FEA19BAAF}"/>
          </ac:picMkLst>
        </pc:picChg>
        <pc:picChg chg="add mod">
          <ac:chgData name="Paula Griffith MD" userId="fde96e02-b819-4cf2-a776-a2fd83853390" providerId="ADAL" clId="{82C5D5B2-605A-434D-B4B7-8C31167D8690}" dt="2023-02-28T03:04:23.098" v="645" actId="1076"/>
          <ac:picMkLst>
            <pc:docMk/>
            <pc:sldMk cId="3450229904" sldId="265"/>
            <ac:picMk id="8" creationId="{8820D9AB-3F41-5BB8-0743-F432EF524825}"/>
          </ac:picMkLst>
        </pc:picChg>
      </pc:sldChg>
      <pc:sldChg chg="modSp new mod">
        <pc:chgData name="Paula Griffith MD" userId="fde96e02-b819-4cf2-a776-a2fd83853390" providerId="ADAL" clId="{82C5D5B2-605A-434D-B4B7-8C31167D8690}" dt="2023-02-28T03:09:26.994" v="1023" actId="20577"/>
        <pc:sldMkLst>
          <pc:docMk/>
          <pc:sldMk cId="220419325" sldId="266"/>
        </pc:sldMkLst>
        <pc:spChg chg="mod">
          <ac:chgData name="Paula Griffith MD" userId="fde96e02-b819-4cf2-a776-a2fd83853390" providerId="ADAL" clId="{82C5D5B2-605A-434D-B4B7-8C31167D8690}" dt="2023-02-28T03:04:47.976" v="686" actId="20577"/>
          <ac:spMkLst>
            <pc:docMk/>
            <pc:sldMk cId="220419325" sldId="266"/>
            <ac:spMk id="2" creationId="{49BDCCCC-17E2-961A-0C2C-F866713EC29E}"/>
          </ac:spMkLst>
        </pc:spChg>
        <pc:spChg chg="mod">
          <ac:chgData name="Paula Griffith MD" userId="fde96e02-b819-4cf2-a776-a2fd83853390" providerId="ADAL" clId="{82C5D5B2-605A-434D-B4B7-8C31167D8690}" dt="2023-02-28T03:09:26.994" v="1023" actId="20577"/>
          <ac:spMkLst>
            <pc:docMk/>
            <pc:sldMk cId="220419325" sldId="266"/>
            <ac:spMk id="3" creationId="{7276BAF9-7D65-9A8B-EAD4-16F7F8A559E3}"/>
          </ac:spMkLst>
        </pc:spChg>
      </pc:sldChg>
      <pc:sldChg chg="addSp delSp modSp new modAnim">
        <pc:chgData name="Paula Griffith MD" userId="fde96e02-b819-4cf2-a776-a2fd83853390" providerId="ADAL" clId="{82C5D5B2-605A-434D-B4B7-8C31167D8690}" dt="2023-02-28T03:37:41.524" v="1394" actId="166"/>
        <pc:sldMkLst>
          <pc:docMk/>
          <pc:sldMk cId="1229538945" sldId="267"/>
        </pc:sldMkLst>
        <pc:picChg chg="add mod">
          <ac:chgData name="Paula Griffith MD" userId="fde96e02-b819-4cf2-a776-a2fd83853390" providerId="ADAL" clId="{82C5D5B2-605A-434D-B4B7-8C31167D8690}" dt="2023-02-28T03:37:41.524" v="1394" actId="166"/>
          <ac:picMkLst>
            <pc:docMk/>
            <pc:sldMk cId="1229538945" sldId="267"/>
            <ac:picMk id="4" creationId="{730B6504-DB72-B496-EE3A-74BB5F180BAB}"/>
          </ac:picMkLst>
        </pc:picChg>
        <pc:picChg chg="add mod">
          <ac:chgData name="Paula Griffith MD" userId="fde96e02-b819-4cf2-a776-a2fd83853390" providerId="ADAL" clId="{82C5D5B2-605A-434D-B4B7-8C31167D8690}" dt="2023-02-28T03:36:19.678" v="1383" actId="1076"/>
          <ac:picMkLst>
            <pc:docMk/>
            <pc:sldMk cId="1229538945" sldId="267"/>
            <ac:picMk id="5" creationId="{03E41DC3-E2D8-703F-BC21-4EA2548882B2}"/>
          </ac:picMkLst>
        </pc:picChg>
        <pc:picChg chg="add mod">
          <ac:chgData name="Paula Griffith MD" userId="fde96e02-b819-4cf2-a776-a2fd83853390" providerId="ADAL" clId="{82C5D5B2-605A-434D-B4B7-8C31167D8690}" dt="2023-02-28T03:37:36.781" v="1393" actId="167"/>
          <ac:picMkLst>
            <pc:docMk/>
            <pc:sldMk cId="1229538945" sldId="267"/>
            <ac:picMk id="6" creationId="{63A5B155-2FFD-E5A0-AF45-7FACF9B69442}"/>
          </ac:picMkLst>
        </pc:picChg>
        <pc:picChg chg="add del mod">
          <ac:chgData name="Paula Griffith MD" userId="fde96e02-b819-4cf2-a776-a2fd83853390" providerId="ADAL" clId="{82C5D5B2-605A-434D-B4B7-8C31167D8690}" dt="2023-02-28T03:37:21.228" v="1392" actId="478"/>
          <ac:picMkLst>
            <pc:docMk/>
            <pc:sldMk cId="1229538945" sldId="267"/>
            <ac:picMk id="7" creationId="{5C511A24-DE11-4230-AEA2-920465D130AA}"/>
          </ac:picMkLst>
        </pc:picChg>
      </pc:sldChg>
      <pc:sldChg chg="addSp delSp modSp new mod setBg">
        <pc:chgData name="Paula Griffith MD" userId="fde96e02-b819-4cf2-a776-a2fd83853390" providerId="ADAL" clId="{82C5D5B2-605A-434D-B4B7-8C31167D8690}" dt="2023-03-01T03:15:23.178" v="1562" actId="20577"/>
        <pc:sldMkLst>
          <pc:docMk/>
          <pc:sldMk cId="1635404637" sldId="268"/>
        </pc:sldMkLst>
        <pc:spChg chg="mod">
          <ac:chgData name="Paula Griffith MD" userId="fde96e02-b819-4cf2-a776-a2fd83853390" providerId="ADAL" clId="{82C5D5B2-605A-434D-B4B7-8C31167D8690}" dt="2023-03-01T03:15:23.178" v="1562" actId="20577"/>
          <ac:spMkLst>
            <pc:docMk/>
            <pc:sldMk cId="1635404637" sldId="268"/>
            <ac:spMk id="2" creationId="{B47025DF-49DF-00EA-C071-4F57E5E08CD2}"/>
          </ac:spMkLst>
        </pc:spChg>
        <pc:spChg chg="del mod">
          <ac:chgData name="Paula Griffith MD" userId="fde96e02-b819-4cf2-a776-a2fd83853390" providerId="ADAL" clId="{82C5D5B2-605A-434D-B4B7-8C31167D8690}" dt="2023-02-28T03:43:41.454" v="1526" actId="478"/>
          <ac:spMkLst>
            <pc:docMk/>
            <pc:sldMk cId="1635404637" sldId="268"/>
            <ac:spMk id="3" creationId="{559867B5-C6CE-667B-3283-07429E19DADF}"/>
          </ac:spMkLst>
        </pc:spChg>
        <pc:spChg chg="add del">
          <ac:chgData name="Paula Griffith MD" userId="fde96e02-b819-4cf2-a776-a2fd83853390" providerId="ADAL" clId="{82C5D5B2-605A-434D-B4B7-8C31167D8690}" dt="2023-02-28T03:43:11.478" v="1516" actId="26606"/>
          <ac:spMkLst>
            <pc:docMk/>
            <pc:sldMk cId="1635404637" sldId="268"/>
            <ac:spMk id="4103" creationId="{915FA5E9-6A0B-4A0F-8F65-04FF17AE1E1B}"/>
          </ac:spMkLst>
        </pc:spChg>
        <pc:spChg chg="add del">
          <ac:chgData name="Paula Griffith MD" userId="fde96e02-b819-4cf2-a776-a2fd83853390" providerId="ADAL" clId="{82C5D5B2-605A-434D-B4B7-8C31167D8690}" dt="2023-02-28T03:43:11.478" v="1516" actId="26606"/>
          <ac:spMkLst>
            <pc:docMk/>
            <pc:sldMk cId="1635404637" sldId="268"/>
            <ac:spMk id="4107" creationId="{6BFDDC8F-8D60-424D-8471-B32F1CB03A84}"/>
          </ac:spMkLst>
        </pc:spChg>
        <pc:spChg chg="add del">
          <ac:chgData name="Paula Griffith MD" userId="fde96e02-b819-4cf2-a776-a2fd83853390" providerId="ADAL" clId="{82C5D5B2-605A-434D-B4B7-8C31167D8690}" dt="2023-02-28T03:44:36.054" v="1547" actId="26606"/>
          <ac:spMkLst>
            <pc:docMk/>
            <pc:sldMk cId="1635404637" sldId="268"/>
            <ac:spMk id="4109" creationId="{FF8A0554-081B-4FCD-B8AC-1F826E38FF9A}"/>
          </ac:spMkLst>
        </pc:spChg>
        <pc:spChg chg="add del">
          <ac:chgData name="Paula Griffith MD" userId="fde96e02-b819-4cf2-a776-a2fd83853390" providerId="ADAL" clId="{82C5D5B2-605A-434D-B4B7-8C31167D8690}" dt="2023-02-28T03:44:36.054" v="1547" actId="26606"/>
          <ac:spMkLst>
            <pc:docMk/>
            <pc:sldMk cId="1635404637" sldId="268"/>
            <ac:spMk id="4111" creationId="{406FFEE2-58A0-44A3-9892-24602A68808B}"/>
          </ac:spMkLst>
        </pc:spChg>
        <pc:spChg chg="add del">
          <ac:chgData name="Paula Griffith MD" userId="fde96e02-b819-4cf2-a776-a2fd83853390" providerId="ADAL" clId="{82C5D5B2-605A-434D-B4B7-8C31167D8690}" dt="2023-02-28T03:44:36.054" v="1547" actId="26606"/>
          <ac:spMkLst>
            <pc:docMk/>
            <pc:sldMk cId="1635404637" sldId="268"/>
            <ac:spMk id="4113" creationId="{69CA411D-D82A-4BF1-878C-4C25F8C77A6C}"/>
          </ac:spMkLst>
        </pc:spChg>
        <pc:spChg chg="add del">
          <ac:chgData name="Paula Griffith MD" userId="fde96e02-b819-4cf2-a776-a2fd83853390" providerId="ADAL" clId="{82C5D5B2-605A-434D-B4B7-8C31167D8690}" dt="2023-02-28T03:44:36.054" v="1547" actId="26606"/>
          <ac:spMkLst>
            <pc:docMk/>
            <pc:sldMk cId="1635404637" sldId="268"/>
            <ac:spMk id="4115" creationId="{C9BB7D94-2C4A-4F0F-8933-E3276A89936E}"/>
          </ac:spMkLst>
        </pc:spChg>
        <pc:spChg chg="add del">
          <ac:chgData name="Paula Griffith MD" userId="fde96e02-b819-4cf2-a776-a2fd83853390" providerId="ADAL" clId="{82C5D5B2-605A-434D-B4B7-8C31167D8690}" dt="2023-02-28T03:44:36.054" v="1547" actId="26606"/>
          <ac:spMkLst>
            <pc:docMk/>
            <pc:sldMk cId="1635404637" sldId="268"/>
            <ac:spMk id="4117" creationId="{2C166329-A912-4CA1-A632-89563D6609AA}"/>
          </ac:spMkLst>
        </pc:spChg>
        <pc:spChg chg="add del">
          <ac:chgData name="Paula Griffith MD" userId="fde96e02-b819-4cf2-a776-a2fd83853390" providerId="ADAL" clId="{82C5D5B2-605A-434D-B4B7-8C31167D8690}" dt="2023-02-28T03:44:36.054" v="1547" actId="26606"/>
          <ac:spMkLst>
            <pc:docMk/>
            <pc:sldMk cId="1635404637" sldId="268"/>
            <ac:spMk id="4119" creationId="{CFB54679-12EF-4E3F-B1F8-3750B8BD1934}"/>
          </ac:spMkLst>
        </pc:spChg>
        <pc:spChg chg="add">
          <ac:chgData name="Paula Griffith MD" userId="fde96e02-b819-4cf2-a776-a2fd83853390" providerId="ADAL" clId="{82C5D5B2-605A-434D-B4B7-8C31167D8690}" dt="2023-02-28T03:44:36.054" v="1547" actId="26606"/>
          <ac:spMkLst>
            <pc:docMk/>
            <pc:sldMk cId="1635404637" sldId="268"/>
            <ac:spMk id="4128" creationId="{EBC2E1EC-F035-4E1A-8AC7-7B555450E8CE}"/>
          </ac:spMkLst>
        </pc:spChg>
        <pc:spChg chg="add">
          <ac:chgData name="Paula Griffith MD" userId="fde96e02-b819-4cf2-a776-a2fd83853390" providerId="ADAL" clId="{82C5D5B2-605A-434D-B4B7-8C31167D8690}" dt="2023-02-28T03:44:36.054" v="1547" actId="26606"/>
          <ac:spMkLst>
            <pc:docMk/>
            <pc:sldMk cId="1635404637" sldId="268"/>
            <ac:spMk id="4130" creationId="{2F0E47F8-0D91-4A02-B1D6-1C4FD9D6B645}"/>
          </ac:spMkLst>
        </pc:spChg>
        <pc:spChg chg="add">
          <ac:chgData name="Paula Griffith MD" userId="fde96e02-b819-4cf2-a776-a2fd83853390" providerId="ADAL" clId="{82C5D5B2-605A-434D-B4B7-8C31167D8690}" dt="2023-02-28T03:44:36.054" v="1547" actId="26606"/>
          <ac:spMkLst>
            <pc:docMk/>
            <pc:sldMk cId="1635404637" sldId="268"/>
            <ac:spMk id="4132" creationId="{344A510B-388B-4C6F-9351-65BD35B742C4}"/>
          </ac:spMkLst>
        </pc:spChg>
        <pc:spChg chg="add">
          <ac:chgData name="Paula Griffith MD" userId="fde96e02-b819-4cf2-a776-a2fd83853390" providerId="ADAL" clId="{82C5D5B2-605A-434D-B4B7-8C31167D8690}" dt="2023-02-28T03:44:36.054" v="1547" actId="26606"/>
          <ac:spMkLst>
            <pc:docMk/>
            <pc:sldMk cId="1635404637" sldId="268"/>
            <ac:spMk id="4134" creationId="{C7A11C7F-3EDB-407E-8E66-3478DA5AEB61}"/>
          </ac:spMkLst>
        </pc:spChg>
        <pc:picChg chg="add mod ord">
          <ac:chgData name="Paula Griffith MD" userId="fde96e02-b819-4cf2-a776-a2fd83853390" providerId="ADAL" clId="{82C5D5B2-605A-434D-B4B7-8C31167D8690}" dt="2023-02-28T03:44:36.054" v="1547" actId="26606"/>
          <ac:picMkLst>
            <pc:docMk/>
            <pc:sldMk cId="1635404637" sldId="268"/>
            <ac:picMk id="4098" creationId="{D2C38E51-1D23-AB46-DD5B-D18F3325DB09}"/>
          </ac:picMkLst>
        </pc:picChg>
        <pc:picChg chg="add mod ord">
          <ac:chgData name="Paula Griffith MD" userId="fde96e02-b819-4cf2-a776-a2fd83853390" providerId="ADAL" clId="{82C5D5B2-605A-434D-B4B7-8C31167D8690}" dt="2023-02-28T03:44:36.054" v="1547" actId="26606"/>
          <ac:picMkLst>
            <pc:docMk/>
            <pc:sldMk cId="1635404637" sldId="268"/>
            <ac:picMk id="4100" creationId="{614B1F22-9FF6-56B3-0035-91F94E95AB14}"/>
          </ac:picMkLst>
        </pc:picChg>
        <pc:picChg chg="add del">
          <ac:chgData name="Paula Griffith MD" userId="fde96e02-b819-4cf2-a776-a2fd83853390" providerId="ADAL" clId="{82C5D5B2-605A-434D-B4B7-8C31167D8690}" dt="2023-02-28T03:44:36.054" v="1547" actId="26606"/>
          <ac:picMkLst>
            <pc:docMk/>
            <pc:sldMk cId="1635404637" sldId="268"/>
            <ac:picMk id="4102" creationId="{C413590B-CB36-47BC-B705-69813F7B5F6F}"/>
          </ac:picMkLst>
        </pc:picChg>
        <pc:picChg chg="add del">
          <ac:chgData name="Paula Griffith MD" userId="fde96e02-b819-4cf2-a776-a2fd83853390" providerId="ADAL" clId="{82C5D5B2-605A-434D-B4B7-8C31167D8690}" dt="2023-02-28T03:44:36.054" v="1547" actId="26606"/>
          <ac:picMkLst>
            <pc:docMk/>
            <pc:sldMk cId="1635404637" sldId="268"/>
            <ac:picMk id="4104" creationId="{D676F4B9-1E76-49E4-8A47-FBDCE00D43AC}"/>
          </ac:picMkLst>
        </pc:picChg>
        <pc:picChg chg="add del">
          <ac:chgData name="Paula Griffith MD" userId="fde96e02-b819-4cf2-a776-a2fd83853390" providerId="ADAL" clId="{82C5D5B2-605A-434D-B4B7-8C31167D8690}" dt="2023-02-28T03:43:11.478" v="1516" actId="26606"/>
          <ac:picMkLst>
            <pc:docMk/>
            <pc:sldMk cId="1635404637" sldId="268"/>
            <ac:picMk id="4105" creationId="{469E9129-40A7-431A-9059-A3164DCE6B62}"/>
          </ac:picMkLst>
        </pc:picChg>
        <pc:picChg chg="add">
          <ac:chgData name="Paula Griffith MD" userId="fde96e02-b819-4cf2-a776-a2fd83853390" providerId="ADAL" clId="{82C5D5B2-605A-434D-B4B7-8C31167D8690}" dt="2023-02-28T03:44:36.054" v="1547" actId="26606"/>
          <ac:picMkLst>
            <pc:docMk/>
            <pc:sldMk cId="1635404637" sldId="268"/>
            <ac:picMk id="4124" creationId="{C413590B-CB36-47BC-B705-69813F7B5F6F}"/>
          </ac:picMkLst>
        </pc:picChg>
        <pc:picChg chg="add">
          <ac:chgData name="Paula Griffith MD" userId="fde96e02-b819-4cf2-a776-a2fd83853390" providerId="ADAL" clId="{82C5D5B2-605A-434D-B4B7-8C31167D8690}" dt="2023-02-28T03:44:36.054" v="1547" actId="26606"/>
          <ac:picMkLst>
            <pc:docMk/>
            <pc:sldMk cId="1635404637" sldId="268"/>
            <ac:picMk id="4126" creationId="{D676F4B9-1E76-49E4-8A47-FBDCE00D43AC}"/>
          </ac:picMkLst>
        </pc:picChg>
      </pc:sldChg>
      <pc:sldChg chg="modSp new mod">
        <pc:chgData name="Paula Griffith MD" userId="fde96e02-b819-4cf2-a776-a2fd83853390" providerId="ADAL" clId="{82C5D5B2-605A-434D-B4B7-8C31167D8690}" dt="2023-03-01T03:42:54.669" v="2206" actId="20577"/>
        <pc:sldMkLst>
          <pc:docMk/>
          <pc:sldMk cId="1626588618" sldId="269"/>
        </pc:sldMkLst>
        <pc:spChg chg="mod">
          <ac:chgData name="Paula Griffith MD" userId="fde96e02-b819-4cf2-a776-a2fd83853390" providerId="ADAL" clId="{82C5D5B2-605A-434D-B4B7-8C31167D8690}" dt="2023-03-01T03:42:54.669" v="2206" actId="20577"/>
          <ac:spMkLst>
            <pc:docMk/>
            <pc:sldMk cId="1626588618" sldId="269"/>
            <ac:spMk id="2" creationId="{DA767762-A474-8AC8-ED07-B6DFC26BAD20}"/>
          </ac:spMkLst>
        </pc:spChg>
      </pc:sldChg>
      <pc:sldChg chg="modSp new mod">
        <pc:chgData name="Paula Griffith MD" userId="fde96e02-b819-4cf2-a776-a2fd83853390" providerId="ADAL" clId="{82C5D5B2-605A-434D-B4B7-8C31167D8690}" dt="2023-03-01T03:43:01.231" v="2228" actId="20577"/>
        <pc:sldMkLst>
          <pc:docMk/>
          <pc:sldMk cId="2760615936" sldId="270"/>
        </pc:sldMkLst>
        <pc:spChg chg="mod">
          <ac:chgData name="Paula Griffith MD" userId="fde96e02-b819-4cf2-a776-a2fd83853390" providerId="ADAL" clId="{82C5D5B2-605A-434D-B4B7-8C31167D8690}" dt="2023-03-01T03:43:01.231" v="2228" actId="20577"/>
          <ac:spMkLst>
            <pc:docMk/>
            <pc:sldMk cId="2760615936" sldId="270"/>
            <ac:spMk id="2" creationId="{64FDFE3F-E147-C7A7-BF96-7281FAA6BF68}"/>
          </ac:spMkLst>
        </pc:spChg>
      </pc:sldChg>
      <pc:sldChg chg="del">
        <pc:chgData name="Paula Griffith MD" userId="fde96e02-b819-4cf2-a776-a2fd83853390" providerId="ADAL" clId="{82C5D5B2-605A-434D-B4B7-8C31167D8690}" dt="2023-03-02T23:30:24.253" v="2247" actId="47"/>
        <pc:sldMkLst>
          <pc:docMk/>
          <pc:sldMk cId="2921417714" sldId="625"/>
        </pc:sldMkLst>
        <pc:spChg chg="del mod">
          <ac:chgData name="Paula Griffith MD" userId="fde96e02-b819-4cf2-a776-a2fd83853390" providerId="ADAL" clId="{82C5D5B2-605A-434D-B4B7-8C31167D8690}" dt="2023-03-02T23:28:53.981" v="2244"/>
          <ac:spMkLst>
            <pc:docMk/>
            <pc:sldMk cId="2921417714" sldId="625"/>
            <ac:spMk id="3" creationId="{EE24EF11-862A-0BCF-3464-D30A97065256}"/>
          </ac:spMkLst>
        </pc:spChg>
        <pc:picChg chg="add del mod">
          <ac:chgData name="Paula Griffith MD" userId="fde96e02-b819-4cf2-a776-a2fd83853390" providerId="ADAL" clId="{82C5D5B2-605A-434D-B4B7-8C31167D8690}" dt="2023-03-02T23:27:14.173" v="2243" actId="478"/>
          <ac:picMkLst>
            <pc:docMk/>
            <pc:sldMk cId="2921417714" sldId="625"/>
            <ac:picMk id="4" creationId="{1363034F-A385-B5B3-5705-2F7A7F53345D}"/>
          </ac:picMkLst>
        </pc:picChg>
        <pc:picChg chg="add mod">
          <ac:chgData name="Paula Griffith MD" userId="fde96e02-b819-4cf2-a776-a2fd83853390" providerId="ADAL" clId="{82C5D5B2-605A-434D-B4B7-8C31167D8690}" dt="2023-03-02T23:28:57.851" v="2246" actId="1076"/>
          <ac:picMkLst>
            <pc:docMk/>
            <pc:sldMk cId="2921417714" sldId="625"/>
            <ac:picMk id="5" creationId="{8D0F8949-8B8E-7932-6390-0987852DA8C6}"/>
          </ac:picMkLst>
        </pc:pic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007FA7"/>
            </a:solidFill>
            <a:ln>
              <a:solidFill>
                <a:schemeClr val="tx1">
                  <a:lumMod val="65000"/>
                  <a:lumOff val="35000"/>
                </a:schemeClr>
              </a:solidFill>
            </a:ln>
            <a:effectLst/>
          </c:spPr>
          <c:invertIfNegative val="0"/>
          <c:dPt>
            <c:idx val="3"/>
            <c:invertIfNegative val="0"/>
            <c:bubble3D val="0"/>
            <c:spPr>
              <a:solidFill>
                <a:schemeClr val="accent4"/>
              </a:solidFill>
              <a:ln>
                <a:solidFill>
                  <a:schemeClr val="tx1">
                    <a:lumMod val="65000"/>
                    <a:lumOff val="35000"/>
                  </a:schemeClr>
                </a:solidFill>
              </a:ln>
              <a:effectLst/>
            </c:spPr>
            <c:extLst>
              <c:ext xmlns:c16="http://schemas.microsoft.com/office/drawing/2014/chart" uri="{C3380CC4-5D6E-409C-BE32-E72D297353CC}">
                <c16:uniqueId val="{00000003-F5D4-4347-9C99-FCBC65C477CE}"/>
              </c:ext>
            </c:extLst>
          </c:dPt>
          <c:cat>
            <c:strRef>
              <c:f>Sheet1!$A$2:$A$5</c:f>
              <c:strCache>
                <c:ptCount val="4"/>
                <c:pt idx="0">
                  <c:v>Stimulant use started after 15 years of age</c:v>
                </c:pt>
                <c:pt idx="1">
                  <c:v>Stimulant use started between 10-14 years</c:v>
                </c:pt>
                <c:pt idx="2">
                  <c:v>Stimulant use started prior to 9 years of age</c:v>
                </c:pt>
                <c:pt idx="3">
                  <c:v>Population Risk</c:v>
                </c:pt>
              </c:strCache>
            </c:strRef>
          </c:cat>
          <c:val>
            <c:numRef>
              <c:f>Sheet1!$B$2:$B$5</c:f>
              <c:numCache>
                <c:formatCode>0.0%</c:formatCode>
                <c:ptCount val="4"/>
                <c:pt idx="0">
                  <c:v>0.51100000000000001</c:v>
                </c:pt>
                <c:pt idx="1">
                  <c:v>0.45100000000000001</c:v>
                </c:pt>
                <c:pt idx="2">
                  <c:v>0.35299999999999998</c:v>
                </c:pt>
                <c:pt idx="3">
                  <c:v>0.315</c:v>
                </c:pt>
              </c:numCache>
            </c:numRef>
          </c:val>
          <c:extLst>
            <c:ext xmlns:c16="http://schemas.microsoft.com/office/drawing/2014/chart" uri="{C3380CC4-5D6E-409C-BE32-E72D297353CC}">
              <c16:uniqueId val="{00000000-F5D4-4347-9C99-FCBC65C477CE}"/>
            </c:ext>
          </c:extLst>
        </c:ser>
        <c:dLbls>
          <c:showLegendKey val="0"/>
          <c:showVal val="0"/>
          <c:showCatName val="0"/>
          <c:showSerName val="0"/>
          <c:showPercent val="0"/>
          <c:showBubbleSize val="0"/>
        </c:dLbls>
        <c:gapWidth val="77"/>
        <c:axId val="341315800"/>
        <c:axId val="341483608"/>
      </c:barChart>
      <c:catAx>
        <c:axId val="341315800"/>
        <c:scaling>
          <c:orientation val="minMax"/>
        </c:scaling>
        <c:delete val="0"/>
        <c:axPos val="l"/>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341483608"/>
        <c:crossesAt val="0.2"/>
        <c:auto val="1"/>
        <c:lblAlgn val="ctr"/>
        <c:lblOffset val="100"/>
        <c:noMultiLvlLbl val="0"/>
      </c:catAx>
      <c:valAx>
        <c:axId val="341483608"/>
        <c:scaling>
          <c:orientation val="minMax"/>
          <c:max val="0.6"/>
          <c:min val="0.2"/>
        </c:scaling>
        <c:delete val="0"/>
        <c:axPos val="b"/>
        <c:numFmt formatCode="0%" sourceLinked="0"/>
        <c:majorTickMark val="out"/>
        <c:minorTickMark val="none"/>
        <c:tickLblPos val="nextTo"/>
        <c:spPr>
          <a:noFill/>
          <a:ln>
            <a:solidFill>
              <a:schemeClr val="tx1">
                <a:lumMod val="65000"/>
                <a:lumOff val="35000"/>
              </a:schemeClr>
            </a:solid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41315800"/>
        <c:crosses val="autoZero"/>
        <c:crossBetween val="between"/>
        <c:majorUnit val="0.1"/>
      </c:valAx>
      <c:spPr>
        <a:noFill/>
        <a:ln w="25400">
          <a:noFill/>
        </a:ln>
        <a:effectLst/>
      </c:spPr>
    </c:plotArea>
    <c:plotVisOnly val="1"/>
    <c:dispBlanksAs val="gap"/>
    <c:showDLblsOverMax val="0"/>
  </c:chart>
  <c:spPr>
    <a:noFill/>
    <a:ln>
      <a:noFill/>
    </a:ln>
    <a:effectLst/>
  </c:spPr>
  <c:txPr>
    <a:bodyPr/>
    <a:lstStyle/>
    <a:p>
      <a:pPr>
        <a:defRPr>
          <a:solidFill>
            <a:schemeClr val="bg1"/>
          </a:solidFill>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55E2EA-9F67-48BE-A0C6-84C1E11DFB5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BD8B34FA-FC2D-48D2-801D-8F1CA04FE210}">
      <dgm:prSet/>
      <dgm:spPr/>
      <dgm:t>
        <a:bodyPr/>
        <a:lstStyle/>
        <a:p>
          <a:r>
            <a:rPr lang="en-US" dirty="0"/>
            <a:t>Issued in 2004: “Increased risk of suicidal thoughts and behavior (“Suicidality”) in children and adolescents being treated with antidepressant medications.” </a:t>
          </a:r>
        </a:p>
      </dgm:t>
    </dgm:pt>
    <dgm:pt modelId="{7C055CAE-B12C-477A-B5C2-70EC88FCFF2B}" type="parTrans" cxnId="{6FF98D7F-D77A-4187-850B-BCFBA6379DA0}">
      <dgm:prSet/>
      <dgm:spPr/>
      <dgm:t>
        <a:bodyPr/>
        <a:lstStyle/>
        <a:p>
          <a:endParaRPr lang="en-US"/>
        </a:p>
      </dgm:t>
    </dgm:pt>
    <dgm:pt modelId="{90FD6636-89A9-4854-89C3-4E2C4BDCA8A5}" type="sibTrans" cxnId="{6FF98D7F-D77A-4187-850B-BCFBA6379DA0}">
      <dgm:prSet/>
      <dgm:spPr/>
      <dgm:t>
        <a:bodyPr/>
        <a:lstStyle/>
        <a:p>
          <a:endParaRPr lang="en-US"/>
        </a:p>
      </dgm:t>
    </dgm:pt>
    <dgm:pt modelId="{82E6E0F0-1F47-4B8E-AB78-C01FC562FBEF}">
      <dgm:prSet/>
      <dgm:spPr/>
      <dgm:t>
        <a:bodyPr/>
        <a:lstStyle/>
        <a:p>
          <a:r>
            <a:rPr lang="en-US" dirty="0"/>
            <a:t>REVISED in 2007: “increased risks of suicidal thinking and behavior, known as suicidality, in young adults ages 18 to 24 during initial treatment (generally the first 1-2 months).”</a:t>
          </a:r>
        </a:p>
      </dgm:t>
    </dgm:pt>
    <dgm:pt modelId="{B059D76F-D726-49F2-826A-57191D3CE33D}" type="parTrans" cxnId="{2490C123-4C1B-404E-B04F-84E6F59AE0BA}">
      <dgm:prSet/>
      <dgm:spPr/>
      <dgm:t>
        <a:bodyPr/>
        <a:lstStyle/>
        <a:p>
          <a:endParaRPr lang="en-US"/>
        </a:p>
      </dgm:t>
    </dgm:pt>
    <dgm:pt modelId="{2EB48388-F403-4DD4-A278-194EB33B7D7A}" type="sibTrans" cxnId="{2490C123-4C1B-404E-B04F-84E6F59AE0BA}">
      <dgm:prSet/>
      <dgm:spPr/>
      <dgm:t>
        <a:bodyPr/>
        <a:lstStyle/>
        <a:p>
          <a:endParaRPr lang="en-US"/>
        </a:p>
      </dgm:t>
    </dgm:pt>
    <dgm:pt modelId="{605C3370-CF8F-42B1-AF2A-2DE5C747220C}">
      <dgm:prSet custT="1"/>
      <dgm:spPr/>
      <dgm:t>
        <a:bodyPr/>
        <a:lstStyle/>
        <a:p>
          <a:r>
            <a:rPr lang="en-US" sz="2000" dirty="0"/>
            <a:t>Emphasized that </a:t>
          </a:r>
          <a:r>
            <a:rPr lang="en-US" sz="2000" b="1" dirty="0"/>
            <a:t>depression</a:t>
          </a:r>
          <a:r>
            <a:rPr lang="en-US" sz="2000" dirty="0"/>
            <a:t> is associated with increased risk of suicide </a:t>
          </a:r>
        </a:p>
        <a:p>
          <a:endParaRPr lang="en-US" sz="2000" dirty="0"/>
        </a:p>
        <a:p>
          <a:endParaRPr lang="en-US" sz="1400" dirty="0"/>
        </a:p>
        <a:p>
          <a:r>
            <a:rPr lang="en-US" sz="1400" dirty="0"/>
            <a:t>FDA News. 2004. 2007</a:t>
          </a:r>
        </a:p>
      </dgm:t>
    </dgm:pt>
    <dgm:pt modelId="{6255AAD5-161B-4920-901A-F59E00654873}" type="sibTrans" cxnId="{E9B6800B-3BFD-42A6-A435-CBD234CBAA09}">
      <dgm:prSet/>
      <dgm:spPr/>
      <dgm:t>
        <a:bodyPr/>
        <a:lstStyle/>
        <a:p>
          <a:endParaRPr lang="en-US"/>
        </a:p>
      </dgm:t>
    </dgm:pt>
    <dgm:pt modelId="{29D5E253-FCE7-425A-AC0B-75D7AA590C99}" type="parTrans" cxnId="{E9B6800B-3BFD-42A6-A435-CBD234CBAA09}">
      <dgm:prSet/>
      <dgm:spPr/>
      <dgm:t>
        <a:bodyPr/>
        <a:lstStyle/>
        <a:p>
          <a:endParaRPr lang="en-US"/>
        </a:p>
      </dgm:t>
    </dgm:pt>
    <dgm:pt modelId="{4CDC1BF1-D80C-4E7F-9FBD-1747DBCD4083}" type="pres">
      <dgm:prSet presAssocID="{C155E2EA-9F67-48BE-A0C6-84C1E11DFB50}" presName="vert0" presStyleCnt="0">
        <dgm:presLayoutVars>
          <dgm:dir/>
          <dgm:animOne val="branch"/>
          <dgm:animLvl val="lvl"/>
        </dgm:presLayoutVars>
      </dgm:prSet>
      <dgm:spPr/>
    </dgm:pt>
    <dgm:pt modelId="{56B455F9-2B6D-433B-A39F-BB112207ADDD}" type="pres">
      <dgm:prSet presAssocID="{BD8B34FA-FC2D-48D2-801D-8F1CA04FE210}" presName="thickLine" presStyleLbl="alignNode1" presStyleIdx="0" presStyleCnt="3"/>
      <dgm:spPr/>
    </dgm:pt>
    <dgm:pt modelId="{E85531BA-2249-414E-8B25-51E58F1FA1F6}" type="pres">
      <dgm:prSet presAssocID="{BD8B34FA-FC2D-48D2-801D-8F1CA04FE210}" presName="horz1" presStyleCnt="0"/>
      <dgm:spPr/>
    </dgm:pt>
    <dgm:pt modelId="{333A1A9F-F91F-45B0-BE17-5D09F81D20DD}" type="pres">
      <dgm:prSet presAssocID="{BD8B34FA-FC2D-48D2-801D-8F1CA04FE210}" presName="tx1" presStyleLbl="revTx" presStyleIdx="0" presStyleCnt="3"/>
      <dgm:spPr/>
    </dgm:pt>
    <dgm:pt modelId="{A2B80A5B-F561-49BB-94D8-7E8A2130E5A7}" type="pres">
      <dgm:prSet presAssocID="{BD8B34FA-FC2D-48D2-801D-8F1CA04FE210}" presName="vert1" presStyleCnt="0"/>
      <dgm:spPr/>
    </dgm:pt>
    <dgm:pt modelId="{FD2599A9-6A90-4C0D-BE0A-B25E14BA5554}" type="pres">
      <dgm:prSet presAssocID="{82E6E0F0-1F47-4B8E-AB78-C01FC562FBEF}" presName="thickLine" presStyleLbl="alignNode1" presStyleIdx="1" presStyleCnt="3"/>
      <dgm:spPr/>
    </dgm:pt>
    <dgm:pt modelId="{FC693643-D5D1-46DC-8645-3F3FF56E20A6}" type="pres">
      <dgm:prSet presAssocID="{82E6E0F0-1F47-4B8E-AB78-C01FC562FBEF}" presName="horz1" presStyleCnt="0"/>
      <dgm:spPr/>
    </dgm:pt>
    <dgm:pt modelId="{6EBD0360-A041-495F-BEE4-95E74E40AE01}" type="pres">
      <dgm:prSet presAssocID="{82E6E0F0-1F47-4B8E-AB78-C01FC562FBEF}" presName="tx1" presStyleLbl="revTx" presStyleIdx="1" presStyleCnt="3"/>
      <dgm:spPr/>
    </dgm:pt>
    <dgm:pt modelId="{63893D80-C989-42D3-996B-209D548025D4}" type="pres">
      <dgm:prSet presAssocID="{82E6E0F0-1F47-4B8E-AB78-C01FC562FBEF}" presName="vert1" presStyleCnt="0"/>
      <dgm:spPr/>
    </dgm:pt>
    <dgm:pt modelId="{F842985C-ED58-4CE3-9FCC-E478C1E4A5AA}" type="pres">
      <dgm:prSet presAssocID="{605C3370-CF8F-42B1-AF2A-2DE5C747220C}" presName="thickLine" presStyleLbl="alignNode1" presStyleIdx="2" presStyleCnt="3"/>
      <dgm:spPr/>
    </dgm:pt>
    <dgm:pt modelId="{DB47CA50-83DA-4549-9772-37F5279ABDC0}" type="pres">
      <dgm:prSet presAssocID="{605C3370-CF8F-42B1-AF2A-2DE5C747220C}" presName="horz1" presStyleCnt="0"/>
      <dgm:spPr/>
    </dgm:pt>
    <dgm:pt modelId="{01C433E3-BF15-40D6-A713-566E1CF1DC64}" type="pres">
      <dgm:prSet presAssocID="{605C3370-CF8F-42B1-AF2A-2DE5C747220C}" presName="tx1" presStyleLbl="revTx" presStyleIdx="2" presStyleCnt="3"/>
      <dgm:spPr/>
    </dgm:pt>
    <dgm:pt modelId="{0535765B-2800-498B-9331-165DCF39D891}" type="pres">
      <dgm:prSet presAssocID="{605C3370-CF8F-42B1-AF2A-2DE5C747220C}" presName="vert1" presStyleCnt="0"/>
      <dgm:spPr/>
    </dgm:pt>
  </dgm:ptLst>
  <dgm:cxnLst>
    <dgm:cxn modelId="{51F57F03-ECA4-4697-BFE5-F783C47D62F0}" type="presOf" srcId="{82E6E0F0-1F47-4B8E-AB78-C01FC562FBEF}" destId="{6EBD0360-A041-495F-BEE4-95E74E40AE01}" srcOrd="0" destOrd="0" presId="urn:microsoft.com/office/officeart/2008/layout/LinedList"/>
    <dgm:cxn modelId="{E9B6800B-3BFD-42A6-A435-CBD234CBAA09}" srcId="{C155E2EA-9F67-48BE-A0C6-84C1E11DFB50}" destId="{605C3370-CF8F-42B1-AF2A-2DE5C747220C}" srcOrd="2" destOrd="0" parTransId="{29D5E253-FCE7-425A-AC0B-75D7AA590C99}" sibTransId="{6255AAD5-161B-4920-901A-F59E00654873}"/>
    <dgm:cxn modelId="{2490C123-4C1B-404E-B04F-84E6F59AE0BA}" srcId="{C155E2EA-9F67-48BE-A0C6-84C1E11DFB50}" destId="{82E6E0F0-1F47-4B8E-AB78-C01FC562FBEF}" srcOrd="1" destOrd="0" parTransId="{B059D76F-D726-49F2-826A-57191D3CE33D}" sibTransId="{2EB48388-F403-4DD4-A278-194EB33B7D7A}"/>
    <dgm:cxn modelId="{7787C32F-093F-4332-BB52-756A0227BC0E}" type="presOf" srcId="{BD8B34FA-FC2D-48D2-801D-8F1CA04FE210}" destId="{333A1A9F-F91F-45B0-BE17-5D09F81D20DD}" srcOrd="0" destOrd="0" presId="urn:microsoft.com/office/officeart/2008/layout/LinedList"/>
    <dgm:cxn modelId="{96296E6B-86BB-431F-8E21-560358B2AD12}" type="presOf" srcId="{C155E2EA-9F67-48BE-A0C6-84C1E11DFB50}" destId="{4CDC1BF1-D80C-4E7F-9FBD-1747DBCD4083}" srcOrd="0" destOrd="0" presId="urn:microsoft.com/office/officeart/2008/layout/LinedList"/>
    <dgm:cxn modelId="{6FF98D7F-D77A-4187-850B-BCFBA6379DA0}" srcId="{C155E2EA-9F67-48BE-A0C6-84C1E11DFB50}" destId="{BD8B34FA-FC2D-48D2-801D-8F1CA04FE210}" srcOrd="0" destOrd="0" parTransId="{7C055CAE-B12C-477A-B5C2-70EC88FCFF2B}" sibTransId="{90FD6636-89A9-4854-89C3-4E2C4BDCA8A5}"/>
    <dgm:cxn modelId="{4BCC39DA-5F99-4F9B-9055-80D1F60B2928}" type="presOf" srcId="{605C3370-CF8F-42B1-AF2A-2DE5C747220C}" destId="{01C433E3-BF15-40D6-A713-566E1CF1DC64}" srcOrd="0" destOrd="0" presId="urn:microsoft.com/office/officeart/2008/layout/LinedList"/>
    <dgm:cxn modelId="{1E7BB30C-F95D-4791-BD7C-A5EBB8B502BD}" type="presParOf" srcId="{4CDC1BF1-D80C-4E7F-9FBD-1747DBCD4083}" destId="{56B455F9-2B6D-433B-A39F-BB112207ADDD}" srcOrd="0" destOrd="0" presId="urn:microsoft.com/office/officeart/2008/layout/LinedList"/>
    <dgm:cxn modelId="{68CFBEF5-426F-465F-8019-D121E7291970}" type="presParOf" srcId="{4CDC1BF1-D80C-4E7F-9FBD-1747DBCD4083}" destId="{E85531BA-2249-414E-8B25-51E58F1FA1F6}" srcOrd="1" destOrd="0" presId="urn:microsoft.com/office/officeart/2008/layout/LinedList"/>
    <dgm:cxn modelId="{01E557AC-4B1C-422B-A9EB-52815E1308D8}" type="presParOf" srcId="{E85531BA-2249-414E-8B25-51E58F1FA1F6}" destId="{333A1A9F-F91F-45B0-BE17-5D09F81D20DD}" srcOrd="0" destOrd="0" presId="urn:microsoft.com/office/officeart/2008/layout/LinedList"/>
    <dgm:cxn modelId="{11A1DAE1-82B1-4BC1-ADCE-4B3BC77F39F9}" type="presParOf" srcId="{E85531BA-2249-414E-8B25-51E58F1FA1F6}" destId="{A2B80A5B-F561-49BB-94D8-7E8A2130E5A7}" srcOrd="1" destOrd="0" presId="urn:microsoft.com/office/officeart/2008/layout/LinedList"/>
    <dgm:cxn modelId="{FA24BF84-51E8-4285-9E51-B340B8A24A27}" type="presParOf" srcId="{4CDC1BF1-D80C-4E7F-9FBD-1747DBCD4083}" destId="{FD2599A9-6A90-4C0D-BE0A-B25E14BA5554}" srcOrd="2" destOrd="0" presId="urn:microsoft.com/office/officeart/2008/layout/LinedList"/>
    <dgm:cxn modelId="{37810269-92AF-42BB-8C9D-4ACB2393C1F0}" type="presParOf" srcId="{4CDC1BF1-D80C-4E7F-9FBD-1747DBCD4083}" destId="{FC693643-D5D1-46DC-8645-3F3FF56E20A6}" srcOrd="3" destOrd="0" presId="urn:microsoft.com/office/officeart/2008/layout/LinedList"/>
    <dgm:cxn modelId="{F12FFA00-193F-4537-8D7B-79EE81DFA944}" type="presParOf" srcId="{FC693643-D5D1-46DC-8645-3F3FF56E20A6}" destId="{6EBD0360-A041-495F-BEE4-95E74E40AE01}" srcOrd="0" destOrd="0" presId="urn:microsoft.com/office/officeart/2008/layout/LinedList"/>
    <dgm:cxn modelId="{178C53D8-23F5-49E1-AD6E-61EEDA1CAA74}" type="presParOf" srcId="{FC693643-D5D1-46DC-8645-3F3FF56E20A6}" destId="{63893D80-C989-42D3-996B-209D548025D4}" srcOrd="1" destOrd="0" presId="urn:microsoft.com/office/officeart/2008/layout/LinedList"/>
    <dgm:cxn modelId="{C76468A2-4E9C-4D9A-99C3-3CBF09F9031A}" type="presParOf" srcId="{4CDC1BF1-D80C-4E7F-9FBD-1747DBCD4083}" destId="{F842985C-ED58-4CE3-9FCC-E478C1E4A5AA}" srcOrd="4" destOrd="0" presId="urn:microsoft.com/office/officeart/2008/layout/LinedList"/>
    <dgm:cxn modelId="{209493E1-F95E-421E-A299-D9EC6A5DA555}" type="presParOf" srcId="{4CDC1BF1-D80C-4E7F-9FBD-1747DBCD4083}" destId="{DB47CA50-83DA-4549-9772-37F5279ABDC0}" srcOrd="5" destOrd="0" presId="urn:microsoft.com/office/officeart/2008/layout/LinedList"/>
    <dgm:cxn modelId="{0F0FEDB1-8382-4272-ABAA-98B6C4FAB318}" type="presParOf" srcId="{DB47CA50-83DA-4549-9772-37F5279ABDC0}" destId="{01C433E3-BF15-40D6-A713-566E1CF1DC64}" srcOrd="0" destOrd="0" presId="urn:microsoft.com/office/officeart/2008/layout/LinedList"/>
    <dgm:cxn modelId="{6F6C03F7-2DA9-4097-BD09-E09E10770231}" type="presParOf" srcId="{DB47CA50-83DA-4549-9772-37F5279ABDC0}" destId="{0535765B-2800-498B-9331-165DCF39D891}"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B455F9-2B6D-433B-A39F-BB112207ADDD}">
      <dsp:nvSpPr>
        <dsp:cNvPr id="0" name=""/>
        <dsp:cNvSpPr/>
      </dsp:nvSpPr>
      <dsp:spPr>
        <a:xfrm>
          <a:off x="0" y="2415"/>
          <a:ext cx="528021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3A1A9F-F91F-45B0-BE17-5D09F81D20DD}">
      <dsp:nvSpPr>
        <dsp:cNvPr id="0" name=""/>
        <dsp:cNvSpPr/>
      </dsp:nvSpPr>
      <dsp:spPr>
        <a:xfrm>
          <a:off x="0" y="2415"/>
          <a:ext cx="5280212" cy="1647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Issued in 2004: “Increased risk of suicidal thoughts and behavior (“Suicidality”) in children and adolescents being treated with antidepressant medications.” </a:t>
          </a:r>
        </a:p>
      </dsp:txBody>
      <dsp:txXfrm>
        <a:off x="0" y="2415"/>
        <a:ext cx="5280212" cy="1647509"/>
      </dsp:txXfrm>
    </dsp:sp>
    <dsp:sp modelId="{FD2599A9-6A90-4C0D-BE0A-B25E14BA5554}">
      <dsp:nvSpPr>
        <dsp:cNvPr id="0" name=""/>
        <dsp:cNvSpPr/>
      </dsp:nvSpPr>
      <dsp:spPr>
        <a:xfrm>
          <a:off x="0" y="1649924"/>
          <a:ext cx="528021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BD0360-A041-495F-BEE4-95E74E40AE01}">
      <dsp:nvSpPr>
        <dsp:cNvPr id="0" name=""/>
        <dsp:cNvSpPr/>
      </dsp:nvSpPr>
      <dsp:spPr>
        <a:xfrm>
          <a:off x="0" y="1649924"/>
          <a:ext cx="5280212" cy="1647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REVISED in 2007: “increased risks of suicidal thinking and behavior, known as suicidality, in young adults ages 18 to 24 during initial treatment (generally the first 1-2 months).”</a:t>
          </a:r>
        </a:p>
      </dsp:txBody>
      <dsp:txXfrm>
        <a:off x="0" y="1649924"/>
        <a:ext cx="5280212" cy="1647509"/>
      </dsp:txXfrm>
    </dsp:sp>
    <dsp:sp modelId="{F842985C-ED58-4CE3-9FCC-E478C1E4A5AA}">
      <dsp:nvSpPr>
        <dsp:cNvPr id="0" name=""/>
        <dsp:cNvSpPr/>
      </dsp:nvSpPr>
      <dsp:spPr>
        <a:xfrm>
          <a:off x="0" y="3297434"/>
          <a:ext cx="528021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C433E3-BF15-40D6-A713-566E1CF1DC64}">
      <dsp:nvSpPr>
        <dsp:cNvPr id="0" name=""/>
        <dsp:cNvSpPr/>
      </dsp:nvSpPr>
      <dsp:spPr>
        <a:xfrm>
          <a:off x="0" y="3297434"/>
          <a:ext cx="5280212" cy="1647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Emphasized that </a:t>
          </a:r>
          <a:r>
            <a:rPr lang="en-US" sz="2000" b="1" kern="1200" dirty="0"/>
            <a:t>depression</a:t>
          </a:r>
          <a:r>
            <a:rPr lang="en-US" sz="2000" kern="1200" dirty="0"/>
            <a:t> is associated with increased risk of suicide </a:t>
          </a:r>
        </a:p>
        <a:p>
          <a:pPr marL="0" lvl="0" indent="0" algn="l" defTabSz="889000">
            <a:lnSpc>
              <a:spcPct val="90000"/>
            </a:lnSpc>
            <a:spcBef>
              <a:spcPct val="0"/>
            </a:spcBef>
            <a:spcAft>
              <a:spcPct val="35000"/>
            </a:spcAft>
            <a:buNone/>
          </a:pPr>
          <a:endParaRPr lang="en-US" sz="2000" kern="1200" dirty="0"/>
        </a:p>
        <a:p>
          <a:pPr marL="0" lvl="0" indent="0" algn="l" defTabSz="889000">
            <a:lnSpc>
              <a:spcPct val="90000"/>
            </a:lnSpc>
            <a:spcBef>
              <a:spcPct val="0"/>
            </a:spcBef>
            <a:spcAft>
              <a:spcPct val="35000"/>
            </a:spcAft>
            <a:buNone/>
          </a:pPr>
          <a:endParaRPr lang="en-US" sz="1400" kern="1200" dirty="0"/>
        </a:p>
        <a:p>
          <a:pPr marL="0" lvl="0" indent="0" algn="l" defTabSz="889000">
            <a:lnSpc>
              <a:spcPct val="90000"/>
            </a:lnSpc>
            <a:spcBef>
              <a:spcPct val="0"/>
            </a:spcBef>
            <a:spcAft>
              <a:spcPct val="35000"/>
            </a:spcAft>
            <a:buNone/>
          </a:pPr>
          <a:r>
            <a:rPr lang="en-US" sz="1400" kern="1200" dirty="0"/>
            <a:t>FDA News. 2004. 2007</a:t>
          </a:r>
        </a:p>
      </dsp:txBody>
      <dsp:txXfrm>
        <a:off x="0" y="3297434"/>
        <a:ext cx="5280212" cy="164750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B633BE-FD2E-489C-A8E3-B750D7811A09}" type="datetimeFigureOut">
              <a:rPr lang="en-US" smtClean="0"/>
              <a:t>3/4/2023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BA6E37-5604-4531-A324-005211B9F30F}" type="slidenum">
              <a:rPr lang="en-US" smtClean="0"/>
              <a:t>‹#›</a:t>
            </a:fld>
            <a:endParaRPr lang="en-US"/>
          </a:p>
        </p:txBody>
      </p:sp>
    </p:spTree>
    <p:extLst>
      <p:ext uri="{BB962C8B-B14F-4D97-AF65-F5344CB8AC3E}">
        <p14:creationId xmlns:p14="http://schemas.microsoft.com/office/powerpoint/2010/main" val="32249807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BA6E37-5604-4531-A324-005211B9F30F}" type="slidenum">
              <a:rPr lang="en-US" smtClean="0"/>
              <a:t>1</a:t>
            </a:fld>
            <a:endParaRPr lang="en-US"/>
          </a:p>
        </p:txBody>
      </p:sp>
    </p:spTree>
    <p:extLst>
      <p:ext uri="{BB962C8B-B14F-4D97-AF65-F5344CB8AC3E}">
        <p14:creationId xmlns:p14="http://schemas.microsoft.com/office/powerpoint/2010/main" val="16291692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Stimulant use is associated with reduced risk of TBI, reduced risk of mood disorders and suicidal behavior, and reduced criminal behavior. </a:t>
            </a:r>
          </a:p>
        </p:txBody>
      </p:sp>
      <p:sp>
        <p:nvSpPr>
          <p:cNvPr id="4" name="Slide Number Placeholder 3"/>
          <p:cNvSpPr>
            <a:spLocks noGrp="1"/>
          </p:cNvSpPr>
          <p:nvPr>
            <p:ph type="sldNum" sz="quarter" idx="5"/>
          </p:nvPr>
        </p:nvSpPr>
        <p:spPr/>
        <p:txBody>
          <a:bodyPr/>
          <a:lstStyle/>
          <a:p>
            <a:fld id="{44BA6E37-5604-4531-A324-005211B9F30F}" type="slidenum">
              <a:rPr lang="en-US" smtClean="0"/>
              <a:t>11</a:t>
            </a:fld>
            <a:endParaRPr lang="en-US"/>
          </a:p>
        </p:txBody>
      </p:sp>
    </p:spTree>
    <p:extLst>
      <p:ext uri="{BB962C8B-B14F-4D97-AF65-F5344CB8AC3E}">
        <p14:creationId xmlns:p14="http://schemas.microsoft.com/office/powerpoint/2010/main" val="23831967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BA6E37-5604-4531-A324-005211B9F30F}" type="slidenum">
              <a:rPr lang="en-US" smtClean="0"/>
              <a:t>12</a:t>
            </a:fld>
            <a:endParaRPr lang="en-US"/>
          </a:p>
        </p:txBody>
      </p:sp>
    </p:spTree>
    <p:extLst>
      <p:ext uri="{BB962C8B-B14F-4D97-AF65-F5344CB8AC3E}">
        <p14:creationId xmlns:p14="http://schemas.microsoft.com/office/powerpoint/2010/main" val="20960033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BA6E37-5604-4531-A324-005211B9F30F}" type="slidenum">
              <a:rPr lang="en-US" smtClean="0"/>
              <a:t>15</a:t>
            </a:fld>
            <a:endParaRPr lang="en-US"/>
          </a:p>
        </p:txBody>
      </p:sp>
    </p:spTree>
    <p:extLst>
      <p:ext uri="{BB962C8B-B14F-4D97-AF65-F5344CB8AC3E}">
        <p14:creationId xmlns:p14="http://schemas.microsoft.com/office/powerpoint/2010/main" val="1408718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BA6E37-5604-4531-A324-005211B9F30F}" type="slidenum">
              <a:rPr lang="en-US" smtClean="0"/>
              <a:t>3</a:t>
            </a:fld>
            <a:endParaRPr lang="en-US"/>
          </a:p>
        </p:txBody>
      </p:sp>
    </p:spTree>
    <p:extLst>
      <p:ext uri="{BB962C8B-B14F-4D97-AF65-F5344CB8AC3E}">
        <p14:creationId xmlns:p14="http://schemas.microsoft.com/office/powerpoint/2010/main" val="3853774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look quite different. Irritability can be</a:t>
            </a:r>
            <a:r>
              <a:rPr lang="en-US" baseline="0" dirty="0"/>
              <a:t> a primary </a:t>
            </a:r>
            <a:r>
              <a:rPr lang="en-US" baseline="0" dirty="0" err="1"/>
              <a:t>sx</a:t>
            </a:r>
            <a:r>
              <a:rPr lang="en-US" baseline="0" dirty="0"/>
              <a:t> of many disorders like depression, anxiety, or ADHD. Fatigue, impulsivity, sensitivity, social isolation, can all be symptoms. </a:t>
            </a:r>
          </a:p>
          <a:p>
            <a:endParaRPr lang="en-US" dirty="0"/>
          </a:p>
        </p:txBody>
      </p:sp>
      <p:sp>
        <p:nvSpPr>
          <p:cNvPr id="4" name="Slide Number Placeholder 3"/>
          <p:cNvSpPr>
            <a:spLocks noGrp="1"/>
          </p:cNvSpPr>
          <p:nvPr>
            <p:ph type="sldNum" sz="quarter" idx="10"/>
          </p:nvPr>
        </p:nvSpPr>
        <p:spPr/>
        <p:txBody>
          <a:bodyPr/>
          <a:lstStyle/>
          <a:p>
            <a:fld id="{36348658-B539-8A4C-850D-053DB1E5D619}" type="slidenum">
              <a:rPr lang="en-US" smtClean="0"/>
              <a:t>4</a:t>
            </a:fld>
            <a:endParaRPr lang="en-US"/>
          </a:p>
        </p:txBody>
      </p:sp>
    </p:spTree>
    <p:extLst>
      <p:ext uri="{BB962C8B-B14F-4D97-AF65-F5344CB8AC3E}">
        <p14:creationId xmlns:p14="http://schemas.microsoft.com/office/powerpoint/2010/main" val="3222360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https://www.apa.org/depression-guideline/children-and-adolescents#:~:text=For%20the%20treatment%20of%20depression%20in%20adolescents%2C%20the%20selective%20serotonin,safety%20concerns%20with%20other%20medications.</a:t>
            </a:r>
          </a:p>
          <a:p>
            <a:endParaRPr lang="en-US" dirty="0"/>
          </a:p>
          <a:p>
            <a:endParaRPr lang="en-US" dirty="0"/>
          </a:p>
        </p:txBody>
      </p:sp>
      <p:sp>
        <p:nvSpPr>
          <p:cNvPr id="4" name="Slide Number Placeholder 3"/>
          <p:cNvSpPr>
            <a:spLocks noGrp="1"/>
          </p:cNvSpPr>
          <p:nvPr>
            <p:ph type="sldNum" sz="quarter" idx="5"/>
          </p:nvPr>
        </p:nvSpPr>
        <p:spPr/>
        <p:txBody>
          <a:bodyPr/>
          <a:lstStyle/>
          <a:p>
            <a:fld id="{44BA6E37-5604-4531-A324-005211B9F30F}" type="slidenum">
              <a:rPr lang="en-US" smtClean="0"/>
              <a:t>5</a:t>
            </a:fld>
            <a:endParaRPr lang="en-US"/>
          </a:p>
        </p:txBody>
      </p:sp>
    </p:spTree>
    <p:extLst>
      <p:ext uri="{BB962C8B-B14F-4D97-AF65-F5344CB8AC3E}">
        <p14:creationId xmlns:p14="http://schemas.microsoft.com/office/powerpoint/2010/main" val="3039863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BA6E37-5604-4531-A324-005211B9F30F}" type="slidenum">
              <a:rPr lang="en-US" smtClean="0"/>
              <a:t>6</a:t>
            </a:fld>
            <a:endParaRPr lang="en-US"/>
          </a:p>
        </p:txBody>
      </p:sp>
    </p:spTree>
    <p:extLst>
      <p:ext uri="{BB962C8B-B14F-4D97-AF65-F5344CB8AC3E}">
        <p14:creationId xmlns:p14="http://schemas.microsoft.com/office/powerpoint/2010/main" val="2972869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2800" dirty="0"/>
              <a:t>2004: “Increased risk of suicidal thoughts and behavior (“Suicidality”) in children and adolescents being treated with antidepressant medications.” </a:t>
            </a:r>
          </a:p>
          <a:p>
            <a:pPr lvl="1"/>
            <a:r>
              <a:rPr lang="en-US" sz="2800" dirty="0"/>
              <a:t>At that time </a:t>
            </a:r>
            <a:r>
              <a:rPr lang="en-US" sz="2800" dirty="0" err="1"/>
              <a:t>prozac</a:t>
            </a:r>
            <a:r>
              <a:rPr lang="en-US" sz="2800" dirty="0"/>
              <a:t> was the only approved medication but warning applied to ALL antidepressants</a:t>
            </a:r>
          </a:p>
          <a:p>
            <a:pPr marL="0" indent="0">
              <a:buNone/>
            </a:pPr>
            <a:r>
              <a:rPr lang="en-US" sz="2800" dirty="0"/>
              <a:t>REVISED in 2007: “warnings about increased risks of suicidal thinking and behavior, known as suicidality, in young adults ages 18 to 24 during initial treatment (generally the first one to two months).”</a:t>
            </a:r>
          </a:p>
          <a:p>
            <a:pPr lvl="1"/>
            <a:r>
              <a:rPr lang="en-US" sz="2800" dirty="0"/>
              <a:t>Emphasized that depression is associated with increased risk of suicide. </a:t>
            </a:r>
          </a:p>
          <a:p>
            <a:pPr marL="0" indent="0">
              <a:buNone/>
            </a:pPr>
            <a:r>
              <a:rPr lang="en-US" sz="1200" dirty="0"/>
              <a:t>FDA News 2004, 2007. </a:t>
            </a:r>
          </a:p>
          <a:p>
            <a:pPr marL="0" indent="0">
              <a:buNone/>
            </a:pPr>
            <a:endParaRPr lang="en-US" sz="1200" dirty="0"/>
          </a:p>
          <a:p>
            <a:pPr marL="0" indent="0">
              <a:buNone/>
            </a:pPr>
            <a:r>
              <a:rPr lang="en-US" sz="1200" dirty="0"/>
              <a:t>Tennessee Medicaid Study = 419 medically treated SA’s. </a:t>
            </a:r>
            <a:endParaRPr lang="en-US" dirty="0"/>
          </a:p>
        </p:txBody>
      </p:sp>
      <p:sp>
        <p:nvSpPr>
          <p:cNvPr id="4" name="Slide Number Placeholder 3"/>
          <p:cNvSpPr>
            <a:spLocks noGrp="1"/>
          </p:cNvSpPr>
          <p:nvPr>
            <p:ph type="sldNum" sz="quarter" idx="10"/>
          </p:nvPr>
        </p:nvSpPr>
        <p:spPr/>
        <p:txBody>
          <a:bodyPr/>
          <a:lstStyle/>
          <a:p>
            <a:fld id="{36348658-B539-8A4C-850D-053DB1E5D619}" type="slidenum">
              <a:rPr lang="en-US" smtClean="0"/>
              <a:t>7</a:t>
            </a:fld>
            <a:endParaRPr lang="en-US"/>
          </a:p>
        </p:txBody>
      </p:sp>
    </p:spTree>
    <p:extLst>
      <p:ext uri="{BB962C8B-B14F-4D97-AF65-F5344CB8AC3E}">
        <p14:creationId xmlns:p14="http://schemas.microsoft.com/office/powerpoint/2010/main" val="8670212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BA6E37-5604-4531-A324-005211B9F30F}" type="slidenum">
              <a:rPr lang="en-US" smtClean="0"/>
              <a:t>8</a:t>
            </a:fld>
            <a:endParaRPr lang="en-US"/>
          </a:p>
        </p:txBody>
      </p:sp>
    </p:spTree>
    <p:extLst>
      <p:ext uri="{BB962C8B-B14F-4D97-AF65-F5344CB8AC3E}">
        <p14:creationId xmlns:p14="http://schemas.microsoft.com/office/powerpoint/2010/main" val="3678651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BA6E37-5604-4531-A324-005211B9F30F}" type="slidenum">
              <a:rPr lang="en-US" smtClean="0"/>
              <a:t>9</a:t>
            </a:fld>
            <a:endParaRPr lang="en-US"/>
          </a:p>
        </p:txBody>
      </p:sp>
    </p:spTree>
    <p:extLst>
      <p:ext uri="{BB962C8B-B14F-4D97-AF65-F5344CB8AC3E}">
        <p14:creationId xmlns:p14="http://schemas.microsoft.com/office/powerpoint/2010/main" val="3647328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xfrm>
            <a:off x="423863" y="627063"/>
            <a:ext cx="6480175" cy="3646487"/>
          </a:xfrm>
          <a:ln/>
        </p:spPr>
      </p:sp>
      <p:sp>
        <p:nvSpPr>
          <p:cNvPr id="38915" name="Rectangle 3"/>
          <p:cNvSpPr>
            <a:spLocks noGrp="1" noChangeArrowheads="1"/>
          </p:cNvSpPr>
          <p:nvPr>
            <p:ph type="body" idx="1"/>
          </p:nvPr>
        </p:nvSpPr>
        <p:spPr>
          <a:xfrm>
            <a:off x="975361" y="4637248"/>
            <a:ext cx="5364480" cy="4392216"/>
          </a:xfrm>
          <a:solidFill>
            <a:srgbClr val="FFFFFF"/>
          </a:solidFill>
          <a:ln>
            <a:solidFill>
              <a:srgbClr val="000000"/>
            </a:solidFill>
          </a:ln>
        </p:spPr>
        <p:txBody>
          <a:bodyPr/>
          <a:lstStyle/>
          <a:p>
            <a:pPr>
              <a:spcBef>
                <a:spcPct val="0"/>
              </a:spcBef>
              <a:buFontTx/>
              <a:buChar char="•"/>
            </a:pPr>
            <a:r>
              <a:rPr lang="en-US" altLang="en-US" sz="1100" dirty="0">
                <a:latin typeface="Arial" panose="020B0604020202020204" pitchFamily="34" charset="0"/>
                <a:ea typeface="ＭＳ Ｐゴシック" panose="020B0600070205080204" pitchFamily="34" charset="-128"/>
              </a:rPr>
              <a:t>Core symptoms of this syndrome always have been defined on the basis of behavioral characteristics.</a:t>
            </a:r>
          </a:p>
          <a:p>
            <a:pPr>
              <a:spcBef>
                <a:spcPct val="0"/>
              </a:spcBef>
              <a:buFontTx/>
              <a:buChar char="•"/>
            </a:pPr>
            <a:r>
              <a:rPr lang="en-US" altLang="en-US" sz="1100" dirty="0">
                <a:latin typeface="Arial" panose="020B0604020202020204" pitchFamily="34" charset="0"/>
                <a:ea typeface="ＭＳ Ｐゴシック" panose="020B0600070205080204" pitchFamily="34" charset="-128"/>
              </a:rPr>
              <a:t>Early descriptions were found as the sequelae of an insult to the brain (head injury, CNS infection). When these behavioral characteristics were found in children with no history of such insult, the damage to the CNS was considered to be so minimal that the only manifestations were behavioral. Thus the term </a:t>
            </a:r>
            <a:r>
              <a:rPr lang="en-US" altLang="en-US" sz="1100" b="1" dirty="0">
                <a:latin typeface="Arial" panose="020B0604020202020204" pitchFamily="34" charset="0"/>
                <a:ea typeface="ＭＳ Ｐゴシック" panose="020B0600070205080204" pitchFamily="34" charset="-128"/>
              </a:rPr>
              <a:t>Minimal Brain Damage</a:t>
            </a:r>
            <a:r>
              <a:rPr lang="en-US" altLang="en-US" sz="1100" dirty="0">
                <a:latin typeface="Arial" panose="020B0604020202020204" pitchFamily="34" charset="0"/>
                <a:ea typeface="ＭＳ Ｐゴシック" panose="020B0600070205080204" pitchFamily="34" charset="-128"/>
              </a:rPr>
              <a:t>.</a:t>
            </a:r>
          </a:p>
          <a:p>
            <a:pPr>
              <a:spcBef>
                <a:spcPct val="0"/>
              </a:spcBef>
              <a:buFontTx/>
              <a:buChar char="•"/>
            </a:pPr>
            <a:r>
              <a:rPr lang="en-US" altLang="en-US" sz="1100" dirty="0">
                <a:latin typeface="Arial" panose="020B0604020202020204" pitchFamily="34" charset="0"/>
                <a:ea typeface="ＭＳ Ｐゴシック" panose="020B0600070205080204" pitchFamily="34" charset="-128"/>
              </a:rPr>
              <a:t>In the early 1960s the term </a:t>
            </a:r>
            <a:r>
              <a:rPr lang="en-US" altLang="en-US" sz="1100" b="1" dirty="0">
                <a:latin typeface="Arial" panose="020B0604020202020204" pitchFamily="34" charset="0"/>
                <a:ea typeface="ＭＳ Ｐゴシック" panose="020B0600070205080204" pitchFamily="34" charset="-128"/>
              </a:rPr>
              <a:t>Minimal Brain Dysfunction</a:t>
            </a:r>
            <a:r>
              <a:rPr lang="en-US" altLang="en-US" sz="1100" dirty="0">
                <a:latin typeface="Arial" panose="020B0604020202020204" pitchFamily="34" charset="0"/>
                <a:ea typeface="ＭＳ Ｐゴシック" panose="020B0600070205080204" pitchFamily="34" charset="-128"/>
              </a:rPr>
              <a:t> was used to describe a cluster of symptoms including specific learning disabilities, hyperkinesis, impulsivity, and short attention span. MBD was vague, overinclusive, and lacked predictive validity.</a:t>
            </a:r>
          </a:p>
          <a:p>
            <a:pPr>
              <a:spcBef>
                <a:spcPct val="0"/>
              </a:spcBef>
              <a:buFontTx/>
              <a:buChar char="•"/>
            </a:pPr>
            <a:r>
              <a:rPr lang="en-US" altLang="en-US" sz="1100" dirty="0">
                <a:latin typeface="Arial" panose="020B0604020202020204" pitchFamily="34" charset="0"/>
                <a:ea typeface="ＭＳ Ｐゴシック" panose="020B0600070205080204" pitchFamily="34" charset="-128"/>
              </a:rPr>
              <a:t>In 1968, DSM-II described the behavioral manifestations (overactivity, restlessness, distractibility, short attention span) as a specific syndrome—</a:t>
            </a:r>
            <a:r>
              <a:rPr lang="en-US" altLang="en-US" sz="1100" b="1" dirty="0">
                <a:latin typeface="Arial" panose="020B0604020202020204" pitchFamily="34" charset="0"/>
                <a:ea typeface="ＭＳ Ｐゴシック" panose="020B0600070205080204" pitchFamily="34" charset="-128"/>
              </a:rPr>
              <a:t>Hyperkinetic Reaction of Childhood</a:t>
            </a:r>
            <a:r>
              <a:rPr lang="en-US" altLang="en-US" sz="1100" dirty="0">
                <a:latin typeface="Arial" panose="020B0604020202020204" pitchFamily="34" charset="0"/>
                <a:ea typeface="ＭＳ Ｐゴシック" panose="020B0600070205080204" pitchFamily="34" charset="-128"/>
              </a:rPr>
              <a:t>—stressing the motoric symptoms.</a:t>
            </a:r>
          </a:p>
          <a:p>
            <a:pPr>
              <a:spcBef>
                <a:spcPct val="0"/>
              </a:spcBef>
              <a:buFontTx/>
              <a:buChar char="•"/>
            </a:pPr>
            <a:r>
              <a:rPr lang="en-US" altLang="en-US" sz="1100" dirty="0">
                <a:latin typeface="Arial" panose="020B0604020202020204" pitchFamily="34" charset="0"/>
                <a:ea typeface="ＭＳ Ｐゴシック" panose="020B0600070205080204" pitchFamily="34" charset="-128"/>
              </a:rPr>
              <a:t>More modern classifications (</a:t>
            </a:r>
            <a:r>
              <a:rPr lang="en-US" altLang="en-US" sz="1100" b="1" dirty="0">
                <a:latin typeface="Arial" panose="020B0604020202020204" pitchFamily="34" charset="0"/>
                <a:ea typeface="ＭＳ Ｐゴシック" panose="020B0600070205080204" pitchFamily="34" charset="-128"/>
              </a:rPr>
              <a:t>DSM-III, DSM-III-R, and DSM-IV</a:t>
            </a:r>
            <a:r>
              <a:rPr lang="en-US" altLang="en-US" sz="1100" dirty="0">
                <a:latin typeface="Arial" panose="020B0604020202020204" pitchFamily="34" charset="0"/>
                <a:ea typeface="ＭＳ Ｐゴシック" panose="020B0600070205080204" pitchFamily="34" charset="-128"/>
              </a:rPr>
              <a:t>) have described the signs and symptoms of the disorder without implying specific etiology (as Minimal Brain Damage did). Current criteria emphasize three main behavioral areas—inattention, impulsivity, and hyperactivity.</a:t>
            </a:r>
          </a:p>
          <a:p>
            <a:pPr>
              <a:spcBef>
                <a:spcPct val="0"/>
              </a:spcBef>
              <a:buFontTx/>
              <a:buChar char="•"/>
            </a:pPr>
            <a:endParaRPr lang="en-US" altLang="en-US" sz="1100" dirty="0">
              <a:latin typeface="Arial" panose="020B0604020202020204" pitchFamily="34" charset="0"/>
              <a:ea typeface="ＭＳ Ｐゴシック" panose="020B0600070205080204" pitchFamily="34" charset="-128"/>
            </a:endParaRPr>
          </a:p>
          <a:p>
            <a:pPr>
              <a:spcBef>
                <a:spcPct val="0"/>
              </a:spcBef>
              <a:buFontTx/>
              <a:buChar char="•"/>
            </a:pPr>
            <a:r>
              <a:rPr lang="en-US" altLang="en-US" sz="1100" dirty="0">
                <a:latin typeface="Arial" panose="020B0604020202020204" pitchFamily="34" charset="0"/>
                <a:ea typeface="ＭＳ Ｐゴシック" panose="020B0600070205080204" pitchFamily="34" charset="-128"/>
              </a:rPr>
              <a:t>Untreated ADHD is associated with substance use, accidents (TBI, MVA), and suicide attempts. </a:t>
            </a:r>
          </a:p>
        </p:txBody>
      </p:sp>
    </p:spTree>
    <p:extLst>
      <p:ext uri="{BB962C8B-B14F-4D97-AF65-F5344CB8AC3E}">
        <p14:creationId xmlns:p14="http://schemas.microsoft.com/office/powerpoint/2010/main" val="25591098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FDE3003B-2DDE-4577-898F-F2D855D7E90D}" type="datetimeFigureOut">
              <a:rPr lang="en-US" smtClean="0"/>
              <a:t>3/4/2023</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DC01CFA0-D738-41F9-87CD-BD5D91C89E65}" type="slidenum">
              <a:rPr lang="en-US" smtClean="0"/>
              <a:t>‹#›</a:t>
            </a:fld>
            <a:endParaRPr lang="en-US"/>
          </a:p>
        </p:txBody>
      </p:sp>
    </p:spTree>
    <p:extLst>
      <p:ext uri="{BB962C8B-B14F-4D97-AF65-F5344CB8AC3E}">
        <p14:creationId xmlns:p14="http://schemas.microsoft.com/office/powerpoint/2010/main" val="2460314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DE3003B-2DDE-4577-898F-F2D855D7E90D}" type="datetimeFigureOut">
              <a:rPr lang="en-US" smtClean="0"/>
              <a:t>3/4/2023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01CFA0-D738-41F9-87CD-BD5D91C89E65}" type="slidenum">
              <a:rPr lang="en-US" smtClean="0"/>
              <a:t>‹#›</a:t>
            </a:fld>
            <a:endParaRPr lang="en-US"/>
          </a:p>
        </p:txBody>
      </p:sp>
    </p:spTree>
    <p:extLst>
      <p:ext uri="{BB962C8B-B14F-4D97-AF65-F5344CB8AC3E}">
        <p14:creationId xmlns:p14="http://schemas.microsoft.com/office/powerpoint/2010/main" val="4082371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FDE3003B-2DDE-4577-898F-F2D855D7E90D}" type="datetimeFigureOut">
              <a:rPr lang="en-US" smtClean="0"/>
              <a:t>3/4/2023</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DC01CFA0-D738-41F9-87CD-BD5D91C89E65}" type="slidenum">
              <a:rPr lang="en-US" smtClean="0"/>
              <a:t>‹#›</a:t>
            </a:fld>
            <a:endParaRPr lang="en-US"/>
          </a:p>
        </p:txBody>
      </p:sp>
    </p:spTree>
    <p:extLst>
      <p:ext uri="{BB962C8B-B14F-4D97-AF65-F5344CB8AC3E}">
        <p14:creationId xmlns:p14="http://schemas.microsoft.com/office/powerpoint/2010/main" val="27149844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FDE3003B-2DDE-4577-898F-F2D855D7E90D}" type="datetimeFigureOut">
              <a:rPr lang="en-US" smtClean="0"/>
              <a:t>3/4/2023</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DC01CFA0-D738-41F9-87CD-BD5D91C89E65}"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0393552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FDE3003B-2DDE-4577-898F-F2D855D7E90D}" type="datetimeFigureOut">
              <a:rPr lang="en-US" smtClean="0"/>
              <a:t>3/4/2023</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DC01CFA0-D738-41F9-87CD-BD5D91C89E65}" type="slidenum">
              <a:rPr lang="en-US" smtClean="0"/>
              <a:t>‹#›</a:t>
            </a:fld>
            <a:endParaRPr lang="en-US"/>
          </a:p>
        </p:txBody>
      </p:sp>
    </p:spTree>
    <p:extLst>
      <p:ext uri="{BB962C8B-B14F-4D97-AF65-F5344CB8AC3E}">
        <p14:creationId xmlns:p14="http://schemas.microsoft.com/office/powerpoint/2010/main" val="861996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DE3003B-2DDE-4577-898F-F2D855D7E90D}" type="datetimeFigureOut">
              <a:rPr lang="en-US" smtClean="0"/>
              <a:t>3/4/2023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01CFA0-D738-41F9-87CD-BD5D91C89E65}" type="slidenum">
              <a:rPr lang="en-US" smtClean="0"/>
              <a:t>‹#›</a:t>
            </a:fld>
            <a:endParaRPr lang="en-US"/>
          </a:p>
        </p:txBody>
      </p:sp>
    </p:spTree>
    <p:extLst>
      <p:ext uri="{BB962C8B-B14F-4D97-AF65-F5344CB8AC3E}">
        <p14:creationId xmlns:p14="http://schemas.microsoft.com/office/powerpoint/2010/main" val="15475744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DE3003B-2DDE-4577-898F-F2D855D7E90D}" type="datetimeFigureOut">
              <a:rPr lang="en-US" smtClean="0"/>
              <a:t>3/4/2023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01CFA0-D738-41F9-87CD-BD5D91C89E65}" type="slidenum">
              <a:rPr lang="en-US" smtClean="0"/>
              <a:t>‹#›</a:t>
            </a:fld>
            <a:endParaRPr lang="en-US"/>
          </a:p>
        </p:txBody>
      </p:sp>
    </p:spTree>
    <p:extLst>
      <p:ext uri="{BB962C8B-B14F-4D97-AF65-F5344CB8AC3E}">
        <p14:creationId xmlns:p14="http://schemas.microsoft.com/office/powerpoint/2010/main" val="25843646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E3003B-2DDE-4577-898F-F2D855D7E90D}" type="datetimeFigureOut">
              <a:rPr lang="en-US" smtClean="0"/>
              <a:t>3/4/2023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01CFA0-D738-41F9-87CD-BD5D91C89E65}" type="slidenum">
              <a:rPr lang="en-US" smtClean="0"/>
              <a:t>‹#›</a:t>
            </a:fld>
            <a:endParaRPr lang="en-US"/>
          </a:p>
        </p:txBody>
      </p:sp>
    </p:spTree>
    <p:extLst>
      <p:ext uri="{BB962C8B-B14F-4D97-AF65-F5344CB8AC3E}">
        <p14:creationId xmlns:p14="http://schemas.microsoft.com/office/powerpoint/2010/main" val="34807915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FDE3003B-2DDE-4577-898F-F2D855D7E90D}" type="datetimeFigureOut">
              <a:rPr lang="en-US" smtClean="0"/>
              <a:t>3/4/2023</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DC01CFA0-D738-41F9-87CD-BD5D91C89E65}" type="slidenum">
              <a:rPr lang="en-US" smtClean="0"/>
              <a:t>‹#›</a:t>
            </a:fld>
            <a:endParaRPr lang="en-US"/>
          </a:p>
        </p:txBody>
      </p:sp>
    </p:spTree>
    <p:extLst>
      <p:ext uri="{BB962C8B-B14F-4D97-AF65-F5344CB8AC3E}">
        <p14:creationId xmlns:p14="http://schemas.microsoft.com/office/powerpoint/2010/main" val="13709337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95CDFA7-DEA3-4BBE-8D70-0AF654A1E6FF}"/>
              </a:ext>
            </a:extLst>
          </p:cNvPr>
          <p:cNvSpPr>
            <a:spLocks noGrp="1"/>
          </p:cNvSpPr>
          <p:nvPr>
            <p:ph type="sldNum" sz="quarter" idx="13"/>
          </p:nvPr>
        </p:nvSpPr>
        <p:spPr/>
        <p:txBody>
          <a:bodyPr/>
          <a:lstStyle/>
          <a:p>
            <a:fld id="{19B51A1E-902D-48AF-9020-955120F399B6}" type="slidenum">
              <a:rPr lang="en-US" noProof="0" smtClean="0"/>
              <a:pPr/>
              <a:t>‹#›</a:t>
            </a:fld>
            <a:endParaRPr lang="en-US" noProof="0" dirty="0"/>
          </a:p>
        </p:txBody>
      </p:sp>
      <p:sp>
        <p:nvSpPr>
          <p:cNvPr id="4" name="Title 3">
            <a:extLst>
              <a:ext uri="{FF2B5EF4-FFF2-40B4-BE49-F238E27FC236}">
                <a16:creationId xmlns:a16="http://schemas.microsoft.com/office/drawing/2014/main" id="{90694D9D-C633-4D52-965E-E5BBD9883037}"/>
              </a:ext>
            </a:extLst>
          </p:cNvPr>
          <p:cNvSpPr>
            <a:spLocks noGrp="1"/>
          </p:cNvSpPr>
          <p:nvPr>
            <p:ph type="title"/>
          </p:nvPr>
        </p:nvSpPr>
        <p:spPr/>
        <p:txBody>
          <a:bodyPr/>
          <a:lstStyle>
            <a:lvl1pPr>
              <a:defRPr spc="0" baseline="0">
                <a:latin typeface="Arial" panose="020B0604020202020204" pitchFamily="34" charset="0"/>
                <a:cs typeface="Arial" panose="020B0604020202020204" pitchFamily="34" charset="0"/>
              </a:defRPr>
            </a:lvl1pPr>
          </a:lstStyle>
          <a:p>
            <a:r>
              <a:rPr lang="en-US" noProof="0" dirty="0"/>
              <a:t>Click to edit Master title style</a:t>
            </a:r>
          </a:p>
        </p:txBody>
      </p:sp>
      <p:pic>
        <p:nvPicPr>
          <p:cNvPr id="5" name="Picture 6" descr="Mgh_crest.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31368" y="6396285"/>
            <a:ext cx="492568" cy="39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ountway Library of Medicine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35316" r="36190"/>
          <a:stretch/>
        </p:blipFill>
        <p:spPr bwMode="auto">
          <a:xfrm>
            <a:off x="11257190" y="6396285"/>
            <a:ext cx="446817" cy="393152"/>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5"/>
          <p:cNvSpPr>
            <a:spLocks noGrp="1"/>
          </p:cNvSpPr>
          <p:nvPr>
            <p:ph type="body" sz="quarter" idx="12"/>
          </p:nvPr>
        </p:nvSpPr>
        <p:spPr>
          <a:xfrm>
            <a:off x="0" y="6248401"/>
            <a:ext cx="11734800" cy="473075"/>
          </a:xfrm>
        </p:spPr>
        <p:txBody>
          <a:bodyPr lIns="91440" anchor="b">
            <a:noAutofit/>
          </a:bodyPr>
          <a:lstStyle>
            <a:lvl1pPr marL="0" indent="0" algn="l">
              <a:lnSpc>
                <a:spcPct val="85000"/>
              </a:lnSpc>
              <a:spcBef>
                <a:spcPts val="0"/>
              </a:spcBef>
              <a:buNone/>
              <a:defRPr sz="1200" b="1"/>
            </a:lvl1pPr>
            <a:lvl2pPr marL="0" indent="0" algn="l">
              <a:lnSpc>
                <a:spcPct val="85000"/>
              </a:lnSpc>
              <a:spcBef>
                <a:spcPts val="0"/>
              </a:spcBef>
              <a:buNone/>
              <a:defRPr sz="1400"/>
            </a:lvl2pPr>
            <a:lvl3pPr marL="0" indent="0" algn="l">
              <a:lnSpc>
                <a:spcPct val="85000"/>
              </a:lnSpc>
              <a:spcBef>
                <a:spcPts val="0"/>
              </a:spcBef>
              <a:buNone/>
              <a:defRPr sz="1400"/>
            </a:lvl3pPr>
            <a:lvl4pPr marL="0" indent="0" algn="l">
              <a:lnSpc>
                <a:spcPct val="85000"/>
              </a:lnSpc>
              <a:spcBef>
                <a:spcPts val="0"/>
              </a:spcBef>
              <a:buNone/>
              <a:defRPr sz="1400"/>
            </a:lvl4pPr>
            <a:lvl5pPr marL="0" indent="0" algn="l">
              <a:lnSpc>
                <a:spcPct val="85000"/>
              </a:lnSpc>
              <a:spcBef>
                <a:spcPts val="0"/>
              </a:spcBef>
              <a:buNone/>
              <a:defRPr sz="1400"/>
            </a:lvl5pPr>
          </a:lstStyle>
          <a:p>
            <a:pPr lvl="0"/>
            <a:r>
              <a:rPr lang="en-US" dirty="0"/>
              <a:t>Click to edit Master text styles</a:t>
            </a:r>
          </a:p>
        </p:txBody>
      </p:sp>
    </p:spTree>
    <p:extLst>
      <p:ext uri="{BB962C8B-B14F-4D97-AF65-F5344CB8AC3E}">
        <p14:creationId xmlns:p14="http://schemas.microsoft.com/office/powerpoint/2010/main" val="32483893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pc="0" baseline="0">
                <a:latin typeface="Arial" panose="020B0604020202020204" pitchFamily="34" charset="0"/>
                <a:cs typeface="Arial" panose="020B0604020202020204" pitchFamily="34" charset="0"/>
              </a:defRPr>
            </a:lvl1pPr>
          </a:lstStyle>
          <a:p>
            <a:r>
              <a:rPr lang="en-US" dirty="0"/>
              <a:t>Click to edit Master title style</a:t>
            </a:r>
          </a:p>
        </p:txBody>
      </p:sp>
      <p:sp>
        <p:nvSpPr>
          <p:cNvPr id="8" name="Text Placeholder 7"/>
          <p:cNvSpPr>
            <a:spLocks noGrp="1"/>
          </p:cNvSpPr>
          <p:nvPr>
            <p:ph type="body" sz="quarter" idx="11"/>
          </p:nvPr>
        </p:nvSpPr>
        <p:spPr>
          <a:xfrm>
            <a:off x="0" y="6324600"/>
            <a:ext cx="12192000" cy="533400"/>
          </a:xfrm>
        </p:spPr>
        <p:txBody>
          <a:bodyPr lIns="274320" tIns="137160" rIns="274320" bIns="137160" anchor="b"/>
          <a:lstStyle>
            <a:lvl1pPr marL="0" indent="0">
              <a:buNone/>
              <a:defRPr sz="1400" b="1" baseline="0">
                <a:latin typeface="Arial" panose="020B0604020202020204" pitchFamily="34" charset="0"/>
                <a:cs typeface="Arial" panose="020B0604020202020204" pitchFamily="34" charset="0"/>
              </a:defRPr>
            </a:lvl1pPr>
            <a:lvl2pPr marL="395288" indent="0">
              <a:buNone/>
              <a:defRPr sz="1400" b="1"/>
            </a:lvl2pPr>
            <a:lvl3pPr marL="801688" indent="0">
              <a:buNone/>
              <a:defRPr sz="1400" b="1"/>
            </a:lvl3pPr>
            <a:lvl4pPr marL="1196975" indent="0">
              <a:buNone/>
              <a:defRPr sz="1400" b="1"/>
            </a:lvl4pPr>
            <a:lvl5pPr marL="1601787" indent="0">
              <a:buNone/>
              <a:defRPr sz="1400" b="1"/>
            </a:lvl5pPr>
          </a:lstStyle>
          <a:p>
            <a:pPr lvl="0"/>
            <a:r>
              <a:rPr lang="en-US" dirty="0"/>
              <a:t>Click to edit Master text styles</a:t>
            </a:r>
          </a:p>
        </p:txBody>
      </p:sp>
      <p:sp>
        <p:nvSpPr>
          <p:cNvPr id="4" name="Slide Number Placeholder 4"/>
          <p:cNvSpPr>
            <a:spLocks noGrp="1"/>
          </p:cNvSpPr>
          <p:nvPr>
            <p:ph type="sldNum" sz="quarter" idx="33"/>
          </p:nvPr>
        </p:nvSpPr>
        <p:spPr>
          <a:xfrm>
            <a:off x="11760000" y="6371351"/>
            <a:ext cx="432000" cy="432000"/>
          </a:xfrm>
        </p:spPr>
        <p:txBody>
          <a:bodyPr/>
          <a:lstStyle/>
          <a:p>
            <a:fld id="{19B51A1E-902D-48AF-9020-955120F399B6}" type="slidenum">
              <a:rPr lang="en-US" noProof="0" smtClean="0"/>
              <a:pPr/>
              <a:t>‹#›</a:t>
            </a:fld>
            <a:endParaRPr lang="en-US" noProof="0" dirty="0"/>
          </a:p>
        </p:txBody>
      </p:sp>
      <p:pic>
        <p:nvPicPr>
          <p:cNvPr id="5" name="Picture 6" descr="Mgh_crest.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31368" y="6396285"/>
            <a:ext cx="492568" cy="39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ountway Library of Medicine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35316" r="36190"/>
          <a:stretch/>
        </p:blipFill>
        <p:spPr bwMode="auto">
          <a:xfrm>
            <a:off x="11257190" y="6396285"/>
            <a:ext cx="446817" cy="393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828959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E3003B-2DDE-4577-898F-F2D855D7E90D}" type="datetimeFigureOut">
              <a:rPr lang="en-US" smtClean="0"/>
              <a:t>3/4/2023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01CFA0-D738-41F9-87CD-BD5D91C89E65}" type="slidenum">
              <a:rPr lang="en-US" smtClean="0"/>
              <a:t>‹#›</a:t>
            </a:fld>
            <a:endParaRPr lang="en-US"/>
          </a:p>
        </p:txBody>
      </p:sp>
    </p:spTree>
    <p:extLst>
      <p:ext uri="{BB962C8B-B14F-4D97-AF65-F5344CB8AC3E}">
        <p14:creationId xmlns:p14="http://schemas.microsoft.com/office/powerpoint/2010/main" val="28422670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4" name="Text Placeholder 5"/>
          <p:cNvSpPr>
            <a:spLocks noGrp="1"/>
          </p:cNvSpPr>
          <p:nvPr>
            <p:ph type="body" sz="quarter" idx="12"/>
          </p:nvPr>
        </p:nvSpPr>
        <p:spPr>
          <a:xfrm>
            <a:off x="0" y="6248401"/>
            <a:ext cx="11734800" cy="473075"/>
          </a:xfrm>
        </p:spPr>
        <p:txBody>
          <a:bodyPr lIns="91440" anchor="b">
            <a:noAutofit/>
          </a:bodyPr>
          <a:lstStyle>
            <a:lvl1pPr marL="0" indent="0" algn="l">
              <a:lnSpc>
                <a:spcPct val="85000"/>
              </a:lnSpc>
              <a:spcBef>
                <a:spcPts val="0"/>
              </a:spcBef>
              <a:buNone/>
              <a:defRPr sz="1200" b="1"/>
            </a:lvl1pPr>
            <a:lvl2pPr marL="0" indent="0" algn="l">
              <a:lnSpc>
                <a:spcPct val="85000"/>
              </a:lnSpc>
              <a:spcBef>
                <a:spcPts val="0"/>
              </a:spcBef>
              <a:buNone/>
              <a:defRPr sz="1400"/>
            </a:lvl2pPr>
            <a:lvl3pPr marL="0" indent="0" algn="l">
              <a:lnSpc>
                <a:spcPct val="85000"/>
              </a:lnSpc>
              <a:spcBef>
                <a:spcPts val="0"/>
              </a:spcBef>
              <a:buNone/>
              <a:defRPr sz="1400"/>
            </a:lvl3pPr>
            <a:lvl4pPr marL="0" indent="0" algn="l">
              <a:lnSpc>
                <a:spcPct val="85000"/>
              </a:lnSpc>
              <a:spcBef>
                <a:spcPts val="0"/>
              </a:spcBef>
              <a:buNone/>
              <a:defRPr sz="1400"/>
            </a:lvl4pPr>
            <a:lvl5pPr marL="0" indent="0" algn="l">
              <a:lnSpc>
                <a:spcPct val="85000"/>
              </a:lnSpc>
              <a:spcBef>
                <a:spcPts val="0"/>
              </a:spcBef>
              <a:buNone/>
              <a:defRPr sz="1400"/>
            </a:lvl5pPr>
          </a:lstStyle>
          <a:p>
            <a:pPr lvl="0"/>
            <a:r>
              <a:rPr lang="en-US" dirty="0"/>
              <a:t>Click to edit Master text styles</a:t>
            </a:r>
          </a:p>
        </p:txBody>
      </p:sp>
      <p:sp>
        <p:nvSpPr>
          <p:cNvPr id="3" name="Slide Number Placeholder 4"/>
          <p:cNvSpPr>
            <a:spLocks noGrp="1"/>
          </p:cNvSpPr>
          <p:nvPr>
            <p:ph type="sldNum" sz="quarter" idx="33"/>
          </p:nvPr>
        </p:nvSpPr>
        <p:spPr>
          <a:xfrm>
            <a:off x="11760000" y="6371351"/>
            <a:ext cx="432000" cy="432000"/>
          </a:xfrm>
        </p:spPr>
        <p:txBody>
          <a:bodyPr/>
          <a:lstStyle/>
          <a:p>
            <a:fld id="{19B51A1E-902D-48AF-9020-955120F399B6}" type="slidenum">
              <a:rPr lang="en-US" noProof="0" smtClean="0"/>
              <a:pPr/>
              <a:t>‹#›</a:t>
            </a:fld>
            <a:endParaRPr lang="en-US" noProof="0" dirty="0"/>
          </a:p>
        </p:txBody>
      </p:sp>
      <p:pic>
        <p:nvPicPr>
          <p:cNvPr id="5" name="Picture 6" descr="Mgh_crest.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31368" y="6396285"/>
            <a:ext cx="492568" cy="39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ountway Library of Medicine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35316" r="36190"/>
          <a:stretch/>
        </p:blipFill>
        <p:spPr bwMode="auto">
          <a:xfrm>
            <a:off x="11257190" y="6396285"/>
            <a:ext cx="446817" cy="393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841453"/>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95CDFA7-DEA3-4BBE-8D70-0AF654A1E6FF}"/>
              </a:ext>
            </a:extLst>
          </p:cNvPr>
          <p:cNvSpPr>
            <a:spLocks noGrp="1"/>
          </p:cNvSpPr>
          <p:nvPr>
            <p:ph type="sldNum" sz="quarter" idx="13"/>
          </p:nvPr>
        </p:nvSpPr>
        <p:spPr/>
        <p:txBody>
          <a:bodyPr/>
          <a:lstStyle/>
          <a:p>
            <a:fld id="{19B51A1E-902D-48AF-9020-955120F399B6}" type="slidenum">
              <a:rPr lang="en-US" noProof="0" smtClean="0"/>
              <a:pPr/>
              <a:t>‹#›</a:t>
            </a:fld>
            <a:endParaRPr lang="en-US" noProof="0" dirty="0"/>
          </a:p>
        </p:txBody>
      </p:sp>
      <p:sp>
        <p:nvSpPr>
          <p:cNvPr id="4" name="Title 3">
            <a:extLst>
              <a:ext uri="{FF2B5EF4-FFF2-40B4-BE49-F238E27FC236}">
                <a16:creationId xmlns:a16="http://schemas.microsoft.com/office/drawing/2014/main" id="{90694D9D-C633-4D52-965E-E5BBD9883037}"/>
              </a:ext>
            </a:extLst>
          </p:cNvPr>
          <p:cNvSpPr>
            <a:spLocks noGrp="1"/>
          </p:cNvSpPr>
          <p:nvPr>
            <p:ph type="title"/>
          </p:nvPr>
        </p:nvSpPr>
        <p:spPr/>
        <p:txBody>
          <a:bodyPr/>
          <a:lstStyle>
            <a:lvl1pPr>
              <a:defRPr spc="0" baseline="0">
                <a:latin typeface="Arial" panose="020B0604020202020204" pitchFamily="34" charset="0"/>
                <a:cs typeface="Arial" panose="020B0604020202020204" pitchFamily="34" charset="0"/>
              </a:defRPr>
            </a:lvl1pPr>
          </a:lstStyle>
          <a:p>
            <a:r>
              <a:rPr lang="en-US" noProof="0" dirty="0"/>
              <a:t>Click to edit Master title style</a:t>
            </a:r>
          </a:p>
        </p:txBody>
      </p:sp>
      <p:pic>
        <p:nvPicPr>
          <p:cNvPr id="5" name="Picture 6" descr="Mgh_crest.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31368" y="6396285"/>
            <a:ext cx="492568" cy="39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ountway Library of Medicine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35316" r="36190"/>
          <a:stretch/>
        </p:blipFill>
        <p:spPr bwMode="auto">
          <a:xfrm>
            <a:off x="11257190" y="6396285"/>
            <a:ext cx="446817" cy="393152"/>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5"/>
          <p:cNvSpPr>
            <a:spLocks noGrp="1"/>
          </p:cNvSpPr>
          <p:nvPr>
            <p:ph type="body" sz="quarter" idx="12"/>
          </p:nvPr>
        </p:nvSpPr>
        <p:spPr>
          <a:xfrm>
            <a:off x="0" y="6248401"/>
            <a:ext cx="11734800" cy="473075"/>
          </a:xfrm>
        </p:spPr>
        <p:txBody>
          <a:bodyPr lIns="91440" anchor="b">
            <a:noAutofit/>
          </a:bodyPr>
          <a:lstStyle>
            <a:lvl1pPr marL="0" indent="0" algn="l">
              <a:lnSpc>
                <a:spcPct val="85000"/>
              </a:lnSpc>
              <a:spcBef>
                <a:spcPts val="0"/>
              </a:spcBef>
              <a:buNone/>
              <a:defRPr sz="1200" b="1"/>
            </a:lvl1pPr>
            <a:lvl2pPr marL="0" indent="0" algn="l">
              <a:lnSpc>
                <a:spcPct val="85000"/>
              </a:lnSpc>
              <a:spcBef>
                <a:spcPts val="0"/>
              </a:spcBef>
              <a:buNone/>
              <a:defRPr sz="1400"/>
            </a:lvl2pPr>
            <a:lvl3pPr marL="0" indent="0" algn="l">
              <a:lnSpc>
                <a:spcPct val="85000"/>
              </a:lnSpc>
              <a:spcBef>
                <a:spcPts val="0"/>
              </a:spcBef>
              <a:buNone/>
              <a:defRPr sz="1400"/>
            </a:lvl3pPr>
            <a:lvl4pPr marL="0" indent="0" algn="l">
              <a:lnSpc>
                <a:spcPct val="85000"/>
              </a:lnSpc>
              <a:spcBef>
                <a:spcPts val="0"/>
              </a:spcBef>
              <a:buNone/>
              <a:defRPr sz="1400"/>
            </a:lvl4pPr>
            <a:lvl5pPr marL="0" indent="0" algn="l">
              <a:lnSpc>
                <a:spcPct val="85000"/>
              </a:lnSpc>
              <a:spcBef>
                <a:spcPts val="0"/>
              </a:spcBef>
              <a:buNone/>
              <a:defRPr sz="1400"/>
            </a:lvl5pPr>
          </a:lstStyle>
          <a:p>
            <a:pPr lvl="0"/>
            <a:r>
              <a:rPr lang="en-US" dirty="0"/>
              <a:t>Click to edit Master text styles</a:t>
            </a:r>
          </a:p>
        </p:txBody>
      </p:sp>
    </p:spTree>
    <p:extLst>
      <p:ext uri="{BB962C8B-B14F-4D97-AF65-F5344CB8AC3E}">
        <p14:creationId xmlns:p14="http://schemas.microsoft.com/office/powerpoint/2010/main" val="3121821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US" noProof="0"/>
              <a:t>Click to edit page title</a:t>
            </a:r>
          </a:p>
        </p:txBody>
      </p:sp>
      <p:sp>
        <p:nvSpPr>
          <p:cNvPr id="7" name="Subtitle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1"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Slide Number Placeholder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8" name="Text Placeholder 5"/>
          <p:cNvSpPr>
            <a:spLocks noGrp="1"/>
          </p:cNvSpPr>
          <p:nvPr>
            <p:ph type="body" sz="quarter" idx="12"/>
          </p:nvPr>
        </p:nvSpPr>
        <p:spPr>
          <a:xfrm>
            <a:off x="0" y="6248401"/>
            <a:ext cx="11734800" cy="473075"/>
          </a:xfrm>
        </p:spPr>
        <p:txBody>
          <a:bodyPr lIns="91440" anchor="b">
            <a:noAutofit/>
          </a:bodyPr>
          <a:lstStyle>
            <a:lvl1pPr marL="0" indent="0" algn="l">
              <a:lnSpc>
                <a:spcPct val="85000"/>
              </a:lnSpc>
              <a:spcBef>
                <a:spcPts val="0"/>
              </a:spcBef>
              <a:buNone/>
              <a:defRPr sz="1200" b="1"/>
            </a:lvl1pPr>
            <a:lvl2pPr marL="0" indent="0" algn="l">
              <a:lnSpc>
                <a:spcPct val="85000"/>
              </a:lnSpc>
              <a:spcBef>
                <a:spcPts val="0"/>
              </a:spcBef>
              <a:buNone/>
              <a:defRPr sz="1400"/>
            </a:lvl2pPr>
            <a:lvl3pPr marL="0" indent="0" algn="l">
              <a:lnSpc>
                <a:spcPct val="85000"/>
              </a:lnSpc>
              <a:spcBef>
                <a:spcPts val="0"/>
              </a:spcBef>
              <a:buNone/>
              <a:defRPr sz="1400"/>
            </a:lvl3pPr>
            <a:lvl4pPr marL="0" indent="0" algn="l">
              <a:lnSpc>
                <a:spcPct val="85000"/>
              </a:lnSpc>
              <a:spcBef>
                <a:spcPts val="0"/>
              </a:spcBef>
              <a:buNone/>
              <a:defRPr sz="1400"/>
            </a:lvl4pPr>
            <a:lvl5pPr marL="0" indent="0" algn="l">
              <a:lnSpc>
                <a:spcPct val="85000"/>
              </a:lnSpc>
              <a:spcBef>
                <a:spcPts val="0"/>
              </a:spcBef>
              <a:buNone/>
              <a:defRPr sz="1400"/>
            </a:lvl5pPr>
          </a:lstStyle>
          <a:p>
            <a:pPr lvl="0"/>
            <a:r>
              <a:rPr lang="en-US" dirty="0"/>
              <a:t>Click to edit Master text styles</a:t>
            </a:r>
          </a:p>
        </p:txBody>
      </p:sp>
      <p:cxnSp>
        <p:nvCxnSpPr>
          <p:cNvPr id="9" name="Straight Connector 8"/>
          <p:cNvCxnSpPr/>
          <p:nvPr userDrawn="1"/>
        </p:nvCxnSpPr>
        <p:spPr>
          <a:xfrm>
            <a:off x="9779000" y="6803351"/>
            <a:ext cx="1981000" cy="0"/>
          </a:xfrm>
          <a:prstGeom prst="line">
            <a:avLst/>
          </a:prstGeom>
          <a:ln w="3175">
            <a:solidFill>
              <a:schemeClr val="bg1">
                <a:lumMod val="85000"/>
              </a:schemeClr>
            </a:solidFill>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2888995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FDE3003B-2DDE-4577-898F-F2D855D7E90D}" type="datetimeFigureOut">
              <a:rPr lang="en-US" smtClean="0"/>
              <a:t>3/4/2023</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DC01CFA0-D738-41F9-87CD-BD5D91C89E65}" type="slidenum">
              <a:rPr lang="en-US" smtClean="0"/>
              <a:t>‹#›</a:t>
            </a:fld>
            <a:endParaRPr lang="en-US"/>
          </a:p>
        </p:txBody>
      </p:sp>
    </p:spTree>
    <p:extLst>
      <p:ext uri="{BB962C8B-B14F-4D97-AF65-F5344CB8AC3E}">
        <p14:creationId xmlns:p14="http://schemas.microsoft.com/office/powerpoint/2010/main" val="836378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E3003B-2DDE-4577-898F-F2D855D7E90D}" type="datetimeFigureOut">
              <a:rPr lang="en-US" smtClean="0"/>
              <a:t>3/4/2023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01CFA0-D738-41F9-87CD-BD5D91C89E65}" type="slidenum">
              <a:rPr lang="en-US" smtClean="0"/>
              <a:t>‹#›</a:t>
            </a:fld>
            <a:endParaRPr lang="en-US"/>
          </a:p>
        </p:txBody>
      </p:sp>
    </p:spTree>
    <p:extLst>
      <p:ext uri="{BB962C8B-B14F-4D97-AF65-F5344CB8AC3E}">
        <p14:creationId xmlns:p14="http://schemas.microsoft.com/office/powerpoint/2010/main" val="863132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DE3003B-2DDE-4577-898F-F2D855D7E90D}" type="datetimeFigureOut">
              <a:rPr lang="en-US" smtClean="0"/>
              <a:t>3/4/2023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01CFA0-D738-41F9-87CD-BD5D91C89E65}" type="slidenum">
              <a:rPr lang="en-US" smtClean="0"/>
              <a:t>‹#›</a:t>
            </a:fld>
            <a:endParaRPr lang="en-US"/>
          </a:p>
        </p:txBody>
      </p:sp>
    </p:spTree>
    <p:extLst>
      <p:ext uri="{BB962C8B-B14F-4D97-AF65-F5344CB8AC3E}">
        <p14:creationId xmlns:p14="http://schemas.microsoft.com/office/powerpoint/2010/main" val="358078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DE3003B-2DDE-4577-898F-F2D855D7E90D}" type="datetimeFigureOut">
              <a:rPr lang="en-US" smtClean="0"/>
              <a:t>3/4/2023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01CFA0-D738-41F9-87CD-BD5D91C89E65}" type="slidenum">
              <a:rPr lang="en-US" smtClean="0"/>
              <a:t>‹#›</a:t>
            </a:fld>
            <a:endParaRPr lang="en-US"/>
          </a:p>
        </p:txBody>
      </p:sp>
    </p:spTree>
    <p:extLst>
      <p:ext uri="{BB962C8B-B14F-4D97-AF65-F5344CB8AC3E}">
        <p14:creationId xmlns:p14="http://schemas.microsoft.com/office/powerpoint/2010/main" val="858093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E3003B-2DDE-4577-898F-F2D855D7E90D}" type="datetimeFigureOut">
              <a:rPr lang="en-US" smtClean="0"/>
              <a:t>3/4/2023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01CFA0-D738-41F9-87CD-BD5D91C89E65}" type="slidenum">
              <a:rPr lang="en-US" smtClean="0"/>
              <a:t>‹#›</a:t>
            </a:fld>
            <a:endParaRPr lang="en-US"/>
          </a:p>
        </p:txBody>
      </p:sp>
    </p:spTree>
    <p:extLst>
      <p:ext uri="{BB962C8B-B14F-4D97-AF65-F5344CB8AC3E}">
        <p14:creationId xmlns:p14="http://schemas.microsoft.com/office/powerpoint/2010/main" val="3870730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DE3003B-2DDE-4577-898F-F2D855D7E90D}" type="datetimeFigureOut">
              <a:rPr lang="en-US" smtClean="0"/>
              <a:t>3/4/2023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01CFA0-D738-41F9-87CD-BD5D91C89E65}" type="slidenum">
              <a:rPr lang="en-US" smtClean="0"/>
              <a:t>‹#›</a:t>
            </a:fld>
            <a:endParaRPr lang="en-US"/>
          </a:p>
        </p:txBody>
      </p:sp>
    </p:spTree>
    <p:extLst>
      <p:ext uri="{BB962C8B-B14F-4D97-AF65-F5344CB8AC3E}">
        <p14:creationId xmlns:p14="http://schemas.microsoft.com/office/powerpoint/2010/main" val="3934452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DE3003B-2DDE-4577-898F-F2D855D7E90D}" type="datetimeFigureOut">
              <a:rPr lang="en-US" smtClean="0"/>
              <a:t>3/4/2023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01CFA0-D738-41F9-87CD-BD5D91C89E65}" type="slidenum">
              <a:rPr lang="en-US" smtClean="0"/>
              <a:t>‹#›</a:t>
            </a:fld>
            <a:endParaRPr lang="en-US"/>
          </a:p>
        </p:txBody>
      </p:sp>
    </p:spTree>
    <p:extLst>
      <p:ext uri="{BB962C8B-B14F-4D97-AF65-F5344CB8AC3E}">
        <p14:creationId xmlns:p14="http://schemas.microsoft.com/office/powerpoint/2010/main" val="1001190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1-HD-TOP.png"/>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DE3003B-2DDE-4577-898F-F2D855D7E90D}" type="datetimeFigureOut">
              <a:rPr lang="en-US" smtClean="0"/>
              <a:t>3/4/2023</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C01CFA0-D738-41F9-87CD-BD5D91C89E65}" type="slidenum">
              <a:rPr lang="en-US" smtClean="0"/>
              <a:t>‹#›</a:t>
            </a:fld>
            <a:endParaRPr lang="en-US"/>
          </a:p>
        </p:txBody>
      </p:sp>
    </p:spTree>
    <p:extLst>
      <p:ext uri="{BB962C8B-B14F-4D97-AF65-F5344CB8AC3E}">
        <p14:creationId xmlns:p14="http://schemas.microsoft.com/office/powerpoint/2010/main" val="167857455"/>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717" r:id="rId20"/>
    <p:sldLayoutId id="2147483718" r:id="rId21"/>
    <p:sldLayoutId id="2147483719" r:id="rId22"/>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0.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2" Type="http://schemas.openxmlformats.org/officeDocument/2006/relationships/hyperlink" Target="https://www.cdc.gov/childrensmentalhealth/data.html#ref"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cdc.gov/childrensmentalhealth/data.html#re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2.pn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0D236-8EA0-298C-205E-DC5E1521EA1D}"/>
              </a:ext>
            </a:extLst>
          </p:cNvPr>
          <p:cNvSpPr>
            <a:spLocks noGrp="1"/>
          </p:cNvSpPr>
          <p:nvPr>
            <p:ph type="ctrTitle"/>
          </p:nvPr>
        </p:nvSpPr>
        <p:spPr>
          <a:xfrm>
            <a:off x="966310" y="1400703"/>
            <a:ext cx="4431190" cy="1825096"/>
          </a:xfrm>
        </p:spPr>
        <p:txBody>
          <a:bodyPr>
            <a:normAutofit/>
          </a:bodyPr>
          <a:lstStyle/>
          <a:p>
            <a:r>
              <a:rPr lang="en-US" sz="4200" dirty="0"/>
              <a:t>Pediatric</a:t>
            </a:r>
            <a:br>
              <a:rPr lang="en-US" sz="4200" dirty="0"/>
            </a:br>
            <a:r>
              <a:rPr lang="en-US" sz="4200" dirty="0"/>
              <a:t>Mental Health treatment</a:t>
            </a:r>
          </a:p>
        </p:txBody>
      </p:sp>
      <p:sp>
        <p:nvSpPr>
          <p:cNvPr id="3" name="Subtitle 2">
            <a:extLst>
              <a:ext uri="{FF2B5EF4-FFF2-40B4-BE49-F238E27FC236}">
                <a16:creationId xmlns:a16="http://schemas.microsoft.com/office/drawing/2014/main" id="{3709789B-47E3-A8B3-C889-7A0EC0C534AF}"/>
              </a:ext>
            </a:extLst>
          </p:cNvPr>
          <p:cNvSpPr>
            <a:spLocks noGrp="1"/>
          </p:cNvSpPr>
          <p:nvPr>
            <p:ph type="subTitle" idx="1"/>
          </p:nvPr>
        </p:nvSpPr>
        <p:spPr>
          <a:xfrm>
            <a:off x="966310" y="3327400"/>
            <a:ext cx="2564290" cy="1621895"/>
          </a:xfrm>
        </p:spPr>
        <p:txBody>
          <a:bodyPr>
            <a:noAutofit/>
          </a:bodyPr>
          <a:lstStyle/>
          <a:p>
            <a:r>
              <a:rPr lang="en-US" dirty="0"/>
              <a:t>Paula Griffith, MD</a:t>
            </a:r>
          </a:p>
          <a:p>
            <a:r>
              <a:rPr lang="en-US" dirty="0"/>
              <a:t>Human2Human Community Collab</a:t>
            </a:r>
          </a:p>
          <a:p>
            <a:r>
              <a:rPr lang="en-US" dirty="0"/>
              <a:t>March 2, 2023</a:t>
            </a:r>
          </a:p>
        </p:txBody>
      </p:sp>
      <p:pic>
        <p:nvPicPr>
          <p:cNvPr id="3074" name="Picture 2" descr="Five Ways Brain Scans Mislead Us - Scientific American">
            <a:extLst>
              <a:ext uri="{FF2B5EF4-FFF2-40B4-BE49-F238E27FC236}">
                <a16:creationId xmlns:a16="http://schemas.microsoft.com/office/drawing/2014/main" id="{133AB7E6-9E26-566A-C40D-566283BCCA5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62" t="-73" r="2405" b="191"/>
          <a:stretch/>
        </p:blipFill>
        <p:spPr bwMode="auto">
          <a:xfrm>
            <a:off x="5715000" y="0"/>
            <a:ext cx="6477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582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AutoShape 2"/>
          <p:cNvSpPr>
            <a:spLocks noChangeArrowheads="1"/>
          </p:cNvSpPr>
          <p:nvPr/>
        </p:nvSpPr>
        <p:spPr bwMode="auto">
          <a:xfrm>
            <a:off x="1743076" y="2865440"/>
            <a:ext cx="8620125" cy="1437873"/>
          </a:xfrm>
          <a:prstGeom prst="rightArrow">
            <a:avLst>
              <a:gd name="adj1" fmla="val 66667"/>
              <a:gd name="adj2" fmla="val 61965"/>
            </a:avLst>
          </a:prstGeom>
          <a:solidFill>
            <a:srgbClr val="007CA4"/>
          </a:solidFill>
          <a:ln w="57150">
            <a:solidFill>
              <a:schemeClr val="bg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37931725" indent="-37474525">
              <a:defRPr sz="2400" b="1">
                <a:solidFill>
                  <a:schemeClr val="tx1"/>
                </a:solidFill>
                <a:latin typeface="Arial" panose="020B0604020202020204" pitchFamily="34" charset="0"/>
                <a:ea typeface="ＭＳ Ｐゴシック" panose="020B0600070205080204" pitchFamily="34" charset="-128"/>
              </a:defRPr>
            </a:lvl2pPr>
            <a:lvl3pPr>
              <a:defRPr sz="2400" b="1">
                <a:solidFill>
                  <a:schemeClr val="tx1"/>
                </a:solidFill>
                <a:latin typeface="Arial" panose="020B0604020202020204" pitchFamily="34" charset="0"/>
                <a:ea typeface="ＭＳ Ｐゴシック" panose="020B0600070205080204" pitchFamily="34" charset="-128"/>
              </a:defRPr>
            </a:lvl3pPr>
            <a:lvl4pPr>
              <a:defRPr sz="2400" b="1">
                <a:solidFill>
                  <a:schemeClr val="tx1"/>
                </a:solidFill>
                <a:latin typeface="Arial" panose="020B0604020202020204" pitchFamily="34" charset="0"/>
                <a:ea typeface="ＭＳ Ｐゴシック" panose="020B0600070205080204" pitchFamily="34" charset="-128"/>
              </a:defRPr>
            </a:lvl4pPr>
            <a:lvl5pPr>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ctr"/>
            <a:endParaRPr lang="en-US" altLang="en-US" b="0" dirty="0"/>
          </a:p>
        </p:txBody>
      </p:sp>
      <p:sp>
        <p:nvSpPr>
          <p:cNvPr id="37891" name="Rectangle 3"/>
          <p:cNvSpPr>
            <a:spLocks noGrp="1" noChangeArrowheads="1"/>
          </p:cNvSpPr>
          <p:nvPr>
            <p:ph type="title"/>
          </p:nvPr>
        </p:nvSpPr>
        <p:spPr>
          <a:xfrm>
            <a:off x="2105025" y="544112"/>
            <a:ext cx="9856859" cy="1293028"/>
          </a:xfrm>
        </p:spPr>
        <p:txBody>
          <a:bodyPr>
            <a:noAutofit/>
          </a:bodyPr>
          <a:lstStyle/>
          <a:p>
            <a:r>
              <a:rPr lang="en-US" altLang="en-US" sz="2900" dirty="0">
                <a:ea typeface="ＭＳ Ｐゴシック" panose="020B0600070205080204" pitchFamily="34" charset="-128"/>
              </a:rPr>
              <a:t>Developmental Impact of </a:t>
            </a:r>
            <a:r>
              <a:rPr lang="en-US" altLang="en-US" sz="2900" u="sng" dirty="0">
                <a:ea typeface="ＭＳ Ｐゴシック" panose="020B0600070205080204" pitchFamily="34" charset="-128"/>
              </a:rPr>
              <a:t>Untreated</a:t>
            </a:r>
            <a:r>
              <a:rPr lang="en-US" altLang="en-US" sz="2900" dirty="0">
                <a:ea typeface="ＭＳ Ｐゴシック" panose="020B0600070205080204" pitchFamily="34" charset="-128"/>
              </a:rPr>
              <a:t> ADHD</a:t>
            </a:r>
          </a:p>
        </p:txBody>
      </p:sp>
      <p:sp>
        <p:nvSpPr>
          <p:cNvPr id="37892" name="Text Placeholder 20"/>
          <p:cNvSpPr>
            <a:spLocks noGrp="1"/>
          </p:cNvSpPr>
          <p:nvPr>
            <p:ph type="body" sz="quarter" idx="11"/>
          </p:nvPr>
        </p:nvSpPr>
        <p:spPr>
          <a:xfrm>
            <a:off x="2105025" y="5970590"/>
            <a:ext cx="7896225" cy="533400"/>
          </a:xfrm>
        </p:spPr>
        <p:txBody>
          <a:bodyPr vert="horz" lIns="91440" tIns="137160" rIns="274320" bIns="137160" rtlCol="0" anchor="b">
            <a:noAutofit/>
          </a:bodyPr>
          <a:lstStyle/>
          <a:p>
            <a:pPr algn="r"/>
            <a:r>
              <a:rPr lang="en-US" altLang="en-US" sz="1200" dirty="0">
                <a:ea typeface="ＭＳ Ｐゴシック" panose="020B0600070205080204" pitchFamily="34" charset="-128"/>
              </a:rPr>
              <a:t>Pliszka S; AACAP Work Group on Quality Issues</a:t>
            </a:r>
            <a:r>
              <a:rPr lang="en-US" altLang="en-US" sz="1200" i="1" dirty="0">
                <a:ea typeface="ＭＳ Ｐゴシック" panose="020B0600070205080204" pitchFamily="34" charset="-128"/>
              </a:rPr>
              <a:t>. J Am Acad Child Adolesc Psychiatry</a:t>
            </a:r>
            <a:r>
              <a:rPr lang="en-US" altLang="en-US" sz="1200" dirty="0">
                <a:ea typeface="ＭＳ Ｐゴシック" panose="020B0600070205080204" pitchFamily="34" charset="-128"/>
              </a:rPr>
              <a:t>. 2007;46(7):894-921.  Brown TE, et al. </a:t>
            </a:r>
            <a:r>
              <a:rPr lang="en-US" altLang="en-US" sz="1200" i="1" dirty="0">
                <a:ea typeface="ＭＳ Ｐゴシック" panose="020B0600070205080204" pitchFamily="34" charset="-128"/>
              </a:rPr>
              <a:t>Postgrad Med</a:t>
            </a:r>
            <a:r>
              <a:rPr lang="en-US" altLang="en-US" sz="1200" dirty="0">
                <a:ea typeface="ＭＳ Ｐゴシック" panose="020B0600070205080204" pitchFamily="34" charset="-128"/>
              </a:rPr>
              <a:t>. 2010;122(5):42-51. Adler, Spencer, Wilens ADHD in Children and Adults, 2015, Cambridge Press</a:t>
            </a:r>
          </a:p>
        </p:txBody>
      </p:sp>
      <p:sp>
        <p:nvSpPr>
          <p:cNvPr id="153604" name="Text Box 4"/>
          <p:cNvSpPr txBox="1">
            <a:spLocks noChangeArrowheads="1"/>
          </p:cNvSpPr>
          <p:nvPr/>
        </p:nvSpPr>
        <p:spPr bwMode="auto">
          <a:xfrm>
            <a:off x="3013075" y="4233863"/>
            <a:ext cx="2452688"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37931725" indent="-37474525">
              <a:defRPr sz="2400" b="1">
                <a:solidFill>
                  <a:schemeClr val="tx1"/>
                </a:solidFill>
                <a:latin typeface="Arial" panose="020B0604020202020204" pitchFamily="34" charset="0"/>
                <a:ea typeface="ＭＳ Ｐゴシック" panose="020B0600070205080204" pitchFamily="34" charset="-128"/>
              </a:defRPr>
            </a:lvl2pPr>
            <a:lvl3pPr>
              <a:defRPr sz="2400" b="1">
                <a:solidFill>
                  <a:schemeClr val="tx1"/>
                </a:solidFill>
                <a:latin typeface="Arial" panose="020B0604020202020204" pitchFamily="34" charset="0"/>
                <a:ea typeface="ＭＳ Ｐゴシック" panose="020B0600070205080204" pitchFamily="34" charset="-128"/>
              </a:defRPr>
            </a:lvl3pPr>
            <a:lvl4pPr>
              <a:defRPr sz="2400" b="1">
                <a:solidFill>
                  <a:schemeClr val="tx1"/>
                </a:solidFill>
                <a:latin typeface="Arial" panose="020B0604020202020204" pitchFamily="34" charset="0"/>
                <a:ea typeface="ＭＳ Ｐゴシック" panose="020B0600070205080204" pitchFamily="34" charset="-128"/>
              </a:defRPr>
            </a:lvl4pPr>
            <a:lvl5pPr>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ctr"/>
            <a:r>
              <a:rPr lang="en-US" altLang="en-US" sz="1600" dirty="0">
                <a:solidFill>
                  <a:schemeClr val="tx1">
                    <a:lumMod val="75000"/>
                    <a:lumOff val="25000"/>
                  </a:schemeClr>
                </a:solidFill>
              </a:rPr>
              <a:t>Behavioral disturbance</a:t>
            </a:r>
          </a:p>
          <a:p>
            <a:pPr algn="ctr"/>
            <a:r>
              <a:rPr lang="en-US" altLang="en-US" sz="1600" dirty="0">
                <a:solidFill>
                  <a:schemeClr val="tx1">
                    <a:lumMod val="75000"/>
                    <a:lumOff val="25000"/>
                  </a:schemeClr>
                </a:solidFill>
              </a:rPr>
              <a:t>Academic difficulties</a:t>
            </a:r>
          </a:p>
          <a:p>
            <a:pPr algn="ctr"/>
            <a:r>
              <a:rPr lang="en-US" altLang="en-US" sz="1600" dirty="0">
                <a:solidFill>
                  <a:schemeClr val="tx1">
                    <a:lumMod val="75000"/>
                    <a:lumOff val="25000"/>
                  </a:schemeClr>
                </a:solidFill>
              </a:rPr>
              <a:t>Peer relationships</a:t>
            </a:r>
          </a:p>
          <a:p>
            <a:pPr algn="ctr"/>
            <a:r>
              <a:rPr lang="en-US" altLang="en-US" sz="1600" dirty="0">
                <a:solidFill>
                  <a:schemeClr val="tx1">
                    <a:lumMod val="75000"/>
                    <a:lumOff val="25000"/>
                  </a:schemeClr>
                </a:solidFill>
              </a:rPr>
              <a:t>Self-esteem issues</a:t>
            </a:r>
            <a:endParaRPr lang="en-US" altLang="en-US" sz="1800" dirty="0">
              <a:solidFill>
                <a:schemeClr val="tx1">
                  <a:lumMod val="75000"/>
                  <a:lumOff val="25000"/>
                </a:schemeClr>
              </a:solidFill>
              <a:latin typeface="Times" panose="02020603050405020304" pitchFamily="18" charset="0"/>
            </a:endParaRPr>
          </a:p>
        </p:txBody>
      </p:sp>
      <p:sp>
        <p:nvSpPr>
          <p:cNvPr id="153605" name="Text Box 5"/>
          <p:cNvSpPr txBox="1">
            <a:spLocks noChangeArrowheads="1"/>
          </p:cNvSpPr>
          <p:nvPr/>
        </p:nvSpPr>
        <p:spPr bwMode="auto">
          <a:xfrm>
            <a:off x="1913732" y="2324100"/>
            <a:ext cx="13636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37931725" indent="-37474525">
              <a:defRPr sz="2400" b="1">
                <a:solidFill>
                  <a:schemeClr val="tx1"/>
                </a:solidFill>
                <a:latin typeface="Arial" panose="020B0604020202020204" pitchFamily="34" charset="0"/>
                <a:ea typeface="ＭＳ Ｐゴシック" panose="020B0600070205080204" pitchFamily="34" charset="-128"/>
              </a:defRPr>
            </a:lvl2pPr>
            <a:lvl3pPr>
              <a:defRPr sz="2400" b="1">
                <a:solidFill>
                  <a:schemeClr val="tx1"/>
                </a:solidFill>
                <a:latin typeface="Arial" panose="020B0604020202020204" pitchFamily="34" charset="0"/>
                <a:ea typeface="ＭＳ Ｐゴシック" panose="020B0600070205080204" pitchFamily="34" charset="-128"/>
              </a:defRPr>
            </a:lvl3pPr>
            <a:lvl4pPr>
              <a:defRPr sz="2400" b="1">
                <a:solidFill>
                  <a:schemeClr val="tx1"/>
                </a:solidFill>
                <a:latin typeface="Arial" panose="020B0604020202020204" pitchFamily="34" charset="0"/>
                <a:ea typeface="ＭＳ Ｐゴシック" panose="020B0600070205080204" pitchFamily="34" charset="-128"/>
              </a:defRPr>
            </a:lvl4pPr>
            <a:lvl5pPr>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ctr"/>
            <a:r>
              <a:rPr lang="en-US" altLang="en-US" sz="1600" dirty="0">
                <a:solidFill>
                  <a:schemeClr val="tx1">
                    <a:lumMod val="75000"/>
                    <a:lumOff val="25000"/>
                  </a:schemeClr>
                </a:solidFill>
              </a:rPr>
              <a:t>Behavioral </a:t>
            </a:r>
            <a:br>
              <a:rPr lang="en-US" altLang="en-US" sz="1600" dirty="0">
                <a:solidFill>
                  <a:schemeClr val="tx1">
                    <a:lumMod val="75000"/>
                    <a:lumOff val="25000"/>
                  </a:schemeClr>
                </a:solidFill>
              </a:rPr>
            </a:br>
            <a:r>
              <a:rPr lang="en-US" altLang="en-US" sz="1600" dirty="0">
                <a:solidFill>
                  <a:schemeClr val="tx1">
                    <a:lumMod val="75000"/>
                    <a:lumOff val="25000"/>
                  </a:schemeClr>
                </a:solidFill>
              </a:rPr>
              <a:t>disturbance</a:t>
            </a:r>
            <a:endParaRPr lang="en-US" altLang="en-US" sz="1800" dirty="0">
              <a:solidFill>
                <a:schemeClr val="tx1">
                  <a:lumMod val="75000"/>
                  <a:lumOff val="25000"/>
                </a:schemeClr>
              </a:solidFill>
            </a:endParaRPr>
          </a:p>
        </p:txBody>
      </p:sp>
      <p:sp>
        <p:nvSpPr>
          <p:cNvPr id="153606" name="Text Box 6"/>
          <p:cNvSpPr txBox="1">
            <a:spLocks noChangeArrowheads="1"/>
          </p:cNvSpPr>
          <p:nvPr/>
        </p:nvSpPr>
        <p:spPr bwMode="auto">
          <a:xfrm>
            <a:off x="4561681" y="1571626"/>
            <a:ext cx="28956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37931725" indent="-37474525">
              <a:defRPr sz="2400" b="1">
                <a:solidFill>
                  <a:schemeClr val="tx1"/>
                </a:solidFill>
                <a:latin typeface="Arial" panose="020B0604020202020204" pitchFamily="34" charset="0"/>
                <a:ea typeface="ＭＳ Ｐゴシック" panose="020B0600070205080204" pitchFamily="34" charset="-128"/>
              </a:defRPr>
            </a:lvl2pPr>
            <a:lvl3pPr>
              <a:defRPr sz="2400" b="1">
                <a:solidFill>
                  <a:schemeClr val="tx1"/>
                </a:solidFill>
                <a:latin typeface="Arial" panose="020B0604020202020204" pitchFamily="34" charset="0"/>
                <a:ea typeface="ＭＳ Ｐゴシック" panose="020B0600070205080204" pitchFamily="34" charset="-128"/>
              </a:defRPr>
            </a:lvl3pPr>
            <a:lvl4pPr>
              <a:defRPr sz="2400" b="1">
                <a:solidFill>
                  <a:schemeClr val="tx1"/>
                </a:solidFill>
                <a:latin typeface="Arial" panose="020B0604020202020204" pitchFamily="34" charset="0"/>
                <a:ea typeface="ＭＳ Ｐゴシック" panose="020B0600070205080204" pitchFamily="34" charset="-128"/>
              </a:defRPr>
            </a:lvl4pPr>
            <a:lvl5pPr>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ctr"/>
            <a:r>
              <a:rPr lang="en-US" altLang="en-US" sz="1600" dirty="0">
                <a:solidFill>
                  <a:schemeClr val="tx1">
                    <a:lumMod val="75000"/>
                    <a:lumOff val="25000"/>
                  </a:schemeClr>
                </a:solidFill>
              </a:rPr>
              <a:t>Academic difficulties</a:t>
            </a:r>
          </a:p>
          <a:p>
            <a:pPr algn="ctr"/>
            <a:r>
              <a:rPr lang="en-US" altLang="en-US" sz="1600" dirty="0">
                <a:solidFill>
                  <a:schemeClr val="tx1">
                    <a:lumMod val="75000"/>
                    <a:lumOff val="25000"/>
                  </a:schemeClr>
                </a:solidFill>
              </a:rPr>
              <a:t>Self-esteem issues</a:t>
            </a:r>
          </a:p>
          <a:p>
            <a:pPr algn="ctr"/>
            <a:r>
              <a:rPr lang="en-US" altLang="en-US" sz="1600" dirty="0">
                <a:solidFill>
                  <a:schemeClr val="tx1">
                    <a:lumMod val="75000"/>
                    <a:lumOff val="25000"/>
                  </a:schemeClr>
                </a:solidFill>
              </a:rPr>
              <a:t>Legal issues</a:t>
            </a:r>
          </a:p>
          <a:p>
            <a:pPr algn="ctr"/>
            <a:r>
              <a:rPr lang="en-US" altLang="en-US" sz="1600" dirty="0">
                <a:solidFill>
                  <a:schemeClr val="tx1">
                    <a:lumMod val="75000"/>
                    <a:lumOff val="25000"/>
                  </a:schemeClr>
                </a:solidFill>
              </a:rPr>
              <a:t>Smoking</a:t>
            </a:r>
          </a:p>
          <a:p>
            <a:pPr algn="ctr"/>
            <a:r>
              <a:rPr lang="en-US" altLang="en-US" sz="1600" dirty="0">
                <a:solidFill>
                  <a:schemeClr val="tx1">
                    <a:lumMod val="75000"/>
                    <a:lumOff val="25000"/>
                  </a:schemeClr>
                </a:solidFill>
              </a:rPr>
              <a:t>Injuries</a:t>
            </a:r>
          </a:p>
        </p:txBody>
      </p:sp>
      <p:sp>
        <p:nvSpPr>
          <p:cNvPr id="153607" name="Text Box 7"/>
          <p:cNvSpPr txBox="1">
            <a:spLocks noChangeArrowheads="1"/>
          </p:cNvSpPr>
          <p:nvPr/>
        </p:nvSpPr>
        <p:spPr bwMode="auto">
          <a:xfrm>
            <a:off x="6353175" y="4294189"/>
            <a:ext cx="2819400"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37931725" indent="-37474525">
              <a:defRPr sz="2400" b="1">
                <a:solidFill>
                  <a:schemeClr val="tx1"/>
                </a:solidFill>
                <a:latin typeface="Arial" panose="020B0604020202020204" pitchFamily="34" charset="0"/>
                <a:ea typeface="ＭＳ Ｐゴシック" panose="020B0600070205080204" pitchFamily="34" charset="-128"/>
              </a:defRPr>
            </a:lvl2pPr>
            <a:lvl3pPr>
              <a:defRPr sz="2400" b="1">
                <a:solidFill>
                  <a:schemeClr val="tx1"/>
                </a:solidFill>
                <a:latin typeface="Arial" panose="020B0604020202020204" pitchFamily="34" charset="0"/>
                <a:ea typeface="ＭＳ Ｐゴシック" panose="020B0600070205080204" pitchFamily="34" charset="-128"/>
              </a:defRPr>
            </a:lvl3pPr>
            <a:lvl4pPr>
              <a:defRPr sz="2400" b="1">
                <a:solidFill>
                  <a:schemeClr val="tx1"/>
                </a:solidFill>
                <a:latin typeface="Arial" panose="020B0604020202020204" pitchFamily="34" charset="0"/>
                <a:ea typeface="ＭＳ Ｐゴシック" panose="020B0600070205080204" pitchFamily="34" charset="-128"/>
              </a:defRPr>
            </a:lvl4pPr>
            <a:lvl5pPr>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ctr"/>
            <a:r>
              <a:rPr lang="en-US" altLang="en-US" sz="1600" dirty="0">
                <a:solidFill>
                  <a:schemeClr val="tx1">
                    <a:lumMod val="75000"/>
                    <a:lumOff val="25000"/>
                  </a:schemeClr>
                </a:solidFill>
              </a:rPr>
              <a:t>Academic failure</a:t>
            </a:r>
          </a:p>
          <a:p>
            <a:pPr algn="ctr"/>
            <a:r>
              <a:rPr lang="en-US" altLang="en-US" sz="1600" dirty="0">
                <a:solidFill>
                  <a:schemeClr val="tx1">
                    <a:lumMod val="75000"/>
                    <a:lumOff val="25000"/>
                  </a:schemeClr>
                </a:solidFill>
              </a:rPr>
              <a:t>Occupational difficulties</a:t>
            </a:r>
          </a:p>
          <a:p>
            <a:pPr algn="ctr"/>
            <a:r>
              <a:rPr lang="en-US" altLang="en-US" sz="1600" dirty="0">
                <a:solidFill>
                  <a:schemeClr val="tx1">
                    <a:lumMod val="75000"/>
                    <a:lumOff val="25000"/>
                  </a:schemeClr>
                </a:solidFill>
              </a:rPr>
              <a:t>Self-esteem</a:t>
            </a:r>
          </a:p>
          <a:p>
            <a:pPr algn="ctr"/>
            <a:r>
              <a:rPr lang="en-US" altLang="en-US" sz="1600" dirty="0">
                <a:solidFill>
                  <a:schemeClr val="tx1">
                    <a:lumMod val="75000"/>
                    <a:lumOff val="25000"/>
                  </a:schemeClr>
                </a:solidFill>
              </a:rPr>
              <a:t>Substance abuse</a:t>
            </a:r>
          </a:p>
          <a:p>
            <a:pPr algn="ctr"/>
            <a:r>
              <a:rPr lang="en-US" altLang="en-US" sz="1600" dirty="0">
                <a:solidFill>
                  <a:schemeClr val="tx1">
                    <a:lumMod val="75000"/>
                    <a:lumOff val="25000"/>
                  </a:schemeClr>
                </a:solidFill>
              </a:rPr>
              <a:t>Injuries/accidents</a:t>
            </a:r>
          </a:p>
        </p:txBody>
      </p:sp>
      <p:sp>
        <p:nvSpPr>
          <p:cNvPr id="153608" name="Rectangle 8"/>
          <p:cNvSpPr>
            <a:spLocks noChangeArrowheads="1"/>
          </p:cNvSpPr>
          <p:nvPr/>
        </p:nvSpPr>
        <p:spPr bwMode="auto">
          <a:xfrm>
            <a:off x="7954639" y="1767584"/>
            <a:ext cx="258802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37931725" indent="-37474525">
              <a:defRPr sz="2400" b="1">
                <a:solidFill>
                  <a:schemeClr val="tx1"/>
                </a:solidFill>
                <a:latin typeface="Arial" panose="020B0604020202020204" pitchFamily="34" charset="0"/>
                <a:ea typeface="ＭＳ Ｐゴシック" panose="020B0600070205080204" pitchFamily="34" charset="-128"/>
              </a:defRPr>
            </a:lvl2pPr>
            <a:lvl3pPr>
              <a:defRPr sz="2400" b="1">
                <a:solidFill>
                  <a:schemeClr val="tx1"/>
                </a:solidFill>
                <a:latin typeface="Arial" panose="020B0604020202020204" pitchFamily="34" charset="0"/>
                <a:ea typeface="ＭＳ Ｐゴシック" panose="020B0600070205080204" pitchFamily="34" charset="-128"/>
              </a:defRPr>
            </a:lvl3pPr>
            <a:lvl4pPr>
              <a:defRPr sz="2400" b="1">
                <a:solidFill>
                  <a:schemeClr val="tx1"/>
                </a:solidFill>
                <a:latin typeface="Arial" panose="020B0604020202020204" pitchFamily="34" charset="0"/>
                <a:ea typeface="ＭＳ Ｐゴシック" panose="020B0600070205080204" pitchFamily="34" charset="-128"/>
              </a:defRPr>
            </a:lvl4pPr>
            <a:lvl5pPr>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ctr"/>
            <a:r>
              <a:rPr lang="en-US" altLang="en-US" sz="1600" dirty="0">
                <a:solidFill>
                  <a:schemeClr val="tx1">
                    <a:lumMod val="75000"/>
                    <a:lumOff val="25000"/>
                  </a:schemeClr>
                </a:solidFill>
              </a:rPr>
              <a:t>Occupational failure</a:t>
            </a:r>
          </a:p>
          <a:p>
            <a:pPr algn="ctr"/>
            <a:r>
              <a:rPr lang="en-US" altLang="en-US" sz="1600" dirty="0">
                <a:solidFill>
                  <a:schemeClr val="tx1">
                    <a:lumMod val="75000"/>
                    <a:lumOff val="25000"/>
                  </a:schemeClr>
                </a:solidFill>
              </a:rPr>
              <a:t>Self-esteem</a:t>
            </a:r>
          </a:p>
          <a:p>
            <a:pPr algn="ctr"/>
            <a:r>
              <a:rPr lang="en-US" altLang="en-US" sz="1600" dirty="0">
                <a:solidFill>
                  <a:schemeClr val="tx1">
                    <a:lumMod val="75000"/>
                    <a:lumOff val="25000"/>
                  </a:schemeClr>
                </a:solidFill>
              </a:rPr>
              <a:t>Relationship problems</a:t>
            </a:r>
          </a:p>
          <a:p>
            <a:pPr algn="ctr"/>
            <a:r>
              <a:rPr lang="en-US" altLang="en-US" sz="1600" dirty="0">
                <a:solidFill>
                  <a:schemeClr val="tx1">
                    <a:lumMod val="75000"/>
                    <a:lumOff val="25000"/>
                  </a:schemeClr>
                </a:solidFill>
              </a:rPr>
              <a:t>Injuries/accidents</a:t>
            </a:r>
          </a:p>
        </p:txBody>
      </p:sp>
      <p:sp>
        <p:nvSpPr>
          <p:cNvPr id="37898" name="Rectangle 9"/>
          <p:cNvSpPr>
            <a:spLocks noChangeArrowheads="1"/>
          </p:cNvSpPr>
          <p:nvPr/>
        </p:nvSpPr>
        <p:spPr bwMode="auto">
          <a:xfrm>
            <a:off x="3465911" y="3505200"/>
            <a:ext cx="15668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37931725" indent="-37474525">
              <a:defRPr sz="2400" b="1">
                <a:solidFill>
                  <a:schemeClr val="tx1"/>
                </a:solidFill>
                <a:latin typeface="Arial" panose="020B0604020202020204" pitchFamily="34" charset="0"/>
                <a:ea typeface="ＭＳ Ｐゴシック" panose="020B0600070205080204" pitchFamily="34" charset="-128"/>
              </a:defRPr>
            </a:lvl2pPr>
            <a:lvl3pPr>
              <a:defRPr sz="2400" b="1">
                <a:solidFill>
                  <a:schemeClr val="tx1"/>
                </a:solidFill>
                <a:latin typeface="Arial" panose="020B0604020202020204" pitchFamily="34" charset="0"/>
                <a:ea typeface="ＭＳ Ｐゴシック" panose="020B0600070205080204" pitchFamily="34" charset="-128"/>
              </a:defRPr>
            </a:lvl3pPr>
            <a:lvl4pPr>
              <a:defRPr sz="2400" b="1">
                <a:solidFill>
                  <a:schemeClr val="tx1"/>
                </a:solidFill>
                <a:latin typeface="Arial" panose="020B0604020202020204" pitchFamily="34" charset="0"/>
                <a:ea typeface="ＭＳ Ｐゴシック" panose="020B0600070205080204" pitchFamily="34" charset="-128"/>
              </a:defRPr>
            </a:lvl4pPr>
            <a:lvl5pPr>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en-US" altLang="en-US" sz="2000" dirty="0">
                <a:solidFill>
                  <a:schemeClr val="bg1"/>
                </a:solidFill>
              </a:rPr>
              <a:t>School-age</a:t>
            </a:r>
            <a:endParaRPr lang="en-US" altLang="en-US" sz="1800" dirty="0">
              <a:solidFill>
                <a:schemeClr val="bg1"/>
              </a:solidFill>
            </a:endParaRPr>
          </a:p>
        </p:txBody>
      </p:sp>
      <p:sp>
        <p:nvSpPr>
          <p:cNvPr id="37899" name="Rectangle 10"/>
          <p:cNvSpPr>
            <a:spLocks noChangeArrowheads="1"/>
          </p:cNvSpPr>
          <p:nvPr/>
        </p:nvSpPr>
        <p:spPr bwMode="auto">
          <a:xfrm>
            <a:off x="5210971" y="3273425"/>
            <a:ext cx="15668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37931725" indent="-37474525">
              <a:defRPr sz="2400" b="1">
                <a:solidFill>
                  <a:schemeClr val="tx1"/>
                </a:solidFill>
                <a:latin typeface="Arial" panose="020B0604020202020204" pitchFamily="34" charset="0"/>
                <a:ea typeface="ＭＳ Ｐゴシック" panose="020B0600070205080204" pitchFamily="34" charset="-128"/>
              </a:defRPr>
            </a:lvl2pPr>
            <a:lvl3pPr>
              <a:defRPr sz="2400" b="1">
                <a:solidFill>
                  <a:schemeClr val="tx1"/>
                </a:solidFill>
                <a:latin typeface="Arial" panose="020B0604020202020204" pitchFamily="34" charset="0"/>
                <a:ea typeface="ＭＳ Ｐゴシック" panose="020B0600070205080204" pitchFamily="34" charset="-128"/>
              </a:defRPr>
            </a:lvl3pPr>
            <a:lvl4pPr>
              <a:defRPr sz="2400" b="1">
                <a:solidFill>
                  <a:schemeClr val="tx1"/>
                </a:solidFill>
                <a:latin typeface="Arial" panose="020B0604020202020204" pitchFamily="34" charset="0"/>
                <a:ea typeface="ＭＳ Ｐゴシック" panose="020B0600070205080204" pitchFamily="34" charset="-128"/>
              </a:defRPr>
            </a:lvl4pPr>
            <a:lvl5pPr>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en-US" altLang="en-US" sz="2000" dirty="0">
                <a:solidFill>
                  <a:schemeClr val="bg1"/>
                </a:solidFill>
              </a:rPr>
              <a:t>Adolescent</a:t>
            </a:r>
            <a:endParaRPr lang="en-US" altLang="en-US" sz="1800" dirty="0">
              <a:solidFill>
                <a:schemeClr val="bg1"/>
              </a:solidFill>
            </a:endParaRPr>
          </a:p>
        </p:txBody>
      </p:sp>
      <p:sp>
        <p:nvSpPr>
          <p:cNvPr id="37900" name="Line 11"/>
          <p:cNvSpPr>
            <a:spLocks noChangeShapeType="1"/>
          </p:cNvSpPr>
          <p:nvPr/>
        </p:nvSpPr>
        <p:spPr bwMode="auto">
          <a:xfrm flipV="1">
            <a:off x="4249341" y="3933825"/>
            <a:ext cx="0" cy="366712"/>
          </a:xfrm>
          <a:prstGeom prst="line">
            <a:avLst/>
          </a:prstGeom>
          <a:noFill/>
          <a:ln w="38100" cap="sq">
            <a:solidFill>
              <a:schemeClr val="accent1"/>
            </a:solidFill>
            <a:round/>
            <a:headEnd type="none" w="sm" len="sm"/>
            <a:tailEnd type="oval"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37901" name="Line 13"/>
          <p:cNvSpPr>
            <a:spLocks noChangeShapeType="1"/>
          </p:cNvSpPr>
          <p:nvPr/>
        </p:nvSpPr>
        <p:spPr bwMode="auto">
          <a:xfrm>
            <a:off x="5994401" y="2925763"/>
            <a:ext cx="0" cy="366712"/>
          </a:xfrm>
          <a:prstGeom prst="line">
            <a:avLst/>
          </a:prstGeom>
          <a:noFill/>
          <a:ln w="38100" cap="sq">
            <a:solidFill>
              <a:schemeClr val="accent1"/>
            </a:solidFill>
            <a:round/>
            <a:headEnd type="none" w="sm" len="sm"/>
            <a:tailEnd type="oval"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37902" name="Line 14"/>
          <p:cNvSpPr>
            <a:spLocks noChangeShapeType="1"/>
          </p:cNvSpPr>
          <p:nvPr/>
        </p:nvSpPr>
        <p:spPr bwMode="auto">
          <a:xfrm flipH="1">
            <a:off x="2575719" y="2924175"/>
            <a:ext cx="0" cy="361950"/>
          </a:xfrm>
          <a:prstGeom prst="line">
            <a:avLst/>
          </a:prstGeom>
          <a:noFill/>
          <a:ln w="38100" cap="sq">
            <a:solidFill>
              <a:schemeClr val="accent1"/>
            </a:solidFill>
            <a:round/>
            <a:headEnd type="none" w="sm" len="sm"/>
            <a:tailEnd type="oval"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37903" name="Rectangle 15"/>
          <p:cNvSpPr>
            <a:spLocks noChangeArrowheads="1"/>
          </p:cNvSpPr>
          <p:nvPr/>
        </p:nvSpPr>
        <p:spPr bwMode="auto">
          <a:xfrm>
            <a:off x="8772525" y="3273425"/>
            <a:ext cx="8397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37931725" indent="-37474525">
              <a:defRPr sz="2400" b="1">
                <a:solidFill>
                  <a:schemeClr val="tx1"/>
                </a:solidFill>
                <a:latin typeface="Arial" panose="020B0604020202020204" pitchFamily="34" charset="0"/>
                <a:ea typeface="ＭＳ Ｐゴシック" panose="020B0600070205080204" pitchFamily="34" charset="-128"/>
              </a:defRPr>
            </a:lvl2pPr>
            <a:lvl3pPr>
              <a:defRPr sz="2400" b="1">
                <a:solidFill>
                  <a:schemeClr val="tx1"/>
                </a:solidFill>
                <a:latin typeface="Arial" panose="020B0604020202020204" pitchFamily="34" charset="0"/>
                <a:ea typeface="ＭＳ Ｐゴシック" panose="020B0600070205080204" pitchFamily="34" charset="-128"/>
              </a:defRPr>
            </a:lvl3pPr>
            <a:lvl4pPr>
              <a:defRPr sz="2400" b="1">
                <a:solidFill>
                  <a:schemeClr val="tx1"/>
                </a:solidFill>
                <a:latin typeface="Arial" panose="020B0604020202020204" pitchFamily="34" charset="0"/>
                <a:ea typeface="ＭＳ Ｐゴシック" panose="020B0600070205080204" pitchFamily="34" charset="-128"/>
              </a:defRPr>
            </a:lvl4pPr>
            <a:lvl5pPr>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en-US" altLang="en-US" sz="2000" dirty="0">
                <a:solidFill>
                  <a:schemeClr val="bg1"/>
                </a:solidFill>
              </a:rPr>
              <a:t>Adult</a:t>
            </a:r>
          </a:p>
        </p:txBody>
      </p:sp>
      <p:sp>
        <p:nvSpPr>
          <p:cNvPr id="37904" name="Line 17"/>
          <p:cNvSpPr>
            <a:spLocks noChangeShapeType="1"/>
          </p:cNvSpPr>
          <p:nvPr/>
        </p:nvSpPr>
        <p:spPr bwMode="auto">
          <a:xfrm>
            <a:off x="9192419" y="2906713"/>
            <a:ext cx="0" cy="366712"/>
          </a:xfrm>
          <a:prstGeom prst="line">
            <a:avLst/>
          </a:prstGeom>
          <a:noFill/>
          <a:ln w="38100" cap="sq">
            <a:solidFill>
              <a:schemeClr val="accent1"/>
            </a:solidFill>
            <a:round/>
            <a:headEnd type="none" w="sm" len="sm"/>
            <a:tailEnd type="oval"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153622" name="Text Box 22"/>
          <p:cNvSpPr txBox="1">
            <a:spLocks noChangeArrowheads="1"/>
          </p:cNvSpPr>
          <p:nvPr/>
        </p:nvSpPr>
        <p:spPr bwMode="auto">
          <a:xfrm>
            <a:off x="1863725" y="3273425"/>
            <a:ext cx="1423988" cy="400050"/>
          </a:xfrm>
          <a:prstGeom prst="rect">
            <a:avLst/>
          </a:prstGeom>
          <a:noFill/>
          <a:ln w="12700" cap="sq">
            <a:noFill/>
            <a:miter lim="800000"/>
            <a:headEnd type="none" w="sm" len="sm"/>
            <a:tailEnd type="none" w="sm" len="sm"/>
          </a:ln>
          <a:effectLst>
            <a:outerShdw blurRad="63500" dist="38099" dir="2700000" algn="ctr" rotWithShape="0">
              <a:schemeClr val="bg2">
                <a:alpha val="74998"/>
              </a:schemeClr>
            </a:outerShdw>
          </a:effectLst>
        </p:spPr>
        <p:txBody>
          <a:bodyPr wrap="none">
            <a:spAutoFit/>
          </a:bodyPr>
          <a:lstStyle/>
          <a:p>
            <a:pPr>
              <a:defRPr/>
            </a:pPr>
            <a:r>
              <a:rPr lang="en-US" sz="2000" b="1" dirty="0">
                <a:solidFill>
                  <a:schemeClr val="bg1"/>
                </a:solidFill>
                <a:latin typeface="Arial" pitchFamily="23" charset="0"/>
                <a:ea typeface="ＭＳ Ｐゴシック" charset="-128"/>
                <a:cs typeface="ＭＳ Ｐゴシック" charset="-128"/>
              </a:rPr>
              <a:t>Preschool</a:t>
            </a:r>
          </a:p>
        </p:txBody>
      </p:sp>
      <p:sp>
        <p:nvSpPr>
          <p:cNvPr id="37907" name="Rectangle 23"/>
          <p:cNvSpPr>
            <a:spLocks noChangeArrowheads="1"/>
          </p:cNvSpPr>
          <p:nvPr/>
        </p:nvSpPr>
        <p:spPr bwMode="auto">
          <a:xfrm>
            <a:off x="6956030" y="3505200"/>
            <a:ext cx="1638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37931725" indent="-37474525">
              <a:defRPr sz="2400" b="1">
                <a:solidFill>
                  <a:schemeClr val="tx1"/>
                </a:solidFill>
                <a:latin typeface="Arial" panose="020B0604020202020204" pitchFamily="34" charset="0"/>
                <a:ea typeface="ＭＳ Ｐゴシック" panose="020B0600070205080204" pitchFamily="34" charset="-128"/>
              </a:defRPr>
            </a:lvl2pPr>
            <a:lvl3pPr>
              <a:defRPr sz="2400" b="1">
                <a:solidFill>
                  <a:schemeClr val="tx1"/>
                </a:solidFill>
                <a:latin typeface="Arial" panose="020B0604020202020204" pitchFamily="34" charset="0"/>
                <a:ea typeface="ＭＳ Ｐゴシック" panose="020B0600070205080204" pitchFamily="34" charset="-128"/>
              </a:defRPr>
            </a:lvl3pPr>
            <a:lvl4pPr>
              <a:defRPr sz="2400" b="1">
                <a:solidFill>
                  <a:schemeClr val="tx1"/>
                </a:solidFill>
                <a:latin typeface="Arial" panose="020B0604020202020204" pitchFamily="34" charset="0"/>
                <a:ea typeface="ＭＳ Ｐゴシック" panose="020B0600070205080204" pitchFamily="34" charset="-128"/>
              </a:defRPr>
            </a:lvl4pPr>
            <a:lvl5pPr>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en-US" altLang="en-US" sz="2000" dirty="0">
                <a:solidFill>
                  <a:schemeClr val="bg1"/>
                </a:solidFill>
              </a:rPr>
              <a:t>College-age</a:t>
            </a:r>
          </a:p>
        </p:txBody>
      </p:sp>
      <p:sp>
        <p:nvSpPr>
          <p:cNvPr id="20" name="Line 11"/>
          <p:cNvSpPr>
            <a:spLocks noChangeShapeType="1"/>
          </p:cNvSpPr>
          <p:nvPr/>
        </p:nvSpPr>
        <p:spPr bwMode="auto">
          <a:xfrm flipV="1">
            <a:off x="7775180" y="3933825"/>
            <a:ext cx="0" cy="366712"/>
          </a:xfrm>
          <a:prstGeom prst="line">
            <a:avLst/>
          </a:prstGeom>
          <a:noFill/>
          <a:ln w="38100" cap="sq">
            <a:solidFill>
              <a:schemeClr val="accent1"/>
            </a:solidFill>
            <a:round/>
            <a:headEnd type="none" w="sm" len="sm"/>
            <a:tailEnd type="oval" w="med" len="med"/>
          </a:ln>
          <a:extLst>
            <a:ext uri="{909E8E84-426E-40DD-AFC4-6F175D3DCCD1}">
              <a14:hiddenFill xmlns:a14="http://schemas.microsoft.com/office/drawing/2010/main">
                <a:noFill/>
              </a14:hiddenFill>
            </a:ext>
          </a:extLst>
        </p:spPr>
        <p:txBody>
          <a:bodyPr wrap="none" anchor="ctr"/>
          <a:lstStyle/>
          <a:p>
            <a:endParaRPr lang="en-US" dirty="0"/>
          </a:p>
        </p:txBody>
      </p:sp>
    </p:spTree>
    <p:extLst>
      <p:ext uri="{BB962C8B-B14F-4D97-AF65-F5344CB8AC3E}">
        <p14:creationId xmlns:p14="http://schemas.microsoft.com/office/powerpoint/2010/main" val="2512540659"/>
      </p:ext>
    </p:extLst>
  </p:cSld>
  <p:clrMapOvr>
    <a:masterClrMapping/>
  </p:clrMapOvr>
  <p:transition>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9" name="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l="17875" t="10390" r="24237" b="63203"/>
          <a:stretch/>
        </p:blipFill>
        <p:spPr bwMode="auto">
          <a:xfrm>
            <a:off x="90866" y="122156"/>
            <a:ext cx="7656134" cy="279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8250" t="15585" r="53000" b="49336"/>
          <a:stretch/>
        </p:blipFill>
        <p:spPr bwMode="auto">
          <a:xfrm>
            <a:off x="64792" y="3017332"/>
            <a:ext cx="3492401" cy="3408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1029" t="50320" r="53000" b="15732"/>
          <a:stretch/>
        </p:blipFill>
        <p:spPr bwMode="auto">
          <a:xfrm>
            <a:off x="3619383" y="3015641"/>
            <a:ext cx="3262530" cy="3410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8"/>
          <p:cNvGrpSpPr>
            <a:grpSpLocks/>
          </p:cNvGrpSpPr>
          <p:nvPr/>
        </p:nvGrpSpPr>
        <p:grpSpPr bwMode="auto">
          <a:xfrm>
            <a:off x="6944103" y="3015641"/>
            <a:ext cx="5110163" cy="2754312"/>
            <a:chOff x="1808481" y="2265680"/>
            <a:chExt cx="4196078" cy="1859280"/>
          </a:xfrm>
        </p:grpSpPr>
        <p:sp>
          <p:nvSpPr>
            <p:cNvPr id="8" name="Rectangle 7"/>
            <p:cNvSpPr>
              <a:spLocks noChangeArrowheads="1"/>
            </p:cNvSpPr>
            <p:nvPr/>
          </p:nvSpPr>
          <p:spPr bwMode="auto">
            <a:xfrm>
              <a:off x="1808481" y="2265680"/>
              <a:ext cx="4196078" cy="1859280"/>
            </a:xfrm>
            <a:prstGeom prst="rect">
              <a:avLst/>
            </a:prstGeom>
            <a:solidFill>
              <a:schemeClr val="bg1"/>
            </a:solidFill>
            <a:ln w="38100">
              <a:solidFill>
                <a:schemeClr val="accent4"/>
              </a:solidFill>
              <a:miter lim="800000"/>
              <a:headEnd/>
              <a:tailEnd/>
            </a:ln>
            <a:effectLst>
              <a:outerShdw blurRad="40000" dist="23000" dir="5400000" rotWithShape="0">
                <a:srgbClr val="808080">
                  <a:alpha val="34999"/>
                </a:srgbClr>
              </a:outerShdw>
            </a:effectLst>
          </p:spPr>
          <p:txBody>
            <a:bodyPr anchor="ctr"/>
            <a:lstStyle/>
            <a:p>
              <a:pPr algn="ctr">
                <a:defRPr/>
              </a:pPr>
              <a:endParaRPr lang="en-US" dirty="0">
                <a:solidFill>
                  <a:schemeClr val="lt1"/>
                </a:solidFill>
              </a:endParaRPr>
            </a:p>
          </p:txBody>
        </p:sp>
        <p:pic>
          <p:nvPicPr>
            <p:cNvPr id="39944" name="Picture 1"/>
            <p:cNvPicPr>
              <a:picLocks noChangeAspect="1" noChangeArrowheads="1"/>
            </p:cNvPicPr>
            <p:nvPr/>
          </p:nvPicPr>
          <p:blipFill>
            <a:blip r:embed="rId5">
              <a:extLst>
                <a:ext uri="{28A0092B-C50C-407E-A947-70E740481C1C}">
                  <a14:useLocalDpi xmlns:a14="http://schemas.microsoft.com/office/drawing/2010/main" val="0"/>
                </a:ext>
              </a:extLst>
            </a:blip>
            <a:srcRect l="14999" t="51016" r="35249" b="22421"/>
            <a:stretch>
              <a:fillRect/>
            </a:stretch>
          </p:blipFill>
          <p:spPr bwMode="auto">
            <a:xfrm>
              <a:off x="1869441" y="2316480"/>
              <a:ext cx="4043680"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50" name="Picture 2" descr="Predicting Dyslexia and ADHD using fMRI data - Signal and Image Processing  Lab.">
            <a:extLst>
              <a:ext uri="{FF2B5EF4-FFF2-40B4-BE49-F238E27FC236}">
                <a16:creationId xmlns:a16="http://schemas.microsoft.com/office/drawing/2014/main" id="{FB8FE84E-B653-4985-D822-25580718A70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806" t="3455" r="3005" b="4780"/>
          <a:stretch/>
        </p:blipFill>
        <p:spPr bwMode="auto">
          <a:xfrm>
            <a:off x="7939844" y="373060"/>
            <a:ext cx="3997542" cy="2201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16057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14900-1316-4CEC-CBDD-467BFFFAFAF6}"/>
              </a:ext>
            </a:extLst>
          </p:cNvPr>
          <p:cNvSpPr>
            <a:spLocks noGrp="1"/>
          </p:cNvSpPr>
          <p:nvPr>
            <p:ph type="title"/>
          </p:nvPr>
        </p:nvSpPr>
        <p:spPr>
          <a:xfrm>
            <a:off x="1384300" y="901532"/>
            <a:ext cx="8610600" cy="1293028"/>
          </a:xfrm>
        </p:spPr>
        <p:txBody>
          <a:bodyPr>
            <a:normAutofit/>
          </a:bodyPr>
          <a:lstStyle/>
          <a:p>
            <a:pPr algn="ctr"/>
            <a:r>
              <a:rPr lang="en-US" dirty="0"/>
              <a:t>Childhood TRAUMA</a:t>
            </a:r>
          </a:p>
        </p:txBody>
      </p:sp>
      <p:pic>
        <p:nvPicPr>
          <p:cNvPr id="8" name="Picture 7">
            <a:extLst>
              <a:ext uri="{FF2B5EF4-FFF2-40B4-BE49-F238E27FC236}">
                <a16:creationId xmlns:a16="http://schemas.microsoft.com/office/drawing/2014/main" id="{EEBF0323-F10A-9074-A149-C420EC7BA63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98865" y="2277638"/>
            <a:ext cx="5193470" cy="4102841"/>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C562133F-B14F-2509-542C-0632581B8A21}"/>
              </a:ext>
            </a:extLst>
          </p:cNvPr>
          <p:cNvSpPr>
            <a:spLocks noGrp="1"/>
          </p:cNvSpPr>
          <p:nvPr>
            <p:ph idx="1"/>
          </p:nvPr>
        </p:nvSpPr>
        <p:spPr>
          <a:xfrm>
            <a:off x="5689600" y="2194560"/>
            <a:ext cx="6502400" cy="4472940"/>
          </a:xfrm>
        </p:spPr>
        <p:txBody>
          <a:bodyPr>
            <a:normAutofit fontScale="92500" lnSpcReduction="10000"/>
          </a:bodyPr>
          <a:lstStyle/>
          <a:p>
            <a:pPr marL="0" indent="0">
              <a:buNone/>
            </a:pPr>
            <a:r>
              <a:rPr lang="en-US" sz="1900" b="0" i="0" dirty="0">
                <a:effectLst/>
                <a:latin typeface="Open Sans" panose="020B0606030504020204" pitchFamily="34" charset="0"/>
              </a:rPr>
              <a:t>Adverse childhood experiences (ACEs) are potentially traumatic events that occur in childhood (0-17 years)</a:t>
            </a:r>
          </a:p>
          <a:p>
            <a:r>
              <a:rPr lang="en-US" sz="1900" b="0" i="0" dirty="0">
                <a:effectLst/>
                <a:latin typeface="Open Sans" panose="020B0606030504020204" pitchFamily="34" charset="0"/>
              </a:rPr>
              <a:t>experiencing violence, abuse, or neglect</a:t>
            </a:r>
          </a:p>
          <a:p>
            <a:r>
              <a:rPr lang="en-US" sz="1900" b="0" i="0" dirty="0">
                <a:effectLst/>
                <a:latin typeface="Open Sans" panose="020B0606030504020204" pitchFamily="34" charset="0"/>
              </a:rPr>
              <a:t>witnessing violence in the home or community</a:t>
            </a:r>
          </a:p>
          <a:p>
            <a:r>
              <a:rPr lang="en-US" sz="1900" b="0" i="0" dirty="0">
                <a:effectLst/>
                <a:latin typeface="Open Sans" panose="020B0606030504020204" pitchFamily="34" charset="0"/>
              </a:rPr>
              <a:t>having a family member attempt or die by suicide</a:t>
            </a:r>
          </a:p>
          <a:p>
            <a:pPr marL="0" indent="0">
              <a:buNone/>
            </a:pPr>
            <a:r>
              <a:rPr lang="en-US" sz="1900" b="0" i="0" dirty="0">
                <a:effectLst/>
                <a:latin typeface="Open Sans" panose="020B0606030504020204" pitchFamily="34" charset="0"/>
              </a:rPr>
              <a:t>Other ACEs can undermine their sense of safety, stability, and bonding, such as growing up in a household with:</a:t>
            </a:r>
          </a:p>
          <a:p>
            <a:r>
              <a:rPr lang="en-US" sz="1900" dirty="0">
                <a:latin typeface="Open Sans" panose="020B0606030504020204" pitchFamily="34" charset="0"/>
              </a:rPr>
              <a:t>s</a:t>
            </a:r>
            <a:r>
              <a:rPr lang="en-US" sz="1900" b="0" i="0" dirty="0">
                <a:effectLst/>
                <a:latin typeface="Open Sans" panose="020B0606030504020204" pitchFamily="34" charset="0"/>
              </a:rPr>
              <a:t>ubstance use problems</a:t>
            </a:r>
          </a:p>
          <a:p>
            <a:r>
              <a:rPr lang="en-US" sz="1900" b="0" i="0" dirty="0">
                <a:effectLst/>
                <a:latin typeface="Open Sans" panose="020B0606030504020204" pitchFamily="34" charset="0"/>
              </a:rPr>
              <a:t>mental health problems</a:t>
            </a:r>
          </a:p>
          <a:p>
            <a:r>
              <a:rPr lang="en-US" sz="1900" b="0" i="0" dirty="0">
                <a:effectLst/>
                <a:latin typeface="Open Sans" panose="020B0606030504020204" pitchFamily="34" charset="0"/>
              </a:rPr>
              <a:t>instability due to parental separation or household members being in jail or prison</a:t>
            </a:r>
          </a:p>
          <a:p>
            <a:pPr marL="0" indent="0">
              <a:buNone/>
            </a:pPr>
            <a:r>
              <a:rPr lang="en-US" sz="1800" b="0" i="0" dirty="0">
                <a:solidFill>
                  <a:srgbClr val="FF0000"/>
                </a:solidFill>
                <a:effectLst/>
                <a:latin typeface="Open Sans" panose="020B0606030504020204" pitchFamily="34" charset="0"/>
              </a:rPr>
              <a:t>61% </a:t>
            </a:r>
            <a:r>
              <a:rPr lang="en-US" sz="1800" b="0" i="0" dirty="0">
                <a:effectLst/>
                <a:latin typeface="Open Sans" panose="020B0606030504020204" pitchFamily="34" charset="0"/>
              </a:rPr>
              <a:t>of adults surveyed across 25 states reported they had experienced at least one type of ACE before age 18, and nearly </a:t>
            </a:r>
            <a:r>
              <a:rPr lang="en-US" sz="1800" b="0" i="0" dirty="0">
                <a:solidFill>
                  <a:srgbClr val="FF0000"/>
                </a:solidFill>
                <a:effectLst/>
                <a:latin typeface="Open Sans" panose="020B0606030504020204" pitchFamily="34" charset="0"/>
              </a:rPr>
              <a:t>1 in 6 </a:t>
            </a:r>
            <a:r>
              <a:rPr lang="en-US" sz="1800" b="0" i="0" dirty="0">
                <a:effectLst/>
                <a:latin typeface="Open Sans" panose="020B0606030504020204" pitchFamily="34" charset="0"/>
              </a:rPr>
              <a:t>reported they had experienced 4+ ACEs</a:t>
            </a:r>
          </a:p>
          <a:p>
            <a:pPr marL="457200" lvl="1" indent="0">
              <a:buNone/>
            </a:pPr>
            <a:endParaRPr lang="en-US" sz="1400" dirty="0">
              <a:latin typeface="Open Sans" panose="020B0606030504020204" pitchFamily="34" charset="0"/>
            </a:endParaRPr>
          </a:p>
        </p:txBody>
      </p:sp>
    </p:spTree>
    <p:extLst>
      <p:ext uri="{BB962C8B-B14F-4D97-AF65-F5344CB8AC3E}">
        <p14:creationId xmlns:p14="http://schemas.microsoft.com/office/powerpoint/2010/main" val="112415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B455790-DB4B-7466-BE65-E95FEA19BAA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7619" y="1611441"/>
            <a:ext cx="4770121" cy="2530982"/>
          </a:xfrm>
          <a:prstGeom prst="rect">
            <a:avLst/>
          </a:prstGeom>
          <a:noFill/>
          <a:extLst>
            <a:ext uri="{909E8E84-426E-40dd-AFC4-6F175D3DCCD1}">
              <a14:hiddenFill xmlns:lc="http://schemas.openxmlformats.org/drawingml/2006/lockedCanvas" xmlns=""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8F891E4-7345-3ABD-A548-B8096687055D}"/>
              </a:ext>
            </a:extLst>
          </p:cNvPr>
          <p:cNvSpPr txBox="1"/>
          <p:nvPr/>
        </p:nvSpPr>
        <p:spPr>
          <a:xfrm>
            <a:off x="470076" y="4554061"/>
            <a:ext cx="4048126" cy="1815882"/>
          </a:xfrm>
          <a:prstGeom prst="rect">
            <a:avLst/>
          </a:prstGeom>
          <a:noFill/>
        </p:spPr>
        <p:txBody>
          <a:bodyPr wrap="square">
            <a:spAutoFit/>
          </a:bodyPr>
          <a:lstStyle/>
          <a:p>
            <a:r>
              <a:rPr lang="en-US" sz="2800" b="0" i="0" dirty="0">
                <a:effectLst/>
                <a:latin typeface="Open Sans" panose="020B0606030504020204" pitchFamily="34" charset="0"/>
              </a:rPr>
              <a:t>6+ ACEs can lower an individual’s life expectancy by </a:t>
            </a:r>
          </a:p>
          <a:p>
            <a:r>
              <a:rPr lang="en-US" sz="2800" b="0" i="0" dirty="0">
                <a:solidFill>
                  <a:srgbClr val="FF0000"/>
                </a:solidFill>
                <a:effectLst/>
                <a:latin typeface="Open Sans" panose="020B0606030504020204" pitchFamily="34" charset="0"/>
              </a:rPr>
              <a:t>nearly 20 years</a:t>
            </a:r>
          </a:p>
        </p:txBody>
      </p:sp>
      <p:pic>
        <p:nvPicPr>
          <p:cNvPr id="8" name="Picture 7">
            <a:extLst>
              <a:ext uri="{FF2B5EF4-FFF2-40B4-BE49-F238E27FC236}">
                <a16:creationId xmlns:a16="http://schemas.microsoft.com/office/drawing/2014/main" id="{8820D9AB-3F41-5BB8-0743-F432EF52482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3765"/>
          <a:stretch/>
        </p:blipFill>
        <p:spPr bwMode="auto">
          <a:xfrm>
            <a:off x="4830658" y="865973"/>
            <a:ext cx="7203723" cy="5329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02299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3A5B155-2FFD-E5A0-AF45-7FACF9B694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8380" y="-1130"/>
            <a:ext cx="7195251" cy="619285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CD4681B-3004-A6C0-CBEE-C17A5ED0A89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83EC296-3CF8-C014-9CB2-7B5AAC571DCD}"/>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03E41DC3-E2D8-703F-BC21-4EA2548882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209" y="753263"/>
            <a:ext cx="8667791" cy="610473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730B6504-DB72-B496-EE3A-74BB5F180BA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08"/>
          <a:stretch/>
        </p:blipFill>
        <p:spPr bwMode="auto">
          <a:xfrm>
            <a:off x="0" y="363187"/>
            <a:ext cx="7481063" cy="6131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9538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DCCCC-17E2-961A-0C2C-F866713EC29E}"/>
              </a:ext>
            </a:extLst>
          </p:cNvPr>
          <p:cNvSpPr>
            <a:spLocks noGrp="1"/>
          </p:cNvSpPr>
          <p:nvPr>
            <p:ph type="title"/>
          </p:nvPr>
        </p:nvSpPr>
        <p:spPr/>
        <p:txBody>
          <a:bodyPr/>
          <a:lstStyle/>
          <a:p>
            <a:r>
              <a:rPr lang="en-US" dirty="0"/>
              <a:t>Trauma treatment</a:t>
            </a:r>
          </a:p>
        </p:txBody>
      </p:sp>
      <p:sp>
        <p:nvSpPr>
          <p:cNvPr id="3" name="Content Placeholder 2">
            <a:extLst>
              <a:ext uri="{FF2B5EF4-FFF2-40B4-BE49-F238E27FC236}">
                <a16:creationId xmlns:a16="http://schemas.microsoft.com/office/drawing/2014/main" id="{7276BAF9-7D65-9A8B-EAD4-16F7F8A559E3}"/>
              </a:ext>
            </a:extLst>
          </p:cNvPr>
          <p:cNvSpPr>
            <a:spLocks noGrp="1"/>
          </p:cNvSpPr>
          <p:nvPr>
            <p:ph idx="1"/>
          </p:nvPr>
        </p:nvSpPr>
        <p:spPr>
          <a:xfrm>
            <a:off x="685800" y="2194560"/>
            <a:ext cx="10820400" cy="4568190"/>
          </a:xfrm>
        </p:spPr>
        <p:txBody>
          <a:bodyPr>
            <a:normAutofit/>
          </a:bodyPr>
          <a:lstStyle/>
          <a:p>
            <a:r>
              <a:rPr lang="en-US" dirty="0"/>
              <a:t>Medications (prazosin, alpha agonists, SSRIs, SGAs) can help with trauma symptoms but the gold-standard of trauma treatment for children and adolescents is trauma therapy</a:t>
            </a:r>
          </a:p>
          <a:p>
            <a:r>
              <a:rPr lang="en-US" dirty="0"/>
              <a:t>Evidence based trauma therapies: </a:t>
            </a:r>
          </a:p>
          <a:p>
            <a:pPr lvl="1"/>
            <a:r>
              <a:rPr lang="en-US" dirty="0"/>
              <a:t>TF-CBT</a:t>
            </a:r>
          </a:p>
          <a:p>
            <a:pPr lvl="1"/>
            <a:r>
              <a:rPr lang="en-US" dirty="0"/>
              <a:t>EMDR</a:t>
            </a:r>
          </a:p>
          <a:p>
            <a:r>
              <a:rPr lang="en-US" dirty="0"/>
              <a:t>The focus of treatment is to: </a:t>
            </a:r>
          </a:p>
          <a:p>
            <a:pPr lvl="1"/>
            <a:r>
              <a:rPr lang="en-US" dirty="0"/>
              <a:t>Assist the child or adolescent to develop coping strategies for traumatic stress reactions</a:t>
            </a:r>
          </a:p>
          <a:p>
            <a:pPr lvl="1"/>
            <a:r>
              <a:rPr lang="en-US" dirty="0"/>
              <a:t>Reduce symptoms of depression, anxiety, or acting out behavior which are common in children exposed to trauma</a:t>
            </a:r>
          </a:p>
          <a:p>
            <a:pPr lvl="1"/>
            <a:endParaRPr lang="en-US" dirty="0"/>
          </a:p>
          <a:p>
            <a:pPr marL="457200" lvl="1" indent="0">
              <a:buNone/>
            </a:pPr>
            <a:r>
              <a:rPr lang="en-US" dirty="0"/>
              <a:t>www.tfcbt.org</a:t>
            </a:r>
          </a:p>
        </p:txBody>
      </p:sp>
    </p:spTree>
    <p:extLst>
      <p:ext uri="{BB962C8B-B14F-4D97-AF65-F5344CB8AC3E}">
        <p14:creationId xmlns:p14="http://schemas.microsoft.com/office/powerpoint/2010/main" val="2204193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41" name="Picture 1030">
            <a:extLst>
              <a:ext uri="{FF2B5EF4-FFF2-40B4-BE49-F238E27FC236}">
                <a16:creationId xmlns:a16="http://schemas.microsoft.com/office/drawing/2014/main" id="{CFD580F5-E7BF-4C1D-BEFD-4A4601EBA8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1042" name="Picture 1032">
            <a:extLst>
              <a:ext uri="{FF2B5EF4-FFF2-40B4-BE49-F238E27FC236}">
                <a16:creationId xmlns:a16="http://schemas.microsoft.com/office/drawing/2014/main" id="{F0F06750-78FE-4472-8DA5-14CF3336F81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1043" name="Rectangle 1034">
            <a:extLst>
              <a:ext uri="{FF2B5EF4-FFF2-40B4-BE49-F238E27FC236}">
                <a16:creationId xmlns:a16="http://schemas.microsoft.com/office/drawing/2014/main" id="{077D6507-8E8D-40E1-A7B9-63012EF949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ow the arts can help youths talk about mental health - TODAY">
            <a:extLst>
              <a:ext uri="{FF2B5EF4-FFF2-40B4-BE49-F238E27FC236}">
                <a16:creationId xmlns:a16="http://schemas.microsoft.com/office/drawing/2014/main" id="{C82B1533-8284-2C9C-A7C2-4289F61D274D}"/>
              </a:ext>
            </a:extLst>
          </p:cNvPr>
          <p:cNvPicPr>
            <a:picLocks noChangeAspect="1" noChangeArrowheads="1"/>
          </p:cNvPicPr>
          <p:nvPr/>
        </p:nvPicPr>
        <p:blipFill rotWithShape="1">
          <a:blip r:embed="rId4">
            <a:alphaModFix amt="40000"/>
            <a:extLst>
              <a:ext uri="{28A0092B-C50C-407E-A947-70E740481C1C}">
                <a14:useLocalDpi xmlns:a14="http://schemas.microsoft.com/office/drawing/2010/main" val="0"/>
              </a:ext>
            </a:extLst>
          </a:blip>
          <a:srcRect t="15621" b="9379"/>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94EBC7B-EF5B-FCE0-F595-B1CB72B753B9}"/>
              </a:ext>
            </a:extLst>
          </p:cNvPr>
          <p:cNvSpPr>
            <a:spLocks noGrp="1"/>
          </p:cNvSpPr>
          <p:nvPr>
            <p:ph type="title"/>
          </p:nvPr>
        </p:nvSpPr>
        <p:spPr>
          <a:xfrm>
            <a:off x="1371600" y="3014139"/>
            <a:ext cx="9448800" cy="1825096"/>
          </a:xfrm>
        </p:spPr>
        <p:txBody>
          <a:bodyPr vert="horz" lIns="91440" tIns="45720" rIns="91440" bIns="45720" rtlCol="0" anchor="b">
            <a:normAutofit fontScale="90000"/>
          </a:bodyPr>
          <a:lstStyle/>
          <a:p>
            <a:pPr algn="l"/>
            <a:r>
              <a:rPr lang="en-US" sz="6000" dirty="0"/>
              <a:t>Please reach out to your </a:t>
            </a:r>
            <a:r>
              <a:rPr lang="en-US" sz="6000" dirty="0" err="1"/>
              <a:t>pCP</a:t>
            </a:r>
            <a:r>
              <a:rPr lang="en-US" sz="6000" dirty="0"/>
              <a:t> with questions </a:t>
            </a:r>
          </a:p>
        </p:txBody>
      </p:sp>
      <p:sp>
        <p:nvSpPr>
          <p:cNvPr id="3" name="Content Placeholder 2">
            <a:extLst>
              <a:ext uri="{FF2B5EF4-FFF2-40B4-BE49-F238E27FC236}">
                <a16:creationId xmlns:a16="http://schemas.microsoft.com/office/drawing/2014/main" id="{E6F9E1BB-54C9-0461-370A-9BC75A3A6BE0}"/>
              </a:ext>
            </a:extLst>
          </p:cNvPr>
          <p:cNvSpPr>
            <a:spLocks noGrp="1"/>
          </p:cNvSpPr>
          <p:nvPr>
            <p:ph idx="1"/>
          </p:nvPr>
        </p:nvSpPr>
        <p:spPr>
          <a:xfrm>
            <a:off x="1371600" y="4930775"/>
            <a:ext cx="9448800" cy="1099322"/>
          </a:xfrm>
        </p:spPr>
        <p:txBody>
          <a:bodyPr vert="horz" lIns="91440" tIns="45720" rIns="91440" bIns="45720" rtlCol="0">
            <a:normAutofit/>
          </a:bodyPr>
          <a:lstStyle/>
          <a:p>
            <a:pPr marL="0" indent="0">
              <a:buNone/>
            </a:pPr>
            <a:r>
              <a:rPr lang="en-US" sz="2000" dirty="0"/>
              <a:t>Thank you to Dr. Nikki Halverson &amp; Jennie Fulmer for the invitation to speak</a:t>
            </a:r>
          </a:p>
          <a:p>
            <a:pPr marL="0" indent="0">
              <a:buNone/>
            </a:pPr>
            <a:r>
              <a:rPr lang="en-US" sz="2000" dirty="0"/>
              <a:t>Special thanks to Dr. Timothy Wilens for his ADHD slides which I adapted for this presentation. </a:t>
            </a:r>
          </a:p>
        </p:txBody>
      </p:sp>
    </p:spTree>
    <p:extLst>
      <p:ext uri="{BB962C8B-B14F-4D97-AF65-F5344CB8AC3E}">
        <p14:creationId xmlns:p14="http://schemas.microsoft.com/office/powerpoint/2010/main" val="33580687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CFD580F5-E7BF-4C1D-BEFD-4A4601EBA8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36" name="Picture 35">
            <a:extLst>
              <a:ext uri="{FF2B5EF4-FFF2-40B4-BE49-F238E27FC236}">
                <a16:creationId xmlns:a16="http://schemas.microsoft.com/office/drawing/2014/main" id="{F0F06750-78FE-4472-8DA5-14CF3336F81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38" name="Rectangle 37">
            <a:extLst>
              <a:ext uri="{FF2B5EF4-FFF2-40B4-BE49-F238E27FC236}">
                <a16:creationId xmlns:a16="http://schemas.microsoft.com/office/drawing/2014/main" id="{077D6507-8E8D-40E1-A7B9-63012EF949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DB66D2CF-5BED-6646-0598-2844202FF19F}"/>
              </a:ext>
            </a:extLst>
          </p:cNvPr>
          <p:cNvPicPr>
            <a:picLocks noChangeAspect="1"/>
          </p:cNvPicPr>
          <p:nvPr/>
        </p:nvPicPr>
        <p:blipFill rotWithShape="1">
          <a:blip r:embed="rId4">
            <a:alphaModFix amt="40000"/>
          </a:blip>
          <a:srcRect t="9561" b="15689"/>
          <a:stretch/>
        </p:blipFill>
        <p:spPr>
          <a:xfrm>
            <a:off x="20" y="10"/>
            <a:ext cx="12191980" cy="6857990"/>
          </a:xfrm>
          <a:prstGeom prst="rect">
            <a:avLst/>
          </a:prstGeom>
          <a:noFill/>
        </p:spPr>
      </p:pic>
      <p:sp>
        <p:nvSpPr>
          <p:cNvPr id="2" name="Title 1">
            <a:extLst>
              <a:ext uri="{FF2B5EF4-FFF2-40B4-BE49-F238E27FC236}">
                <a16:creationId xmlns:a16="http://schemas.microsoft.com/office/drawing/2014/main" id="{84E4147E-C3CF-1433-B665-72CE2CD2D9F3}"/>
              </a:ext>
            </a:extLst>
          </p:cNvPr>
          <p:cNvSpPr>
            <a:spLocks noGrp="1"/>
          </p:cNvSpPr>
          <p:nvPr>
            <p:ph type="title"/>
          </p:nvPr>
        </p:nvSpPr>
        <p:spPr>
          <a:xfrm>
            <a:off x="1371600" y="2482850"/>
            <a:ext cx="9448800" cy="1825096"/>
          </a:xfrm>
        </p:spPr>
        <p:txBody>
          <a:bodyPr vert="horz" lIns="91440" tIns="45720" rIns="91440" bIns="45720" rtlCol="0" anchor="b">
            <a:normAutofit/>
          </a:bodyPr>
          <a:lstStyle/>
          <a:p>
            <a:pPr algn="ctr"/>
            <a:r>
              <a:rPr lang="en-US" sz="6000" dirty="0"/>
              <a:t>Supplemental info</a:t>
            </a:r>
          </a:p>
        </p:txBody>
      </p:sp>
    </p:spTree>
    <p:extLst>
      <p:ext uri="{BB962C8B-B14F-4D97-AF65-F5344CB8AC3E}">
        <p14:creationId xmlns:p14="http://schemas.microsoft.com/office/powerpoint/2010/main" val="14468940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201D8-1202-0166-EA54-D80F2595313E}"/>
              </a:ext>
            </a:extLst>
          </p:cNvPr>
          <p:cNvSpPr>
            <a:spLocks noGrp="1"/>
          </p:cNvSpPr>
          <p:nvPr>
            <p:ph type="title"/>
          </p:nvPr>
        </p:nvSpPr>
        <p:spPr>
          <a:xfrm>
            <a:off x="2381250" y="764373"/>
            <a:ext cx="9124950" cy="1293028"/>
          </a:xfrm>
        </p:spPr>
        <p:txBody>
          <a:bodyPr/>
          <a:lstStyle/>
          <a:p>
            <a:r>
              <a:rPr lang="en-US" dirty="0"/>
              <a:t>Increasing Rates…</a:t>
            </a:r>
          </a:p>
        </p:txBody>
      </p:sp>
      <p:sp>
        <p:nvSpPr>
          <p:cNvPr id="3" name="Content Placeholder 2">
            <a:extLst>
              <a:ext uri="{FF2B5EF4-FFF2-40B4-BE49-F238E27FC236}">
                <a16:creationId xmlns:a16="http://schemas.microsoft.com/office/drawing/2014/main" id="{E9B9C5E9-0988-54A8-148C-2EC5B21B96DB}"/>
              </a:ext>
            </a:extLst>
          </p:cNvPr>
          <p:cNvSpPr>
            <a:spLocks noGrp="1"/>
          </p:cNvSpPr>
          <p:nvPr>
            <p:ph idx="1"/>
          </p:nvPr>
        </p:nvSpPr>
        <p:spPr/>
        <p:txBody>
          <a:bodyPr>
            <a:normAutofit/>
          </a:bodyPr>
          <a:lstStyle/>
          <a:p>
            <a:pPr marL="0" indent="0" algn="l">
              <a:buNone/>
            </a:pPr>
            <a:r>
              <a:rPr lang="en-US" b="1" i="0" dirty="0">
                <a:effectLst/>
                <a:latin typeface="Open Sans" panose="020B0606030504020204" pitchFamily="34" charset="0"/>
              </a:rPr>
              <a:t>Depression and anxiety have increased over time</a:t>
            </a:r>
            <a:endParaRPr lang="en-US" b="0" i="0" dirty="0">
              <a:effectLst/>
              <a:latin typeface="Open Sans" panose="020B0606030504020204" pitchFamily="34" charset="0"/>
            </a:endParaRPr>
          </a:p>
          <a:p>
            <a:pPr marL="742950" lvl="1" indent="-285750" algn="l">
              <a:buFont typeface="Arial" panose="020B0604020202020204" pitchFamily="34" charset="0"/>
              <a:buChar char="•"/>
            </a:pPr>
            <a:r>
              <a:rPr lang="en-US" b="0" i="0" dirty="0">
                <a:effectLst/>
                <a:latin typeface="Open Sans" panose="020B0606030504020204" pitchFamily="34" charset="0"/>
              </a:rPr>
              <a:t>“Ever having been diagnosed with either anxiety or depression” among children aged 6–17 years increased from 5.4% in 2003 to 8% in 2007 and to 8.4% in 2011–2012.</a:t>
            </a:r>
            <a:r>
              <a:rPr lang="en-US" b="0" i="0" u="none" strike="noStrike" baseline="30000" dirty="0">
                <a:effectLst/>
                <a:latin typeface="Open Sans" panose="020B0606030504020204" pitchFamily="34" charset="0"/>
                <a:hlinkClick r:id="rId2">
                  <a:extLst>
                    <a:ext uri="{A12FA001-AC4F-418D-AE19-62706E023703}">
                      <ahyp:hlinkClr xmlns:ahyp="http://schemas.microsoft.com/office/drawing/2018/hyperlinkcolor" val="tx"/>
                    </a:ext>
                  </a:extLst>
                </a:hlinkClick>
              </a:rPr>
              <a:t>4</a:t>
            </a:r>
            <a:endParaRPr lang="en-US" b="0" i="0" dirty="0">
              <a:effectLst/>
              <a:latin typeface="Open Sans" panose="020B0606030504020204" pitchFamily="34" charset="0"/>
            </a:endParaRPr>
          </a:p>
          <a:p>
            <a:pPr marL="742950" lvl="1" indent="-285750" algn="l">
              <a:buFont typeface="Arial" panose="020B0604020202020204" pitchFamily="34" charset="0"/>
              <a:buChar char="•"/>
            </a:pPr>
            <a:r>
              <a:rPr lang="en-US" b="0" i="0" dirty="0">
                <a:effectLst/>
                <a:latin typeface="Open Sans" panose="020B0606030504020204" pitchFamily="34" charset="0"/>
              </a:rPr>
              <a:t>“Ever having been diagnosed with anxiety” increased from 5.5% in 2007 to 6.4% in 2011–2012.</a:t>
            </a:r>
            <a:r>
              <a:rPr lang="en-US" b="0" i="0" u="none" strike="noStrike" baseline="30000" dirty="0">
                <a:effectLst/>
                <a:latin typeface="Open Sans" panose="020B0606030504020204" pitchFamily="34" charset="0"/>
                <a:hlinkClick r:id="rId2">
                  <a:extLst>
                    <a:ext uri="{A12FA001-AC4F-418D-AE19-62706E023703}">
                      <ahyp:hlinkClr xmlns:ahyp="http://schemas.microsoft.com/office/drawing/2018/hyperlinkcolor" val="tx"/>
                    </a:ext>
                  </a:extLst>
                </a:hlinkClick>
              </a:rPr>
              <a:t>4</a:t>
            </a:r>
            <a:endParaRPr lang="en-US" b="0" i="0" dirty="0">
              <a:effectLst/>
              <a:latin typeface="Open Sans" panose="020B0606030504020204" pitchFamily="34" charset="0"/>
            </a:endParaRPr>
          </a:p>
          <a:p>
            <a:pPr marL="742950" lvl="1" indent="-285750" algn="l">
              <a:buFont typeface="Arial" panose="020B0604020202020204" pitchFamily="34" charset="0"/>
              <a:buChar char="•"/>
            </a:pPr>
            <a:r>
              <a:rPr lang="en-US" b="0" i="0" dirty="0">
                <a:effectLst/>
                <a:latin typeface="Open Sans" panose="020B0606030504020204" pitchFamily="34" charset="0"/>
              </a:rPr>
              <a:t>“Ever having been diagnosed with depression” did not change between 2007 (4.7%) and 2011-2012 (4.9%).</a:t>
            </a:r>
            <a:r>
              <a:rPr lang="en-US" b="0" i="0" u="none" strike="noStrike" baseline="30000" dirty="0">
                <a:effectLst/>
                <a:latin typeface="Open Sans" panose="020B0606030504020204" pitchFamily="34" charset="0"/>
                <a:hlinkClick r:id="rId2">
                  <a:extLst>
                    <a:ext uri="{A12FA001-AC4F-418D-AE19-62706E023703}">
                      <ahyp:hlinkClr xmlns:ahyp="http://schemas.microsoft.com/office/drawing/2018/hyperlinkcolor" val="tx"/>
                    </a:ext>
                  </a:extLst>
                </a:hlinkClick>
              </a:rPr>
              <a:t>4</a:t>
            </a:r>
            <a:endParaRPr lang="en-US" b="0" i="0" dirty="0">
              <a:effectLst/>
              <a:latin typeface="Open Sans" panose="020B0606030504020204" pitchFamily="34" charset="0"/>
            </a:endParaRPr>
          </a:p>
          <a:p>
            <a:pPr marL="0" indent="0">
              <a:buNone/>
            </a:pPr>
            <a:endParaRPr lang="en-US" dirty="0"/>
          </a:p>
          <a:p>
            <a:pPr marL="0" indent="0">
              <a:buNone/>
            </a:pPr>
            <a:endParaRPr lang="en-US" dirty="0"/>
          </a:p>
          <a:p>
            <a:pPr marL="0" indent="0">
              <a:buNone/>
            </a:pPr>
            <a:r>
              <a:rPr lang="en-US" sz="2400" dirty="0"/>
              <a:t>www.cdc.gov/childrensmentalhealth/data.html</a:t>
            </a:r>
          </a:p>
        </p:txBody>
      </p:sp>
    </p:spTree>
    <p:extLst>
      <p:ext uri="{BB962C8B-B14F-4D97-AF65-F5344CB8AC3E}">
        <p14:creationId xmlns:p14="http://schemas.microsoft.com/office/powerpoint/2010/main" val="41710222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C2041-66DB-1083-43BC-49C4A8FD78E8}"/>
              </a:ext>
            </a:extLst>
          </p:cNvPr>
          <p:cNvSpPr>
            <a:spLocks noGrp="1"/>
          </p:cNvSpPr>
          <p:nvPr>
            <p:ph type="title"/>
          </p:nvPr>
        </p:nvSpPr>
        <p:spPr>
          <a:xfrm>
            <a:off x="1571625" y="764373"/>
            <a:ext cx="9934575" cy="1293028"/>
          </a:xfrm>
        </p:spPr>
        <p:txBody>
          <a:bodyPr/>
          <a:lstStyle/>
          <a:p>
            <a:r>
              <a:rPr lang="en-US" dirty="0"/>
              <a:t>concerns for our youth</a:t>
            </a:r>
          </a:p>
        </p:txBody>
      </p:sp>
      <p:sp>
        <p:nvSpPr>
          <p:cNvPr id="3" name="Content Placeholder 2">
            <a:extLst>
              <a:ext uri="{FF2B5EF4-FFF2-40B4-BE49-F238E27FC236}">
                <a16:creationId xmlns:a16="http://schemas.microsoft.com/office/drawing/2014/main" id="{CF620B58-F43B-3F0F-2AE5-B38F80733A45}"/>
              </a:ext>
            </a:extLst>
          </p:cNvPr>
          <p:cNvSpPr>
            <a:spLocks noGrp="1"/>
          </p:cNvSpPr>
          <p:nvPr>
            <p:ph idx="1"/>
          </p:nvPr>
        </p:nvSpPr>
        <p:spPr/>
        <p:txBody>
          <a:bodyPr>
            <a:normAutofit lnSpcReduction="10000"/>
          </a:bodyPr>
          <a:lstStyle/>
          <a:p>
            <a:pPr algn="l">
              <a:buFont typeface="Arial" panose="020B0604020202020204" pitchFamily="34" charset="0"/>
              <a:buChar char="•"/>
            </a:pPr>
            <a:r>
              <a:rPr lang="en-US" b="1" i="0" dirty="0">
                <a:effectLst/>
                <a:latin typeface="Open Sans" panose="020B0606030504020204" pitchFamily="34" charset="0"/>
              </a:rPr>
              <a:t>For adolescents, depression, substance use and suicide are important concerns.</a:t>
            </a:r>
            <a:r>
              <a:rPr lang="en-US" b="0" i="0" dirty="0">
                <a:effectLst/>
                <a:latin typeface="Open Sans" panose="020B0606030504020204" pitchFamily="34" charset="0"/>
              </a:rPr>
              <a:t> </a:t>
            </a:r>
          </a:p>
          <a:p>
            <a:pPr algn="l">
              <a:buFont typeface="Arial" panose="020B0604020202020204" pitchFamily="34" charset="0"/>
              <a:buChar char="•"/>
            </a:pPr>
            <a:r>
              <a:rPr lang="en-US" b="0" i="0" dirty="0">
                <a:effectLst/>
                <a:latin typeface="Open Sans" panose="020B0606030504020204" pitchFamily="34" charset="0"/>
              </a:rPr>
              <a:t>Among adolescents aged 12-17 years in 2018-2019 reporting on the past year:</a:t>
            </a:r>
          </a:p>
          <a:p>
            <a:pPr marL="742950" lvl="1" indent="-285750" algn="l">
              <a:buFont typeface="Arial" panose="020B0604020202020204" pitchFamily="34" charset="0"/>
              <a:buChar char="•"/>
            </a:pPr>
            <a:r>
              <a:rPr lang="en-US" b="0" i="0" dirty="0">
                <a:effectLst/>
                <a:latin typeface="Open Sans" panose="020B0606030504020204" pitchFamily="34" charset="0"/>
              </a:rPr>
              <a:t>15.1% had a major depressive episode.</a:t>
            </a:r>
            <a:r>
              <a:rPr lang="en-US" b="0" i="0" u="none" strike="noStrike" baseline="30000" dirty="0">
                <a:effectLst/>
                <a:latin typeface="Open Sans" panose="020B0606030504020204" pitchFamily="34" charset="0"/>
                <a:hlinkClick r:id="rId2">
                  <a:extLst>
                    <a:ext uri="{A12FA001-AC4F-418D-AE19-62706E023703}">
                      <ahyp:hlinkClr xmlns:ahyp="http://schemas.microsoft.com/office/drawing/2018/hyperlinkcolor" val="tx"/>
                    </a:ext>
                  </a:extLst>
                </a:hlinkClick>
              </a:rPr>
              <a:t>2</a:t>
            </a:r>
            <a:endParaRPr lang="en-US" b="0" i="0" dirty="0">
              <a:effectLst/>
              <a:latin typeface="Open Sans" panose="020B0606030504020204" pitchFamily="34" charset="0"/>
            </a:endParaRPr>
          </a:p>
          <a:p>
            <a:pPr marL="742950" lvl="1" indent="-285750" algn="l">
              <a:buFont typeface="Arial" panose="020B0604020202020204" pitchFamily="34" charset="0"/>
              <a:buChar char="•"/>
            </a:pPr>
            <a:r>
              <a:rPr lang="en-US" b="0" i="0" dirty="0">
                <a:effectLst/>
                <a:latin typeface="Open Sans" panose="020B0606030504020204" pitchFamily="34" charset="0"/>
              </a:rPr>
              <a:t>36.7% had persistent feelings of sadness or hopelessness.</a:t>
            </a:r>
            <a:r>
              <a:rPr lang="en-US" b="0" i="0" u="none" strike="noStrike" baseline="30000" dirty="0">
                <a:effectLst/>
                <a:latin typeface="Open Sans" panose="020B0606030504020204" pitchFamily="34" charset="0"/>
                <a:hlinkClick r:id="rId2">
                  <a:extLst>
                    <a:ext uri="{A12FA001-AC4F-418D-AE19-62706E023703}">
                      <ahyp:hlinkClr xmlns:ahyp="http://schemas.microsoft.com/office/drawing/2018/hyperlinkcolor" val="tx"/>
                    </a:ext>
                  </a:extLst>
                </a:hlinkClick>
              </a:rPr>
              <a:t>2</a:t>
            </a:r>
            <a:endParaRPr lang="en-US" b="0" i="0" dirty="0">
              <a:effectLst/>
              <a:latin typeface="Open Sans" panose="020B0606030504020204" pitchFamily="34" charset="0"/>
            </a:endParaRPr>
          </a:p>
          <a:p>
            <a:pPr marL="742950" lvl="1" indent="-285750" algn="l">
              <a:buFont typeface="Arial" panose="020B0604020202020204" pitchFamily="34" charset="0"/>
              <a:buChar char="•"/>
            </a:pPr>
            <a:r>
              <a:rPr lang="en-US" b="0" i="0" dirty="0">
                <a:effectLst/>
                <a:latin typeface="Open Sans" panose="020B0606030504020204" pitchFamily="34" charset="0"/>
              </a:rPr>
              <a:t>4.1% had a substance use disorder.</a:t>
            </a:r>
            <a:r>
              <a:rPr lang="en-US" b="0" i="0" u="none" strike="noStrike" baseline="30000" dirty="0">
                <a:effectLst/>
                <a:latin typeface="Open Sans" panose="020B0606030504020204" pitchFamily="34" charset="0"/>
                <a:hlinkClick r:id="rId2">
                  <a:extLst>
                    <a:ext uri="{A12FA001-AC4F-418D-AE19-62706E023703}">
                      <ahyp:hlinkClr xmlns:ahyp="http://schemas.microsoft.com/office/drawing/2018/hyperlinkcolor" val="tx"/>
                    </a:ext>
                  </a:extLst>
                </a:hlinkClick>
              </a:rPr>
              <a:t>2</a:t>
            </a:r>
            <a:endParaRPr lang="en-US" b="0" i="0" dirty="0">
              <a:effectLst/>
              <a:latin typeface="Open Sans" panose="020B0606030504020204" pitchFamily="34" charset="0"/>
            </a:endParaRPr>
          </a:p>
          <a:p>
            <a:pPr marL="742950" lvl="1" indent="-285750" algn="l">
              <a:buFont typeface="Arial" panose="020B0604020202020204" pitchFamily="34" charset="0"/>
              <a:buChar char="•"/>
            </a:pPr>
            <a:r>
              <a:rPr lang="en-US" b="0" i="0" dirty="0">
                <a:effectLst/>
                <a:latin typeface="Open Sans" panose="020B0606030504020204" pitchFamily="34" charset="0"/>
              </a:rPr>
              <a:t>1.6% had an alcohol use disorder.</a:t>
            </a:r>
            <a:r>
              <a:rPr lang="en-US" b="0" i="0" u="none" strike="noStrike" baseline="30000" dirty="0">
                <a:effectLst/>
                <a:latin typeface="Open Sans" panose="020B0606030504020204" pitchFamily="34" charset="0"/>
                <a:hlinkClick r:id="rId2">
                  <a:extLst>
                    <a:ext uri="{A12FA001-AC4F-418D-AE19-62706E023703}">
                      <ahyp:hlinkClr xmlns:ahyp="http://schemas.microsoft.com/office/drawing/2018/hyperlinkcolor" val="tx"/>
                    </a:ext>
                  </a:extLst>
                </a:hlinkClick>
              </a:rPr>
              <a:t>2</a:t>
            </a:r>
            <a:endParaRPr lang="en-US" b="0" i="0" dirty="0">
              <a:effectLst/>
              <a:latin typeface="Open Sans" panose="020B0606030504020204" pitchFamily="34" charset="0"/>
            </a:endParaRPr>
          </a:p>
          <a:p>
            <a:pPr marL="742950" lvl="1" indent="-285750" algn="l">
              <a:buFont typeface="Arial" panose="020B0604020202020204" pitchFamily="34" charset="0"/>
              <a:buChar char="•"/>
            </a:pPr>
            <a:r>
              <a:rPr lang="en-US" b="0" i="0" dirty="0">
                <a:effectLst/>
                <a:latin typeface="Open Sans" panose="020B0606030504020204" pitchFamily="34" charset="0"/>
              </a:rPr>
              <a:t>3.2% had an illicit drug use disorder.</a:t>
            </a:r>
            <a:r>
              <a:rPr lang="en-US" b="0" i="0" u="none" strike="noStrike" baseline="30000" dirty="0">
                <a:effectLst/>
                <a:latin typeface="Open Sans" panose="020B0606030504020204" pitchFamily="34" charset="0"/>
                <a:hlinkClick r:id="rId2">
                  <a:extLst>
                    <a:ext uri="{A12FA001-AC4F-418D-AE19-62706E023703}">
                      <ahyp:hlinkClr xmlns:ahyp="http://schemas.microsoft.com/office/drawing/2018/hyperlinkcolor" val="tx"/>
                    </a:ext>
                  </a:extLst>
                </a:hlinkClick>
              </a:rPr>
              <a:t>2</a:t>
            </a:r>
            <a:endParaRPr lang="en-US" b="0" i="0" dirty="0">
              <a:effectLst/>
              <a:latin typeface="Open Sans" panose="020B0606030504020204" pitchFamily="34" charset="0"/>
            </a:endParaRPr>
          </a:p>
          <a:p>
            <a:pPr marL="742950" lvl="1" indent="-285750" algn="l">
              <a:buFont typeface="Arial" panose="020B0604020202020204" pitchFamily="34" charset="0"/>
              <a:buChar char="•"/>
            </a:pPr>
            <a:r>
              <a:rPr lang="en-US" b="0" i="0" dirty="0">
                <a:effectLst/>
                <a:latin typeface="Open Sans" panose="020B0606030504020204" pitchFamily="34" charset="0"/>
              </a:rPr>
              <a:t>18.8% seriously considered attempting suicide.</a:t>
            </a:r>
            <a:r>
              <a:rPr lang="en-US" b="0" i="0" u="none" strike="noStrike" baseline="30000" dirty="0">
                <a:effectLst/>
                <a:latin typeface="Open Sans" panose="020B0606030504020204" pitchFamily="34" charset="0"/>
                <a:hlinkClick r:id="rId2">
                  <a:extLst>
                    <a:ext uri="{A12FA001-AC4F-418D-AE19-62706E023703}">
                      <ahyp:hlinkClr xmlns:ahyp="http://schemas.microsoft.com/office/drawing/2018/hyperlinkcolor" val="tx"/>
                    </a:ext>
                  </a:extLst>
                </a:hlinkClick>
              </a:rPr>
              <a:t>2</a:t>
            </a:r>
            <a:endParaRPr lang="en-US" b="0" i="0" dirty="0">
              <a:effectLst/>
              <a:latin typeface="Open Sans" panose="020B0606030504020204" pitchFamily="34" charset="0"/>
            </a:endParaRPr>
          </a:p>
          <a:p>
            <a:pPr marL="742950" lvl="1" indent="-285750" algn="l">
              <a:buFont typeface="Arial" panose="020B0604020202020204" pitchFamily="34" charset="0"/>
              <a:buChar char="•"/>
            </a:pPr>
            <a:r>
              <a:rPr lang="en-US" b="0" i="0" dirty="0">
                <a:effectLst/>
                <a:latin typeface="Open Sans" panose="020B0606030504020204" pitchFamily="34" charset="0"/>
              </a:rPr>
              <a:t>15.7% made a suicide plan.</a:t>
            </a:r>
            <a:r>
              <a:rPr lang="en-US" b="0" i="0" u="none" strike="noStrike" baseline="30000" dirty="0">
                <a:effectLst/>
                <a:latin typeface="Open Sans" panose="020B0606030504020204" pitchFamily="34" charset="0"/>
                <a:hlinkClick r:id="rId2">
                  <a:extLst>
                    <a:ext uri="{A12FA001-AC4F-418D-AE19-62706E023703}">
                      <ahyp:hlinkClr xmlns:ahyp="http://schemas.microsoft.com/office/drawing/2018/hyperlinkcolor" val="tx"/>
                    </a:ext>
                  </a:extLst>
                </a:hlinkClick>
              </a:rPr>
              <a:t>2</a:t>
            </a:r>
            <a:endParaRPr lang="en-US" b="0" i="0" dirty="0">
              <a:effectLst/>
              <a:latin typeface="Open Sans" panose="020B0606030504020204" pitchFamily="34" charset="0"/>
            </a:endParaRPr>
          </a:p>
          <a:p>
            <a:pPr marL="742950" lvl="1" indent="-285750" algn="l">
              <a:buFont typeface="Arial" panose="020B0604020202020204" pitchFamily="34" charset="0"/>
              <a:buChar char="•"/>
            </a:pPr>
            <a:r>
              <a:rPr lang="en-US" b="0" i="0" dirty="0">
                <a:effectLst/>
                <a:latin typeface="Open Sans" panose="020B0606030504020204" pitchFamily="34" charset="0"/>
              </a:rPr>
              <a:t>8.9% attempted suicide.</a:t>
            </a:r>
            <a:r>
              <a:rPr lang="en-US" b="0" i="0" u="none" strike="noStrike" baseline="30000" dirty="0">
                <a:effectLst/>
                <a:latin typeface="Open Sans" panose="020B0606030504020204" pitchFamily="34" charset="0"/>
                <a:hlinkClick r:id="rId2">
                  <a:extLst>
                    <a:ext uri="{A12FA001-AC4F-418D-AE19-62706E023703}">
                      <ahyp:hlinkClr xmlns:ahyp="http://schemas.microsoft.com/office/drawing/2018/hyperlinkcolor" val="tx"/>
                    </a:ext>
                  </a:extLst>
                </a:hlinkClick>
              </a:rPr>
              <a:t>2</a:t>
            </a:r>
            <a:endParaRPr lang="en-US" b="0" i="0" dirty="0">
              <a:effectLst/>
              <a:latin typeface="Open Sans" panose="020B0606030504020204" pitchFamily="34" charset="0"/>
            </a:endParaRPr>
          </a:p>
          <a:p>
            <a:pPr marL="742950" lvl="1" indent="-285750" algn="l">
              <a:buFont typeface="Arial" panose="020B0604020202020204" pitchFamily="34" charset="0"/>
              <a:buChar char="•"/>
            </a:pPr>
            <a:r>
              <a:rPr lang="en-US" b="0" i="0" dirty="0">
                <a:effectLst/>
                <a:latin typeface="Open Sans" panose="020B0606030504020204" pitchFamily="34" charset="0"/>
              </a:rPr>
              <a:t>2.5% made a suicide attempt requiring medical treatment.</a:t>
            </a:r>
            <a:r>
              <a:rPr lang="en-US" b="0" i="0" u="none" strike="noStrike" baseline="30000" dirty="0">
                <a:effectLst/>
                <a:latin typeface="Open Sans" panose="020B0606030504020204" pitchFamily="34" charset="0"/>
                <a:hlinkClick r:id="rId2">
                  <a:extLst>
                    <a:ext uri="{A12FA001-AC4F-418D-AE19-62706E023703}">
                      <ahyp:hlinkClr xmlns:ahyp="http://schemas.microsoft.com/office/drawing/2018/hyperlinkcolor" val="tx"/>
                    </a:ext>
                  </a:extLst>
                </a:hlinkClick>
              </a:rPr>
              <a:t>2</a:t>
            </a:r>
            <a:endParaRPr lang="en-US" b="0" i="0" dirty="0">
              <a:effectLst/>
              <a:latin typeface="Open Sans" panose="020B0606030504020204" pitchFamily="34" charset="0"/>
            </a:endParaRPr>
          </a:p>
          <a:p>
            <a:endParaRPr lang="en-US" dirty="0"/>
          </a:p>
        </p:txBody>
      </p:sp>
    </p:spTree>
    <p:extLst>
      <p:ext uri="{BB962C8B-B14F-4D97-AF65-F5344CB8AC3E}">
        <p14:creationId xmlns:p14="http://schemas.microsoft.com/office/powerpoint/2010/main" val="3900845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1EA5387D-64D8-4D6C-B109-FF4E81DF6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MRI Scan | This is a pseudo-colored image of high-resolution… | Flickr">
            <a:extLst>
              <a:ext uri="{FF2B5EF4-FFF2-40B4-BE49-F238E27FC236}">
                <a16:creationId xmlns:a16="http://schemas.microsoft.com/office/drawing/2014/main" id="{2E23927B-B548-9B08-A2C6-35E50E79BA94}"/>
              </a:ext>
            </a:extLst>
          </p:cNvPr>
          <p:cNvPicPr>
            <a:picLocks noChangeAspect="1" noChangeArrowheads="1"/>
          </p:cNvPicPr>
          <p:nvPr/>
        </p:nvPicPr>
        <p:blipFill rotWithShape="1">
          <a:blip r:embed="rId2">
            <a:alphaModFix amt="30000"/>
            <a:extLst>
              <a:ext uri="{28A0092B-C50C-407E-A947-70E740481C1C}">
                <a14:useLocalDpi xmlns:a14="http://schemas.microsoft.com/office/drawing/2010/main" val="0"/>
              </a:ext>
            </a:extLst>
          </a:blip>
          <a:srcRect t="2715" b="31687"/>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BCDDB18-48BB-A4FB-0875-BFD38E46ACD6}"/>
              </a:ext>
            </a:extLst>
          </p:cNvPr>
          <p:cNvSpPr>
            <a:spLocks noGrp="1"/>
          </p:cNvSpPr>
          <p:nvPr>
            <p:ph type="title"/>
          </p:nvPr>
        </p:nvSpPr>
        <p:spPr>
          <a:xfrm>
            <a:off x="1135380" y="703413"/>
            <a:ext cx="9921240" cy="1293028"/>
          </a:xfrm>
        </p:spPr>
        <p:txBody>
          <a:bodyPr>
            <a:normAutofit/>
          </a:bodyPr>
          <a:lstStyle/>
          <a:p>
            <a:pPr algn="ctr"/>
            <a:r>
              <a:rPr lang="en-US" b="1" dirty="0"/>
              <a:t>Common MH conditions in kids</a:t>
            </a:r>
          </a:p>
        </p:txBody>
      </p:sp>
      <p:sp>
        <p:nvSpPr>
          <p:cNvPr id="3" name="Content Placeholder 2">
            <a:extLst>
              <a:ext uri="{FF2B5EF4-FFF2-40B4-BE49-F238E27FC236}">
                <a16:creationId xmlns:a16="http://schemas.microsoft.com/office/drawing/2014/main" id="{ECA20EFF-D514-98C1-6206-BA6204876C16}"/>
              </a:ext>
            </a:extLst>
          </p:cNvPr>
          <p:cNvSpPr>
            <a:spLocks noGrp="1"/>
          </p:cNvSpPr>
          <p:nvPr>
            <p:ph idx="1"/>
          </p:nvPr>
        </p:nvSpPr>
        <p:spPr>
          <a:xfrm>
            <a:off x="685800" y="2194560"/>
            <a:ext cx="10820400" cy="4348480"/>
          </a:xfrm>
        </p:spPr>
        <p:txBody>
          <a:bodyPr>
            <a:normAutofit fontScale="92500"/>
          </a:bodyPr>
          <a:lstStyle/>
          <a:p>
            <a:pPr marL="0" indent="0">
              <a:buNone/>
            </a:pPr>
            <a:r>
              <a:rPr lang="en-US" sz="3600" i="0" dirty="0">
                <a:effectLst/>
                <a:latin typeface="Open Sans" panose="020B0606030504020204" pitchFamily="34" charset="0"/>
              </a:rPr>
              <a:t>ADHD = 9.8% (approximately 6.0 million children)</a:t>
            </a:r>
          </a:p>
          <a:p>
            <a:pPr marL="0" indent="0">
              <a:buNone/>
            </a:pPr>
            <a:endParaRPr lang="en-US" sz="3600" i="0" dirty="0">
              <a:effectLst/>
              <a:latin typeface="Open Sans" panose="020B0606030504020204" pitchFamily="34" charset="0"/>
            </a:endParaRPr>
          </a:p>
          <a:p>
            <a:pPr marL="0" indent="0">
              <a:buNone/>
            </a:pPr>
            <a:r>
              <a:rPr lang="en-US" sz="3600" i="0" dirty="0">
                <a:effectLst/>
                <a:latin typeface="Open Sans" panose="020B0606030504020204" pitchFamily="34" charset="0"/>
              </a:rPr>
              <a:t>Anxiety = 9.4% (approximately 5.8 million children)</a:t>
            </a:r>
          </a:p>
          <a:p>
            <a:pPr marL="0" indent="0">
              <a:buNone/>
            </a:pPr>
            <a:endParaRPr lang="en-US" sz="3600" i="0" dirty="0">
              <a:effectLst/>
              <a:latin typeface="Open Sans" panose="020B0606030504020204" pitchFamily="34" charset="0"/>
            </a:endParaRPr>
          </a:p>
          <a:p>
            <a:pPr marL="0" indent="0">
              <a:buNone/>
            </a:pPr>
            <a:r>
              <a:rPr lang="en-US" sz="3600" i="0" dirty="0">
                <a:effectLst/>
                <a:latin typeface="Open Sans" panose="020B0606030504020204" pitchFamily="34" charset="0"/>
              </a:rPr>
              <a:t>Depression = 4.4% (approximately 2.7 million children)</a:t>
            </a:r>
          </a:p>
          <a:p>
            <a:pPr marL="0" indent="0">
              <a:buNone/>
            </a:pPr>
            <a:endParaRPr lang="en-US" dirty="0">
              <a:latin typeface="Open Sans" panose="020B0606030504020204" pitchFamily="34" charset="0"/>
            </a:endParaRPr>
          </a:p>
          <a:p>
            <a:pPr marL="0" indent="0">
              <a:buNone/>
            </a:pPr>
            <a:endParaRPr lang="en-US" i="0" dirty="0">
              <a:effectLst/>
              <a:latin typeface="Open Sans" panose="020B0606030504020204" pitchFamily="34" charset="0"/>
            </a:endParaRPr>
          </a:p>
          <a:p>
            <a:pPr marL="0" indent="0">
              <a:buNone/>
            </a:pPr>
            <a:r>
              <a:rPr lang="en-US" dirty="0"/>
              <a:t>www.cdc.gov/childrensmentalhealth/data.html</a:t>
            </a:r>
          </a:p>
        </p:txBody>
      </p:sp>
    </p:spTree>
    <p:extLst>
      <p:ext uri="{BB962C8B-B14F-4D97-AF65-F5344CB8AC3E}">
        <p14:creationId xmlns:p14="http://schemas.microsoft.com/office/powerpoint/2010/main" val="40722537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DA785FA-C071-43A3-A397-53F1104417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B654D573-EC63-4874-BAA1-1F203B95BF6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2B148C37-97BA-4C6D-3EED-B61EE9B7EC8D}"/>
              </a:ext>
            </a:extLst>
          </p:cNvPr>
          <p:cNvSpPr>
            <a:spLocks noGrp="1"/>
          </p:cNvSpPr>
          <p:nvPr>
            <p:ph type="title"/>
          </p:nvPr>
        </p:nvSpPr>
        <p:spPr>
          <a:xfrm>
            <a:off x="497529" y="2003910"/>
            <a:ext cx="3977639" cy="1600200"/>
          </a:xfrm>
        </p:spPr>
        <p:txBody>
          <a:bodyPr vert="horz" lIns="91440" tIns="45720" rIns="91440" bIns="45720" rtlCol="0" anchor="b">
            <a:normAutofit/>
          </a:bodyPr>
          <a:lstStyle/>
          <a:p>
            <a:pPr algn="l"/>
            <a:r>
              <a:rPr lang="en-US" sz="2000" dirty="0"/>
              <a:t>Early-onset and Longer Duration Stimulant Use for ADHD is NOT associated with later Cocaine (or Methamphetamine) Use</a:t>
            </a:r>
          </a:p>
        </p:txBody>
      </p:sp>
      <p:sp>
        <p:nvSpPr>
          <p:cNvPr id="9" name="TextBox 8">
            <a:extLst>
              <a:ext uri="{FF2B5EF4-FFF2-40B4-BE49-F238E27FC236}">
                <a16:creationId xmlns:a16="http://schemas.microsoft.com/office/drawing/2014/main" id="{040052B0-F4A9-D076-28D3-FBC177D3AF8C}"/>
              </a:ext>
            </a:extLst>
          </p:cNvPr>
          <p:cNvSpPr txBox="1"/>
          <p:nvPr/>
        </p:nvSpPr>
        <p:spPr>
          <a:xfrm>
            <a:off x="497530" y="4166571"/>
            <a:ext cx="3977639" cy="3854112"/>
          </a:xfrm>
          <a:prstGeom prst="rect">
            <a:avLst/>
          </a:prstGeom>
        </p:spPr>
        <p:txBody>
          <a:bodyPr vert="horz" lIns="91440" tIns="45720" rIns="91440" bIns="45720" rtlCol="0">
            <a:normAutofit/>
          </a:bodyPr>
          <a:lstStyle/>
          <a:p>
            <a:pPr indent="-228600" defTabSz="914400">
              <a:lnSpc>
                <a:spcPct val="90000"/>
              </a:lnSpc>
              <a:spcAft>
                <a:spcPts val="600"/>
              </a:spcAft>
              <a:buFont typeface="Arial" panose="020B0604020202020204" pitchFamily="34" charset="0"/>
              <a:buChar char="•"/>
            </a:pPr>
            <a:r>
              <a:rPr lang="en-US" sz="1600" dirty="0"/>
              <a:t>McCabe et al., Annual Scientific Meetings of CPDD, Minneapolis MN, 2022 </a:t>
            </a:r>
          </a:p>
        </p:txBody>
      </p:sp>
      <p:pic>
        <p:nvPicPr>
          <p:cNvPr id="7" name="Picture 6">
            <a:extLst>
              <a:ext uri="{FF2B5EF4-FFF2-40B4-BE49-F238E27FC236}">
                <a16:creationId xmlns:a16="http://schemas.microsoft.com/office/drawing/2014/main" id="{28C66E8E-B998-4E08-9B9F-162F51238F6F}"/>
              </a:ext>
            </a:extLst>
          </p:cNvPr>
          <p:cNvPicPr>
            <a:picLocks noChangeAspect="1"/>
          </p:cNvPicPr>
          <p:nvPr/>
        </p:nvPicPr>
        <p:blipFill>
          <a:blip r:embed="rId3"/>
          <a:stretch>
            <a:fillRect/>
          </a:stretch>
        </p:blipFill>
        <p:spPr>
          <a:xfrm>
            <a:off x="4972699" y="1359017"/>
            <a:ext cx="6533501" cy="4246775"/>
          </a:xfrm>
          <a:prstGeom prst="rect">
            <a:avLst/>
          </a:prstGeom>
        </p:spPr>
      </p:pic>
    </p:spTree>
    <p:extLst>
      <p:ext uri="{BB962C8B-B14F-4D97-AF65-F5344CB8AC3E}">
        <p14:creationId xmlns:p14="http://schemas.microsoft.com/office/powerpoint/2010/main" val="24196809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83F03-4906-4284-9FBD-74C8EE668591}"/>
              </a:ext>
            </a:extLst>
          </p:cNvPr>
          <p:cNvSpPr>
            <a:spLocks noGrp="1"/>
          </p:cNvSpPr>
          <p:nvPr>
            <p:ph type="title"/>
          </p:nvPr>
        </p:nvSpPr>
        <p:spPr>
          <a:xfrm>
            <a:off x="6579104" y="894696"/>
            <a:ext cx="4768602" cy="1293028"/>
          </a:xfrm>
        </p:spPr>
        <p:txBody>
          <a:bodyPr>
            <a:noAutofit/>
          </a:bodyPr>
          <a:lstStyle/>
          <a:p>
            <a:pPr>
              <a:defRPr/>
            </a:pPr>
            <a:r>
              <a:rPr lang="en-US" dirty="0"/>
              <a:t>Early ADHD Treatment Reduces </a:t>
            </a:r>
            <a:br>
              <a:rPr lang="en-US" dirty="0"/>
            </a:br>
            <a:r>
              <a:rPr lang="en-US" dirty="0"/>
              <a:t>Marijuana Use</a:t>
            </a:r>
          </a:p>
        </p:txBody>
      </p:sp>
      <p:sp>
        <p:nvSpPr>
          <p:cNvPr id="75789" name="Text Placeholder 2"/>
          <p:cNvSpPr>
            <a:spLocks noGrp="1"/>
          </p:cNvSpPr>
          <p:nvPr>
            <p:ph type="body" sz="quarter" idx="12"/>
          </p:nvPr>
        </p:nvSpPr>
        <p:spPr>
          <a:xfrm>
            <a:off x="1524000" y="6248401"/>
            <a:ext cx="9054605" cy="473075"/>
          </a:xfrm>
        </p:spPr>
        <p:txBody>
          <a:bodyPr/>
          <a:lstStyle/>
          <a:p>
            <a:r>
              <a:rPr lang="en-US" dirty="0"/>
              <a:t>* &gt; 6 years of treatment</a:t>
            </a:r>
          </a:p>
          <a:p>
            <a:r>
              <a:rPr lang="en-US" dirty="0"/>
              <a:t>** &gt; 3 years of treatment</a:t>
            </a:r>
          </a:p>
          <a:p>
            <a:pPr algn="r"/>
            <a:r>
              <a:rPr lang="en-US" dirty="0"/>
              <a:t>McCabe, West, Dickinson, Wilens.</a:t>
            </a:r>
            <a:r>
              <a:rPr lang="en-US" i="1" dirty="0"/>
              <a:t> J Am Acad Child Adoles Psych </a:t>
            </a:r>
            <a:r>
              <a:rPr lang="en-US" dirty="0"/>
              <a:t>2016: 55:479-486</a:t>
            </a:r>
          </a:p>
        </p:txBody>
      </p:sp>
      <p:graphicFrame>
        <p:nvGraphicFramePr>
          <p:cNvPr id="6" name="Chart Placeholder 5"/>
          <p:cNvGraphicFramePr>
            <a:graphicFrameLocks noGrp="1"/>
          </p:cNvGraphicFramePr>
          <p:nvPr>
            <p:ph type="chart" idx="4294967295"/>
            <p:extLst>
              <p:ext uri="{D42A27DB-BD31-4B8C-83A1-F6EECF244321}">
                <p14:modId xmlns:p14="http://schemas.microsoft.com/office/powerpoint/2010/main" val="592083841"/>
              </p:ext>
            </p:extLst>
          </p:nvPr>
        </p:nvGraphicFramePr>
        <p:xfrm>
          <a:off x="3708400" y="2003660"/>
          <a:ext cx="4321175" cy="3924300"/>
        </p:xfrm>
        <a:graphic>
          <a:graphicData uri="http://schemas.openxmlformats.org/drawingml/2006/chart">
            <c:chart xmlns:c="http://schemas.openxmlformats.org/drawingml/2006/chart" xmlns:r="http://schemas.openxmlformats.org/officeDocument/2006/relationships" r:id="rId2"/>
          </a:graphicData>
        </a:graphic>
      </p:graphicFrame>
      <p:sp>
        <p:nvSpPr>
          <p:cNvPr id="21" name="Rectangle 14"/>
          <p:cNvSpPr>
            <a:spLocks noChangeArrowheads="1"/>
          </p:cNvSpPr>
          <p:nvPr/>
        </p:nvSpPr>
        <p:spPr bwMode="auto">
          <a:xfrm>
            <a:off x="4713737" y="5903515"/>
            <a:ext cx="16469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37931725" indent="-37474525">
              <a:defRPr sz="2400" b="1">
                <a:solidFill>
                  <a:schemeClr val="tx1"/>
                </a:solidFill>
                <a:latin typeface="Arial" panose="020B0604020202020204" pitchFamily="34" charset="0"/>
                <a:ea typeface="ＭＳ Ｐゴシック" panose="020B0600070205080204" pitchFamily="34" charset="-128"/>
              </a:defRPr>
            </a:lvl2pPr>
            <a:lvl3pPr>
              <a:defRPr sz="2400" b="1">
                <a:solidFill>
                  <a:schemeClr val="tx1"/>
                </a:solidFill>
                <a:latin typeface="Arial" panose="020B0604020202020204" pitchFamily="34" charset="0"/>
                <a:ea typeface="ＭＳ Ｐゴシック" panose="020B0600070205080204" pitchFamily="34" charset="-128"/>
              </a:defRPr>
            </a:lvl3pPr>
            <a:lvl4pPr>
              <a:defRPr sz="2400" b="1">
                <a:solidFill>
                  <a:schemeClr val="tx1"/>
                </a:solidFill>
                <a:latin typeface="Arial" panose="020B0604020202020204" pitchFamily="34" charset="0"/>
                <a:ea typeface="ＭＳ Ｐゴシック" panose="020B0600070205080204" pitchFamily="34" charset="-128"/>
              </a:defRPr>
            </a:lvl4pPr>
            <a:lvl5pPr>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en-US" altLang="en-US" sz="1800" b="0" dirty="0">
                <a:solidFill>
                  <a:schemeClr val="tx1">
                    <a:lumMod val="65000"/>
                    <a:lumOff val="35000"/>
                  </a:schemeClr>
                </a:solidFill>
              </a:rPr>
              <a:t>Past Year Use</a:t>
            </a:r>
          </a:p>
        </p:txBody>
      </p:sp>
      <p:sp>
        <p:nvSpPr>
          <p:cNvPr id="24" name="Rectangle 5"/>
          <p:cNvSpPr>
            <a:spLocks noChangeArrowheads="1"/>
          </p:cNvSpPr>
          <p:nvPr/>
        </p:nvSpPr>
        <p:spPr bwMode="auto">
          <a:xfrm>
            <a:off x="-231775" y="2401092"/>
            <a:ext cx="4267200" cy="3426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37931725" indent="-37474525">
              <a:defRPr sz="2400" b="1">
                <a:solidFill>
                  <a:schemeClr val="tx1"/>
                </a:solidFill>
                <a:latin typeface="Arial" panose="020B0604020202020204" pitchFamily="34" charset="0"/>
                <a:ea typeface="ＭＳ Ｐゴシック" panose="020B0600070205080204" pitchFamily="34" charset="-128"/>
              </a:defRPr>
            </a:lvl2pPr>
            <a:lvl3pPr>
              <a:defRPr sz="2400" b="1">
                <a:solidFill>
                  <a:schemeClr val="tx1"/>
                </a:solidFill>
                <a:latin typeface="Arial" panose="020B0604020202020204" pitchFamily="34" charset="0"/>
                <a:ea typeface="ＭＳ Ｐゴシック" panose="020B0600070205080204" pitchFamily="34" charset="-128"/>
              </a:defRPr>
            </a:lvl3pPr>
            <a:lvl4pPr>
              <a:defRPr sz="2400" b="1">
                <a:solidFill>
                  <a:schemeClr val="tx1"/>
                </a:solidFill>
                <a:latin typeface="Arial" panose="020B0604020202020204" pitchFamily="34" charset="0"/>
                <a:ea typeface="ＭＳ Ｐゴシック" panose="020B0600070205080204" pitchFamily="34" charset="-128"/>
              </a:defRPr>
            </a:lvl4pPr>
            <a:lvl5pPr>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r"/>
            <a:r>
              <a:rPr lang="en-US" altLang="en-US" sz="1800" b="0" dirty="0">
                <a:solidFill>
                  <a:schemeClr val="tx1">
                    <a:lumMod val="65000"/>
                    <a:lumOff val="35000"/>
                  </a:schemeClr>
                </a:solidFill>
              </a:rPr>
              <a:t>Population risk</a:t>
            </a:r>
          </a:p>
          <a:p>
            <a:pPr algn="r">
              <a:spcBef>
                <a:spcPts val="3000"/>
              </a:spcBef>
            </a:pPr>
            <a:r>
              <a:rPr lang="en-US" altLang="en-US" sz="1800" b="0" dirty="0">
                <a:solidFill>
                  <a:schemeClr val="tx1">
                    <a:lumMod val="65000"/>
                    <a:lumOff val="35000"/>
                  </a:schemeClr>
                </a:solidFill>
              </a:rPr>
              <a:t>Stimulant use started prior to </a:t>
            </a:r>
            <a:br>
              <a:rPr lang="en-US" altLang="en-US" sz="1800" b="0" dirty="0">
                <a:solidFill>
                  <a:schemeClr val="tx1">
                    <a:lumMod val="65000"/>
                    <a:lumOff val="35000"/>
                  </a:schemeClr>
                </a:solidFill>
              </a:rPr>
            </a:br>
            <a:r>
              <a:rPr lang="en-US" altLang="en-US" sz="1800" b="0" dirty="0">
                <a:solidFill>
                  <a:schemeClr val="tx1">
                    <a:lumMod val="65000"/>
                    <a:lumOff val="35000"/>
                  </a:schemeClr>
                </a:solidFill>
              </a:rPr>
              <a:t>9 years of age*</a:t>
            </a:r>
          </a:p>
          <a:p>
            <a:pPr algn="r">
              <a:spcBef>
                <a:spcPts val="2000"/>
              </a:spcBef>
            </a:pPr>
            <a:r>
              <a:rPr lang="en-US" altLang="en-US" sz="1800" b="0" dirty="0">
                <a:solidFill>
                  <a:schemeClr val="tx1">
                    <a:lumMod val="65000"/>
                    <a:lumOff val="35000"/>
                  </a:schemeClr>
                </a:solidFill>
              </a:rPr>
              <a:t>Stimulant use started between </a:t>
            </a:r>
            <a:br>
              <a:rPr lang="en-US" altLang="en-US" sz="1800" b="0" dirty="0">
                <a:solidFill>
                  <a:schemeClr val="tx1">
                    <a:lumMod val="65000"/>
                    <a:lumOff val="35000"/>
                  </a:schemeClr>
                </a:solidFill>
              </a:rPr>
            </a:br>
            <a:r>
              <a:rPr lang="en-US" altLang="en-US" sz="1800" b="0" dirty="0">
                <a:solidFill>
                  <a:schemeClr val="tx1">
                    <a:lumMod val="65000"/>
                    <a:lumOff val="35000"/>
                  </a:schemeClr>
                </a:solidFill>
              </a:rPr>
              <a:t>10-14 years*</a:t>
            </a:r>
          </a:p>
          <a:p>
            <a:pPr algn="r">
              <a:spcBef>
                <a:spcPts val="2500"/>
              </a:spcBef>
            </a:pPr>
            <a:r>
              <a:rPr lang="en-US" altLang="en-US" sz="1800" b="0" dirty="0">
                <a:solidFill>
                  <a:schemeClr val="tx1">
                    <a:lumMod val="65000"/>
                    <a:lumOff val="35000"/>
                  </a:schemeClr>
                </a:solidFill>
              </a:rPr>
              <a:t>Stimulant use started after </a:t>
            </a:r>
            <a:br>
              <a:rPr lang="en-US" altLang="en-US" sz="1800" b="0" dirty="0">
                <a:solidFill>
                  <a:schemeClr val="tx1">
                    <a:lumMod val="65000"/>
                    <a:lumOff val="35000"/>
                  </a:schemeClr>
                </a:solidFill>
              </a:rPr>
            </a:br>
            <a:r>
              <a:rPr lang="en-US" altLang="en-US" sz="1800" b="0" dirty="0">
                <a:solidFill>
                  <a:schemeClr val="tx1">
                    <a:lumMod val="65000"/>
                    <a:lumOff val="35000"/>
                  </a:schemeClr>
                </a:solidFill>
              </a:rPr>
              <a:t>15 years of age**</a:t>
            </a:r>
          </a:p>
          <a:p>
            <a:endParaRPr lang="en-US" altLang="en-US" b="0" dirty="0">
              <a:solidFill>
                <a:schemeClr val="tx1">
                  <a:lumMod val="65000"/>
                  <a:lumOff val="35000"/>
                </a:schemeClr>
              </a:solidFill>
            </a:endParaRPr>
          </a:p>
        </p:txBody>
      </p:sp>
      <p:sp>
        <p:nvSpPr>
          <p:cNvPr id="10" name="Text Placeholder 4"/>
          <p:cNvSpPr txBox="1">
            <a:spLocks/>
          </p:cNvSpPr>
          <p:nvPr/>
        </p:nvSpPr>
        <p:spPr>
          <a:xfrm>
            <a:off x="-77091" y="1361210"/>
            <a:ext cx="8504635" cy="360000"/>
          </a:xfrm>
          <a:prstGeom prst="rect">
            <a:avLst/>
          </a:prstGeom>
        </p:spPr>
        <p:txBody>
          <a:bodyPr/>
          <a:lstStyle>
            <a:lvl1pPr marL="266700" indent="-266700" algn="l" defTabSz="914400" rtl="0" eaLnBrk="1" latinLnBrk="0" hangingPunct="1">
              <a:lnSpc>
                <a:spcPct val="90000"/>
              </a:lnSpc>
              <a:spcBef>
                <a:spcPts val="1000"/>
              </a:spcBef>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542925" indent="-276225"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809625" indent="-2667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a:pPr>
            <a:r>
              <a:rPr lang="en-US" dirty="0"/>
              <a:t>10 Cohorts of Senior Years 2005 to 2014 </a:t>
            </a:r>
          </a:p>
          <a:p>
            <a:pPr marL="0" indent="0" algn="ctr">
              <a:buNone/>
              <a:defRPr/>
            </a:pPr>
            <a:r>
              <a:rPr lang="en-US" sz="1800" dirty="0"/>
              <a:t>(N=40,358; ca. 10% with ADHD)</a:t>
            </a:r>
          </a:p>
          <a:p>
            <a:pPr marL="0" indent="0">
              <a:buNone/>
            </a:pPr>
            <a:endParaRPr lang="en-US" dirty="0"/>
          </a:p>
        </p:txBody>
      </p:sp>
      <p:sp>
        <p:nvSpPr>
          <p:cNvPr id="19" name="Rectangle 16"/>
          <p:cNvSpPr>
            <a:spLocks noChangeArrowheads="1"/>
          </p:cNvSpPr>
          <p:nvPr/>
        </p:nvSpPr>
        <p:spPr bwMode="auto">
          <a:xfrm>
            <a:off x="6319275" y="3979567"/>
            <a:ext cx="2108269" cy="338554"/>
          </a:xfrm>
          <a:prstGeom prst="rect">
            <a:avLst/>
          </a:prstGeom>
          <a:noFill/>
          <a:ln w="9525">
            <a:noFill/>
            <a:miter lim="800000"/>
            <a:headEnd/>
            <a:tailEnd/>
          </a:ln>
        </p:spPr>
        <p:txBody>
          <a:bodyPr wrap="none">
            <a:prstTxWarp prst="textNoShape">
              <a:avLst/>
            </a:prstTxWarp>
            <a:spAutoFit/>
          </a:bodyPr>
          <a:lstStyle/>
          <a:p>
            <a:r>
              <a:rPr lang="en-US" sz="1600" dirty="0">
                <a:latin typeface="Arial" panose="020B0604020202020204" pitchFamily="34" charset="0"/>
                <a:cs typeface="Arial" panose="020B0604020202020204" pitchFamily="34" charset="0"/>
              </a:rPr>
              <a:t> P&lt;0.001 vs. controls</a:t>
            </a:r>
          </a:p>
        </p:txBody>
      </p:sp>
      <p:sp>
        <p:nvSpPr>
          <p:cNvPr id="20" name="Rectangle 19"/>
          <p:cNvSpPr/>
          <p:nvPr/>
        </p:nvSpPr>
        <p:spPr>
          <a:xfrm>
            <a:off x="6816217" y="4798237"/>
            <a:ext cx="2108269" cy="338554"/>
          </a:xfrm>
          <a:prstGeom prst="rect">
            <a:avLst/>
          </a:prstGeom>
        </p:spPr>
        <p:txBody>
          <a:bodyPr wrap="none">
            <a:spAutoFit/>
          </a:bodyPr>
          <a:lstStyle/>
          <a:p>
            <a:r>
              <a:rPr lang="en-US" sz="1600" dirty="0">
                <a:latin typeface="Arial" panose="020B0604020202020204" pitchFamily="34" charset="0"/>
                <a:cs typeface="Arial" panose="020B0604020202020204" pitchFamily="34" charset="0"/>
              </a:rPr>
              <a:t> P&lt;0.001 vs. controls</a:t>
            </a:r>
          </a:p>
        </p:txBody>
      </p:sp>
    </p:spTree>
    <p:extLst>
      <p:ext uri="{BB962C8B-B14F-4D97-AF65-F5344CB8AC3E}">
        <p14:creationId xmlns:p14="http://schemas.microsoft.com/office/powerpoint/2010/main" val="3987806921"/>
      </p:ext>
    </p:extLst>
  </p:cSld>
  <p:clrMapOvr>
    <a:masterClrMapping/>
  </p:clrMapOvr>
  <p:transition>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3160714" y="541486"/>
            <a:ext cx="8610600" cy="1293028"/>
          </a:xfrm>
        </p:spPr>
        <p:txBody>
          <a:bodyPr>
            <a:noAutofit/>
          </a:bodyPr>
          <a:lstStyle/>
          <a:p>
            <a:r>
              <a:rPr lang="en-US" altLang="en-US" dirty="0">
                <a:ea typeface="ＭＳ Ｐゴシック" panose="020B0600070205080204" pitchFamily="34" charset="-128"/>
              </a:rPr>
              <a:t>Medication for ADHD Reduces Criminality</a:t>
            </a:r>
          </a:p>
        </p:txBody>
      </p:sp>
      <p:sp>
        <p:nvSpPr>
          <p:cNvPr id="3" name="Text Placeholder 2"/>
          <p:cNvSpPr>
            <a:spLocks noGrp="1"/>
          </p:cNvSpPr>
          <p:nvPr>
            <p:ph type="body" sz="quarter" idx="32"/>
          </p:nvPr>
        </p:nvSpPr>
        <p:spPr>
          <a:xfrm>
            <a:off x="6616701" y="2000719"/>
            <a:ext cx="4241799" cy="360000"/>
          </a:xfrm>
        </p:spPr>
        <p:txBody>
          <a:bodyPr>
            <a:noAutofit/>
          </a:bodyPr>
          <a:lstStyle/>
          <a:p>
            <a:r>
              <a:rPr lang="en-US" altLang="en-US" sz="2400" dirty="0">
                <a:ea typeface="ＭＳ Ｐゴシック" panose="020B0600070205080204" pitchFamily="34" charset="-128"/>
              </a:rPr>
              <a:t>Swedish national registers</a:t>
            </a:r>
            <a:br>
              <a:rPr lang="en-US" altLang="en-US" sz="2400" dirty="0">
                <a:ea typeface="ＭＳ Ｐゴシック" panose="020B0600070205080204" pitchFamily="34" charset="-128"/>
              </a:rPr>
            </a:br>
            <a:r>
              <a:rPr lang="en-US" altLang="en-US" sz="2400" dirty="0">
                <a:ea typeface="ＭＳ Ｐゴシック" panose="020B0600070205080204" pitchFamily="34" charset="-128"/>
              </a:rPr>
              <a:t>N=25,656 with ADHD, about 50% on medications</a:t>
            </a:r>
            <a:endParaRPr lang="en-US" sz="2400" dirty="0"/>
          </a:p>
        </p:txBody>
      </p:sp>
      <p:pic>
        <p:nvPicPr>
          <p:cNvPr id="47108"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078" t="4546" r="4355" b="3305"/>
          <a:stretch/>
        </p:blipFill>
        <p:spPr>
          <a:xfrm>
            <a:off x="746126" y="1587500"/>
            <a:ext cx="4829175" cy="4312525"/>
          </a:xfrm>
          <a:prstGeom prst="rect">
            <a:avLst/>
          </a:prstGeom>
          <a:ln>
            <a:noFill/>
          </a:ln>
          <a:effectLst>
            <a:outerShdw blurRad="292100" dist="139700" dir="2700000" algn="tl" rotWithShape="0">
              <a:srgbClr val="333333">
                <a:alpha val="65000"/>
              </a:srgbClr>
            </a:outerShdw>
          </a:effectLst>
        </p:spPr>
      </p:pic>
      <p:sp>
        <p:nvSpPr>
          <p:cNvPr id="47107" name="Text Placeholder 3"/>
          <p:cNvSpPr>
            <a:spLocks noGrp="1"/>
          </p:cNvSpPr>
          <p:nvPr>
            <p:ph type="body" sz="quarter" idx="12"/>
          </p:nvPr>
        </p:nvSpPr>
        <p:spPr>
          <a:xfrm>
            <a:off x="647700" y="6060516"/>
            <a:ext cx="11391900" cy="511996"/>
          </a:xfrm>
        </p:spPr>
        <p:txBody>
          <a:bodyPr/>
          <a:lstStyle/>
          <a:p>
            <a:pPr>
              <a:spcBef>
                <a:spcPct val="0"/>
              </a:spcBef>
            </a:pPr>
            <a:r>
              <a:rPr lang="en-US" altLang="en-US" dirty="0">
                <a:ea typeface="ＭＳ Ｐゴシック" panose="020B0600070205080204" pitchFamily="34" charset="-128"/>
              </a:rPr>
              <a:t>40% of convictions related to drug offenses (Tx OR=0.6). </a:t>
            </a:r>
            <a:br>
              <a:rPr lang="en-US" altLang="en-US" dirty="0">
                <a:ea typeface="ＭＳ Ｐゴシック" panose="020B0600070205080204" pitchFamily="34" charset="-128"/>
              </a:rPr>
            </a:br>
            <a:r>
              <a:rPr lang="en-US" altLang="en-US" dirty="0">
                <a:ea typeface="ＭＳ Ｐゴシック" panose="020B0600070205080204" pitchFamily="34" charset="-128"/>
              </a:rPr>
              <a:t>No difference in type of ADHD medication (stimulants, nonstimulants) or level of crime. </a:t>
            </a:r>
          </a:p>
          <a:p>
            <a:pPr algn="r">
              <a:spcBef>
                <a:spcPct val="0"/>
              </a:spcBef>
            </a:pPr>
            <a:r>
              <a:rPr lang="en-US" altLang="en-US" dirty="0">
                <a:ea typeface="ＭＳ Ｐゴシック" panose="020B0600070205080204" pitchFamily="34" charset="-128"/>
              </a:rPr>
              <a:t>Lichtenstein P et al. </a:t>
            </a:r>
            <a:r>
              <a:rPr lang="en-US" altLang="en-US" i="1" dirty="0">
                <a:ea typeface="ＭＳ Ｐゴシック" panose="020B0600070205080204" pitchFamily="34" charset="-128"/>
              </a:rPr>
              <a:t>N </a:t>
            </a:r>
            <a:r>
              <a:rPr lang="en-US" altLang="en-US" i="1" dirty="0" err="1">
                <a:ea typeface="ＭＳ Ｐゴシック" panose="020B0600070205080204" pitchFamily="34" charset="-128"/>
              </a:rPr>
              <a:t>Engl</a:t>
            </a:r>
            <a:r>
              <a:rPr lang="en-US" altLang="en-US" i="1" dirty="0">
                <a:ea typeface="ＭＳ Ｐゴシック" panose="020B0600070205080204" pitchFamily="34" charset="-128"/>
              </a:rPr>
              <a:t> J Med</a:t>
            </a:r>
            <a:r>
              <a:rPr lang="en-US" altLang="en-US" dirty="0">
                <a:ea typeface="ＭＳ Ｐゴシック" panose="020B0600070205080204" pitchFamily="34" charset="-128"/>
              </a:rPr>
              <a:t>. 2012;367(21):2006-2014.</a:t>
            </a:r>
          </a:p>
        </p:txBody>
      </p:sp>
    </p:spTree>
    <p:extLst>
      <p:ext uri="{BB962C8B-B14F-4D97-AF65-F5344CB8AC3E}">
        <p14:creationId xmlns:p14="http://schemas.microsoft.com/office/powerpoint/2010/main" val="3871937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167" name="Picture 4151">
            <a:extLst>
              <a:ext uri="{FF2B5EF4-FFF2-40B4-BE49-F238E27FC236}">
                <a16:creationId xmlns:a16="http://schemas.microsoft.com/office/drawing/2014/main" id="{9D12C4B7-EDCB-49C0-BCA8-53DED97BF89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4168" name="Picture 4153">
            <a:extLst>
              <a:ext uri="{FF2B5EF4-FFF2-40B4-BE49-F238E27FC236}">
                <a16:creationId xmlns:a16="http://schemas.microsoft.com/office/drawing/2014/main" id="{571CD5B9-3E9D-4B48-9DD6-0654921EF04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useBgFill="1">
        <p:nvSpPr>
          <p:cNvPr id="4169" name="Rectangle 4155">
            <a:extLst>
              <a:ext uri="{FF2B5EF4-FFF2-40B4-BE49-F238E27FC236}">
                <a16:creationId xmlns:a16="http://schemas.microsoft.com/office/drawing/2014/main" id="{CE979426-77A0-4997-98FA-7D542399A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7025DF-49DF-00EA-C071-4F57E5E08CD2}"/>
              </a:ext>
            </a:extLst>
          </p:cNvPr>
          <p:cNvSpPr>
            <a:spLocks noGrp="1"/>
          </p:cNvSpPr>
          <p:nvPr>
            <p:ph type="title"/>
          </p:nvPr>
        </p:nvSpPr>
        <p:spPr>
          <a:xfrm>
            <a:off x="8432120" y="720725"/>
            <a:ext cx="3031524" cy="3446373"/>
          </a:xfrm>
          <a:noFill/>
          <a:ln w="19050">
            <a:noFill/>
            <a:prstDash val="dash"/>
          </a:ln>
        </p:spPr>
        <p:txBody>
          <a:bodyPr vert="horz" lIns="91440" tIns="45720" rIns="91440" bIns="45720" rtlCol="0" anchor="b">
            <a:normAutofit/>
          </a:bodyPr>
          <a:lstStyle/>
          <a:p>
            <a:pPr algn="l"/>
            <a:r>
              <a:rPr lang="en-US" sz="3700"/>
              <a:t>Idaho has Elevated rates of depression </a:t>
            </a:r>
            <a:br>
              <a:rPr lang="en-US" sz="3700"/>
            </a:br>
            <a:r>
              <a:rPr lang="en-US" sz="3700"/>
              <a:t>and suicide</a:t>
            </a:r>
            <a:endParaRPr lang="en-US" sz="3700" dirty="0"/>
          </a:p>
        </p:txBody>
      </p:sp>
      <p:pic>
        <p:nvPicPr>
          <p:cNvPr id="4170" name="Picture 4157">
            <a:extLst>
              <a:ext uri="{FF2B5EF4-FFF2-40B4-BE49-F238E27FC236}">
                <a16:creationId xmlns:a16="http://schemas.microsoft.com/office/drawing/2014/main" id="{1567AE20-0A82-47F5-ACA5-5D532D0EAC4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61620"/>
          <a:stretch/>
        </p:blipFill>
        <p:spPr>
          <a:xfrm>
            <a:off x="7512702" y="4375150"/>
            <a:ext cx="4679298" cy="2482850"/>
          </a:xfrm>
          <a:prstGeom prst="rect">
            <a:avLst/>
          </a:prstGeom>
        </p:spPr>
      </p:pic>
      <p:sp>
        <p:nvSpPr>
          <p:cNvPr id="4171" name="Rounded Rectangle 12">
            <a:extLst>
              <a:ext uri="{FF2B5EF4-FFF2-40B4-BE49-F238E27FC236}">
                <a16:creationId xmlns:a16="http://schemas.microsoft.com/office/drawing/2014/main" id="{6589BA79-4387-4C9B-B7C7-F3481620C9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3574" y="640077"/>
            <a:ext cx="3049365" cy="2350667"/>
          </a:xfrm>
          <a:prstGeom prst="roundRect">
            <a:avLst>
              <a:gd name="adj" fmla="val 3468"/>
            </a:avLst>
          </a:prstGeom>
          <a:solidFill>
            <a:srgbClr val="FFFF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a:extLst>
              <a:ext uri="{FF2B5EF4-FFF2-40B4-BE49-F238E27FC236}">
                <a16:creationId xmlns:a16="http://schemas.microsoft.com/office/drawing/2014/main" id="{D2C38E51-1D23-AB46-DD5B-D18F3325DB0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 t="-3352" r="-1" b="-2012"/>
          <a:stretch/>
        </p:blipFill>
        <p:spPr bwMode="auto">
          <a:xfrm>
            <a:off x="750907" y="748463"/>
            <a:ext cx="2757609" cy="2077393"/>
          </a:xfrm>
          <a:prstGeom prst="rect">
            <a:avLst/>
          </a:prstGeom>
          <a:noFill/>
          <a:extLst>
            <a:ext uri="{909E8E84-426E-40DD-AFC4-6F175D3DCCD1}">
              <a14:hiddenFill xmlns:a14="http://schemas.microsoft.com/office/drawing/2010/main">
                <a:solidFill>
                  <a:srgbClr val="FFFFFF"/>
                </a:solidFill>
              </a14:hiddenFill>
            </a:ext>
          </a:extLst>
        </p:spPr>
      </p:pic>
      <p:sp>
        <p:nvSpPr>
          <p:cNvPr id="4172" name="Rounded Rectangle 20">
            <a:extLst>
              <a:ext uri="{FF2B5EF4-FFF2-40B4-BE49-F238E27FC236}">
                <a16:creationId xmlns:a16="http://schemas.microsoft.com/office/drawing/2014/main" id="{1465367A-3BE6-49E1-BB55-DE77882A8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9764" y="640077"/>
            <a:ext cx="3049365" cy="2350667"/>
          </a:xfrm>
          <a:prstGeom prst="roundRect">
            <a:avLst>
              <a:gd name="adj" fmla="val 3468"/>
            </a:avLst>
          </a:prstGeom>
          <a:solidFill>
            <a:srgbClr val="FFFF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0" name="Picture 4">
            <a:extLst>
              <a:ext uri="{FF2B5EF4-FFF2-40B4-BE49-F238E27FC236}">
                <a16:creationId xmlns:a16="http://schemas.microsoft.com/office/drawing/2014/main" id="{614B1F22-9FF6-56B3-0035-91F94E95AB1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1376"/>
          <a:stretch/>
        </p:blipFill>
        <p:spPr bwMode="auto">
          <a:xfrm>
            <a:off x="3924786" y="854290"/>
            <a:ext cx="2899320" cy="2044483"/>
          </a:xfrm>
          <a:prstGeom prst="rect">
            <a:avLst/>
          </a:prstGeom>
          <a:noFill/>
          <a:extLst>
            <a:ext uri="{909E8E84-426E-40DD-AFC4-6F175D3DCCD1}">
              <a14:hiddenFill xmlns:a14="http://schemas.microsoft.com/office/drawing/2010/main">
                <a:solidFill>
                  <a:srgbClr val="FFFFFF"/>
                </a:solidFill>
              </a14:hiddenFill>
            </a:ext>
          </a:extLst>
        </p:spPr>
      </p:pic>
      <p:sp>
        <p:nvSpPr>
          <p:cNvPr id="4173" name="Rounded Rectangle 14">
            <a:extLst>
              <a:ext uri="{FF2B5EF4-FFF2-40B4-BE49-F238E27FC236}">
                <a16:creationId xmlns:a16="http://schemas.microsoft.com/office/drawing/2014/main" id="{C2971F5F-EAED-4442-B3CD-CE0A336162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3574" y="3162299"/>
            <a:ext cx="6285555" cy="3054096"/>
          </a:xfrm>
          <a:prstGeom prst="roundRect">
            <a:avLst>
              <a:gd name="adj" fmla="val 2226"/>
            </a:avLst>
          </a:prstGeom>
          <a:solidFill>
            <a:srgbClr val="FFFF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59B7223-D67E-4139-8A34-B84C548367CE}"/>
              </a:ext>
            </a:extLst>
          </p:cNvPr>
          <p:cNvPicPr>
            <a:picLocks noChangeAspect="1"/>
          </p:cNvPicPr>
          <p:nvPr/>
        </p:nvPicPr>
        <p:blipFill rotWithShape="1">
          <a:blip r:embed="rId7"/>
          <a:srcRect t="603"/>
          <a:stretch/>
        </p:blipFill>
        <p:spPr>
          <a:xfrm>
            <a:off x="1698822" y="3320598"/>
            <a:ext cx="3928233" cy="2781989"/>
          </a:xfrm>
          <a:prstGeom prst="rect">
            <a:avLst/>
          </a:prstGeom>
        </p:spPr>
      </p:pic>
    </p:spTree>
    <p:extLst>
      <p:ext uri="{BB962C8B-B14F-4D97-AF65-F5344CB8AC3E}">
        <p14:creationId xmlns:p14="http://schemas.microsoft.com/office/powerpoint/2010/main" val="1635404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1540526" y="1546891"/>
            <a:ext cx="8825199" cy="5160563"/>
          </a:xfrm>
          <a:prstGeom prst="rect">
            <a:avLst/>
          </a:prstGeom>
        </p:spPr>
        <p:txBody>
          <a:bodyPr vert="horz" lIns="91440" tIns="45720" rIns="91440" bIns="45720" rtlCol="0">
            <a:no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indent="0" algn="ctr">
              <a:buNone/>
            </a:pPr>
            <a:r>
              <a:rPr lang="en-US" sz="5400" dirty="0"/>
              <a:t>What does depression/anxiety/ADHD look like in kids and teens? </a:t>
            </a:r>
          </a:p>
        </p:txBody>
      </p:sp>
      <p:pic>
        <p:nvPicPr>
          <p:cNvPr id="12" name="Picture 11"/>
          <p:cNvPicPr>
            <a:picLocks noChangeAspect="1"/>
          </p:cNvPicPr>
          <p:nvPr/>
        </p:nvPicPr>
        <p:blipFill>
          <a:blip r:embed="rId3"/>
          <a:stretch>
            <a:fillRect/>
          </a:stretch>
        </p:blipFill>
        <p:spPr>
          <a:xfrm>
            <a:off x="-89095" y="0"/>
            <a:ext cx="9144000" cy="6858000"/>
          </a:xfrm>
          <a:prstGeom prst="rect">
            <a:avLst/>
          </a:prstGeom>
        </p:spPr>
      </p:pic>
      <p:pic>
        <p:nvPicPr>
          <p:cNvPr id="3" name="Picture 2">
            <a:extLst>
              <a:ext uri="{FF2B5EF4-FFF2-40B4-BE49-F238E27FC236}">
                <a16:creationId xmlns:a16="http://schemas.microsoft.com/office/drawing/2014/main" id="{6BFDA225-3AA6-1AB3-14D7-7C4E3B1D2543}"/>
              </a:ext>
            </a:extLst>
          </p:cNvPr>
          <p:cNvPicPr>
            <a:picLocks noChangeAspect="1"/>
          </p:cNvPicPr>
          <p:nvPr/>
        </p:nvPicPr>
        <p:blipFill rotWithShape="1">
          <a:blip r:embed="rId4"/>
          <a:srcRect r="24478"/>
          <a:stretch/>
        </p:blipFill>
        <p:spPr>
          <a:xfrm>
            <a:off x="1809370" y="0"/>
            <a:ext cx="10382630" cy="6873877"/>
          </a:xfrm>
          <a:prstGeom prst="rect">
            <a:avLst/>
          </a:prstGeom>
        </p:spPr>
      </p:pic>
    </p:spTree>
    <p:extLst>
      <p:ext uri="{BB962C8B-B14F-4D97-AF65-F5344CB8AC3E}">
        <p14:creationId xmlns:p14="http://schemas.microsoft.com/office/powerpoint/2010/main" val="1013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1E7F4-ED7C-93CC-5F76-D6F40728642C}"/>
              </a:ext>
            </a:extLst>
          </p:cNvPr>
          <p:cNvSpPr>
            <a:spLocks noGrp="1"/>
          </p:cNvSpPr>
          <p:nvPr>
            <p:ph type="title"/>
          </p:nvPr>
        </p:nvSpPr>
        <p:spPr/>
        <p:txBody>
          <a:bodyPr/>
          <a:lstStyle/>
          <a:p>
            <a:r>
              <a:rPr lang="en-US" dirty="0"/>
              <a:t>Treatments for depression</a:t>
            </a:r>
          </a:p>
        </p:txBody>
      </p:sp>
      <p:sp>
        <p:nvSpPr>
          <p:cNvPr id="3" name="Content Placeholder 2">
            <a:extLst>
              <a:ext uri="{FF2B5EF4-FFF2-40B4-BE49-F238E27FC236}">
                <a16:creationId xmlns:a16="http://schemas.microsoft.com/office/drawing/2014/main" id="{C40C0578-6AFD-94E7-D4E5-FB53C1FEDB87}"/>
              </a:ext>
            </a:extLst>
          </p:cNvPr>
          <p:cNvSpPr>
            <a:spLocks noGrp="1"/>
          </p:cNvSpPr>
          <p:nvPr>
            <p:ph idx="1"/>
          </p:nvPr>
        </p:nvSpPr>
        <p:spPr>
          <a:xfrm>
            <a:off x="685800" y="2194560"/>
            <a:ext cx="10820400" cy="4024125"/>
          </a:xfrm>
        </p:spPr>
        <p:txBody>
          <a:bodyPr>
            <a:normAutofit fontScale="92500" lnSpcReduction="20000"/>
          </a:bodyPr>
          <a:lstStyle/>
          <a:p>
            <a:pPr marL="0" indent="0">
              <a:buNone/>
            </a:pPr>
            <a:r>
              <a:rPr lang="en-US" dirty="0"/>
              <a:t>6-9 months = average length of a depressive episode WITHOUT treatment</a:t>
            </a:r>
          </a:p>
          <a:p>
            <a:pPr marL="0" indent="0">
              <a:buNone/>
            </a:pPr>
            <a:endParaRPr lang="en-US" dirty="0"/>
          </a:p>
          <a:p>
            <a:pPr marL="0" indent="0">
              <a:buNone/>
            </a:pPr>
            <a:r>
              <a:rPr lang="en-US" dirty="0"/>
              <a:t>Therapies: CBT, DBT, IPT, family-based interventions</a:t>
            </a:r>
          </a:p>
          <a:p>
            <a:pPr marL="0" indent="0">
              <a:buNone/>
            </a:pPr>
            <a:r>
              <a:rPr lang="en-US" dirty="0"/>
              <a:t>FDA Approved Medications</a:t>
            </a:r>
          </a:p>
          <a:p>
            <a:r>
              <a:rPr lang="en-US" dirty="0"/>
              <a:t>Fluoxetine (Prozac) Ages 8 and up</a:t>
            </a:r>
          </a:p>
          <a:p>
            <a:r>
              <a:rPr lang="en-US" dirty="0"/>
              <a:t>Escitalopram (Lexapro) Ages 12 and up</a:t>
            </a:r>
          </a:p>
          <a:p>
            <a:r>
              <a:rPr lang="en-US" dirty="0"/>
              <a:t>Second line: </a:t>
            </a:r>
          </a:p>
          <a:p>
            <a:pPr lvl="1"/>
            <a:r>
              <a:rPr lang="en-US" dirty="0"/>
              <a:t>other SSRI: sertraline, citalopram, fluvoxamine</a:t>
            </a:r>
          </a:p>
          <a:p>
            <a:pPr lvl="1"/>
            <a:r>
              <a:rPr lang="en-US" dirty="0"/>
              <a:t>SNRI: venlafaxine (Effexor), duloxetine (Cymbalta)</a:t>
            </a:r>
          </a:p>
          <a:p>
            <a:pPr lvl="1"/>
            <a:r>
              <a:rPr lang="en-US" dirty="0"/>
              <a:t>bupropion (</a:t>
            </a:r>
            <a:r>
              <a:rPr lang="en-US" dirty="0" err="1"/>
              <a:t>wellbutrin</a:t>
            </a:r>
            <a:r>
              <a:rPr lang="en-US" dirty="0"/>
              <a:t>) </a:t>
            </a:r>
          </a:p>
          <a:p>
            <a:pPr marL="0" indent="0">
              <a:buNone/>
            </a:pPr>
            <a:endParaRPr lang="en-US" dirty="0"/>
          </a:p>
          <a:p>
            <a:pPr marL="0" indent="0">
              <a:buNone/>
            </a:pPr>
            <a:r>
              <a:rPr lang="en-US" dirty="0"/>
              <a:t>aacap.org Resource Center: Depression Parents Medication Guide</a:t>
            </a:r>
          </a:p>
        </p:txBody>
      </p:sp>
      <p:sp>
        <p:nvSpPr>
          <p:cNvPr id="4" name="Right Brace 3">
            <a:extLst>
              <a:ext uri="{FF2B5EF4-FFF2-40B4-BE49-F238E27FC236}">
                <a16:creationId xmlns:a16="http://schemas.microsoft.com/office/drawing/2014/main" id="{564BE316-D124-AB11-8936-BC2C76200FD4}"/>
              </a:ext>
            </a:extLst>
          </p:cNvPr>
          <p:cNvSpPr/>
          <p:nvPr/>
        </p:nvSpPr>
        <p:spPr>
          <a:xfrm>
            <a:off x="8054939" y="3123344"/>
            <a:ext cx="945223" cy="183907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a:extLst>
              <a:ext uri="{FF2B5EF4-FFF2-40B4-BE49-F238E27FC236}">
                <a16:creationId xmlns:a16="http://schemas.microsoft.com/office/drawing/2014/main" id="{464DC415-4E9E-71AD-088F-3A25F32FD22A}"/>
              </a:ext>
            </a:extLst>
          </p:cNvPr>
          <p:cNvSpPr txBox="1"/>
          <p:nvPr/>
        </p:nvSpPr>
        <p:spPr>
          <a:xfrm>
            <a:off x="9000162" y="3258051"/>
            <a:ext cx="2642489" cy="1569660"/>
          </a:xfrm>
          <a:prstGeom prst="rect">
            <a:avLst/>
          </a:prstGeom>
          <a:noFill/>
        </p:spPr>
        <p:txBody>
          <a:bodyPr wrap="square" rtlCol="0">
            <a:spAutoFit/>
          </a:bodyPr>
          <a:lstStyle/>
          <a:p>
            <a:pPr algn="ctr"/>
            <a:r>
              <a:rPr lang="en-US" sz="2400" b="1" dirty="0">
                <a:solidFill>
                  <a:schemeClr val="accent1">
                    <a:lumMod val="75000"/>
                  </a:schemeClr>
                </a:solidFill>
              </a:rPr>
              <a:t>Therapy + Meds improves response to treatment</a:t>
            </a:r>
          </a:p>
        </p:txBody>
      </p:sp>
    </p:spTree>
    <p:extLst>
      <p:ext uri="{BB962C8B-B14F-4D97-AF65-F5344CB8AC3E}">
        <p14:creationId xmlns:p14="http://schemas.microsoft.com/office/powerpoint/2010/main" val="2019781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C8D78-6501-20D7-495C-DAF9EA25122F}"/>
              </a:ext>
            </a:extLst>
          </p:cNvPr>
          <p:cNvSpPr>
            <a:spLocks noGrp="1"/>
          </p:cNvSpPr>
          <p:nvPr>
            <p:ph type="title"/>
          </p:nvPr>
        </p:nvSpPr>
        <p:spPr/>
        <p:txBody>
          <a:bodyPr/>
          <a:lstStyle/>
          <a:p>
            <a:r>
              <a:rPr lang="en-US" dirty="0"/>
              <a:t>Treatments for anxiety</a:t>
            </a:r>
          </a:p>
        </p:txBody>
      </p:sp>
      <p:sp>
        <p:nvSpPr>
          <p:cNvPr id="3" name="Content Placeholder 2">
            <a:extLst>
              <a:ext uri="{FF2B5EF4-FFF2-40B4-BE49-F238E27FC236}">
                <a16:creationId xmlns:a16="http://schemas.microsoft.com/office/drawing/2014/main" id="{CFF54328-7D25-8193-E928-92E34E3CC918}"/>
              </a:ext>
            </a:extLst>
          </p:cNvPr>
          <p:cNvSpPr>
            <a:spLocks noGrp="1"/>
          </p:cNvSpPr>
          <p:nvPr>
            <p:ph idx="1"/>
          </p:nvPr>
        </p:nvSpPr>
        <p:spPr>
          <a:xfrm>
            <a:off x="685800" y="2508422"/>
            <a:ext cx="7753866" cy="3943178"/>
          </a:xfrm>
        </p:spPr>
        <p:txBody>
          <a:bodyPr>
            <a:normAutofit fontScale="85000" lnSpcReduction="20000"/>
          </a:bodyPr>
          <a:lstStyle/>
          <a:p>
            <a:endParaRPr lang="en-US" dirty="0"/>
          </a:p>
          <a:p>
            <a:pPr marL="0" indent="0">
              <a:buNone/>
            </a:pPr>
            <a:r>
              <a:rPr lang="en-US" dirty="0"/>
              <a:t>Therapies: CBT (cognitive behavioral therapy)</a:t>
            </a:r>
          </a:p>
          <a:p>
            <a:pPr marL="0" indent="0">
              <a:buNone/>
            </a:pPr>
            <a:r>
              <a:rPr lang="en-US" dirty="0"/>
              <a:t>FDA Approved Medications</a:t>
            </a:r>
          </a:p>
          <a:p>
            <a:r>
              <a:rPr lang="en-US" dirty="0"/>
              <a:t>GAD: Duloxetine (Cymbalta) age 7+</a:t>
            </a:r>
          </a:p>
          <a:p>
            <a:r>
              <a:rPr lang="en-US" dirty="0"/>
              <a:t>OCD: fluvoxamine (</a:t>
            </a:r>
            <a:r>
              <a:rPr lang="en-US" dirty="0" err="1"/>
              <a:t>luvox</a:t>
            </a:r>
            <a:r>
              <a:rPr lang="en-US" dirty="0"/>
              <a:t>) age 8+, fluoxetine (Prozac) age 8+, sertraline (Zoloft) age 6+, clomipramine (Anafranil) age10+.</a:t>
            </a:r>
          </a:p>
          <a:p>
            <a:r>
              <a:rPr lang="en-US" dirty="0"/>
              <a:t>Other options:</a:t>
            </a:r>
          </a:p>
          <a:p>
            <a:pPr lvl="1"/>
            <a:r>
              <a:rPr lang="en-US" dirty="0"/>
              <a:t>SSRIs: citalopram (Celexa), escitalopram (Lexapro), etc.</a:t>
            </a:r>
          </a:p>
          <a:p>
            <a:pPr lvl="1"/>
            <a:r>
              <a:rPr lang="en-US" dirty="0"/>
              <a:t>SNRI: venlafaxine (Effexor)</a:t>
            </a:r>
          </a:p>
          <a:p>
            <a:pPr lvl="1"/>
            <a:r>
              <a:rPr lang="en-US"/>
              <a:t>Buspirone (</a:t>
            </a:r>
            <a:r>
              <a:rPr lang="en-US" dirty="0"/>
              <a:t>B</a:t>
            </a:r>
            <a:r>
              <a:rPr lang="en-US"/>
              <a:t>uspar</a:t>
            </a:r>
            <a:r>
              <a:rPr lang="en-US" dirty="0"/>
              <a:t>)</a:t>
            </a:r>
          </a:p>
          <a:p>
            <a:pPr marL="457200" lvl="1" indent="0">
              <a:buNone/>
            </a:pPr>
            <a:endParaRPr lang="en-US" dirty="0"/>
          </a:p>
          <a:p>
            <a:pPr marL="0" indent="0">
              <a:buNone/>
            </a:pPr>
            <a:r>
              <a:rPr lang="en-US" dirty="0"/>
              <a:t>aacap.org Resource Center: Anxiety Disorders Parents Medication Guide</a:t>
            </a:r>
          </a:p>
        </p:txBody>
      </p:sp>
      <p:sp>
        <p:nvSpPr>
          <p:cNvPr id="4" name="Right Brace 3">
            <a:extLst>
              <a:ext uri="{FF2B5EF4-FFF2-40B4-BE49-F238E27FC236}">
                <a16:creationId xmlns:a16="http://schemas.microsoft.com/office/drawing/2014/main" id="{31FFC880-52EB-40D3-9830-3A1915994FF3}"/>
              </a:ext>
            </a:extLst>
          </p:cNvPr>
          <p:cNvSpPr/>
          <p:nvPr/>
        </p:nvSpPr>
        <p:spPr>
          <a:xfrm>
            <a:off x="8166100" y="3238500"/>
            <a:ext cx="838200" cy="23495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a:extLst>
              <a:ext uri="{FF2B5EF4-FFF2-40B4-BE49-F238E27FC236}">
                <a16:creationId xmlns:a16="http://schemas.microsoft.com/office/drawing/2014/main" id="{5BBE7B6A-D560-568C-38DD-C65ACD62C627}"/>
              </a:ext>
            </a:extLst>
          </p:cNvPr>
          <p:cNvSpPr txBox="1"/>
          <p:nvPr/>
        </p:nvSpPr>
        <p:spPr>
          <a:xfrm>
            <a:off x="9004300" y="3074422"/>
            <a:ext cx="2642489" cy="2677656"/>
          </a:xfrm>
          <a:prstGeom prst="rect">
            <a:avLst/>
          </a:prstGeom>
          <a:noFill/>
        </p:spPr>
        <p:txBody>
          <a:bodyPr wrap="square" rtlCol="0">
            <a:spAutoFit/>
          </a:bodyPr>
          <a:lstStyle/>
          <a:p>
            <a:pPr algn="ctr"/>
            <a:r>
              <a:rPr lang="en-US" sz="2400" b="1" dirty="0">
                <a:solidFill>
                  <a:schemeClr val="accent1">
                    <a:lumMod val="75000"/>
                  </a:schemeClr>
                </a:solidFill>
              </a:rPr>
              <a:t>Therapy + Meds improves response to treatment</a:t>
            </a:r>
          </a:p>
          <a:p>
            <a:pPr algn="ctr"/>
            <a:r>
              <a:rPr lang="en-US" sz="2400" dirty="0">
                <a:solidFill>
                  <a:schemeClr val="accent1">
                    <a:lumMod val="75000"/>
                  </a:schemeClr>
                </a:solidFill>
              </a:rPr>
              <a:t>(pills can’t teach healthier coping skills)</a:t>
            </a:r>
          </a:p>
        </p:txBody>
      </p:sp>
      <p:sp>
        <p:nvSpPr>
          <p:cNvPr id="6" name="TextBox 5">
            <a:extLst>
              <a:ext uri="{FF2B5EF4-FFF2-40B4-BE49-F238E27FC236}">
                <a16:creationId xmlns:a16="http://schemas.microsoft.com/office/drawing/2014/main" id="{62E0E33E-3778-9E1C-ACCF-50F68629047B}"/>
              </a:ext>
            </a:extLst>
          </p:cNvPr>
          <p:cNvSpPr txBox="1"/>
          <p:nvPr/>
        </p:nvSpPr>
        <p:spPr>
          <a:xfrm>
            <a:off x="685800" y="1903965"/>
            <a:ext cx="10169611" cy="646331"/>
          </a:xfrm>
          <a:prstGeom prst="rect">
            <a:avLst/>
          </a:prstGeom>
          <a:noFill/>
        </p:spPr>
        <p:txBody>
          <a:bodyPr wrap="square" rtlCol="0">
            <a:spAutoFit/>
          </a:bodyPr>
          <a:lstStyle/>
          <a:p>
            <a:r>
              <a:rPr lang="en-US" dirty="0"/>
              <a:t>Many types of anxiety can present in children: generalized anxiety, obsessive compulsive disorder, panic disorder, separation anxiety, selective mutism, and others. </a:t>
            </a:r>
          </a:p>
        </p:txBody>
      </p:sp>
    </p:spTree>
    <p:extLst>
      <p:ext uri="{BB962C8B-B14F-4D97-AF65-F5344CB8AC3E}">
        <p14:creationId xmlns:p14="http://schemas.microsoft.com/office/powerpoint/2010/main" val="3199368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5844" y="370673"/>
            <a:ext cx="8610600" cy="1293028"/>
          </a:xfrm>
        </p:spPr>
        <p:txBody>
          <a:bodyPr/>
          <a:lstStyle/>
          <a:p>
            <a:pPr algn="ctr"/>
            <a:r>
              <a:rPr lang="en-US" dirty="0"/>
              <a:t>About the black box…</a:t>
            </a:r>
          </a:p>
        </p:txBody>
      </p:sp>
      <p:sp>
        <p:nvSpPr>
          <p:cNvPr id="3" name="Content Placeholder 2"/>
          <p:cNvSpPr>
            <a:spLocks noGrp="1"/>
          </p:cNvSpPr>
          <p:nvPr>
            <p:ph idx="1"/>
          </p:nvPr>
        </p:nvSpPr>
        <p:spPr>
          <a:xfrm>
            <a:off x="5803902" y="1536700"/>
            <a:ext cx="6258111" cy="5321300"/>
          </a:xfrm>
        </p:spPr>
        <p:txBody>
          <a:bodyPr>
            <a:normAutofit fontScale="92500" lnSpcReduction="10000"/>
          </a:bodyPr>
          <a:lstStyle/>
          <a:p>
            <a:pPr marL="0" indent="0">
              <a:buNone/>
            </a:pPr>
            <a:r>
              <a:rPr lang="en-US" sz="2400" dirty="0"/>
              <a:t>Meta-analysis of 27 studies of pediatric MDD: Antidepressants = 3% rate of SI/attempts Placebo = 2% rate of SI/attempts</a:t>
            </a:r>
          </a:p>
          <a:p>
            <a:pPr marL="0" indent="0">
              <a:buNone/>
            </a:pPr>
            <a:r>
              <a:rPr lang="en-US" sz="2400" dirty="0"/>
              <a:t>Comparison of SA’s in Youth: </a:t>
            </a:r>
            <a:r>
              <a:rPr lang="en-US" sz="2400" dirty="0">
                <a:solidFill>
                  <a:schemeClr val="accent1">
                    <a:lumMod val="75000"/>
                  </a:schemeClr>
                </a:solidFill>
              </a:rPr>
              <a:t>36,842</a:t>
            </a:r>
            <a:r>
              <a:rPr lang="en-US" sz="2400" dirty="0"/>
              <a:t> youth on Medicaid, new to SSRI’s. </a:t>
            </a:r>
            <a:r>
              <a:rPr lang="en-US" sz="2400" dirty="0">
                <a:solidFill>
                  <a:srgbClr val="FF0000"/>
                </a:solidFill>
              </a:rPr>
              <a:t>419</a:t>
            </a:r>
            <a:r>
              <a:rPr lang="en-US" sz="2400" dirty="0"/>
              <a:t> medically treated attempts.</a:t>
            </a:r>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r>
              <a:rPr lang="en-US" sz="1200" dirty="0"/>
              <a:t>Comparison of Antidepressants and suicide attempts: COOPER WO et al Pediatrics.</a:t>
            </a:r>
            <a:r>
              <a:rPr lang="en-US" dirty="0"/>
              <a:t> </a:t>
            </a:r>
            <a:r>
              <a:rPr lang="en-US" sz="1200" dirty="0"/>
              <a:t>Bridge JA et al, JAMA 2007; 297: 1683-1696</a:t>
            </a:r>
          </a:p>
        </p:txBody>
      </p:sp>
      <p:pic>
        <p:nvPicPr>
          <p:cNvPr id="4" name="Picture 3" descr="Table&#10;&#10;Description automatically generated"/>
          <p:cNvPicPr>
            <a:picLocks noChangeAspect="1"/>
          </p:cNvPicPr>
          <p:nvPr/>
        </p:nvPicPr>
        <p:blipFill>
          <a:blip r:embed="rId3"/>
          <a:stretch>
            <a:fillRect/>
          </a:stretch>
        </p:blipFill>
        <p:spPr>
          <a:xfrm>
            <a:off x="6056966" y="3429000"/>
            <a:ext cx="5751982" cy="2565400"/>
          </a:xfrm>
          <a:prstGeom prst="rect">
            <a:avLst/>
          </a:prstGeom>
        </p:spPr>
      </p:pic>
      <p:graphicFrame>
        <p:nvGraphicFramePr>
          <p:cNvPr id="8" name="TextBox 5">
            <a:extLst>
              <a:ext uri="{FF2B5EF4-FFF2-40B4-BE49-F238E27FC236}">
                <a16:creationId xmlns:a16="http://schemas.microsoft.com/office/drawing/2014/main" id="{42849F4E-FA61-0803-4882-2E1EC54E4ED6}"/>
              </a:ext>
            </a:extLst>
          </p:cNvPr>
          <p:cNvGraphicFramePr/>
          <p:nvPr>
            <p:extLst>
              <p:ext uri="{D42A27DB-BD31-4B8C-83A1-F6EECF244321}">
                <p14:modId xmlns:p14="http://schemas.microsoft.com/office/powerpoint/2010/main" val="3117552671"/>
              </p:ext>
            </p:extLst>
          </p:nvPr>
        </p:nvGraphicFramePr>
        <p:xfrm>
          <a:off x="381462" y="1536700"/>
          <a:ext cx="5280212" cy="494735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22283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8D85D-00C7-42A5-405A-5C672FD5F85F}"/>
              </a:ext>
            </a:extLst>
          </p:cNvPr>
          <p:cNvSpPr>
            <a:spLocks noGrp="1"/>
          </p:cNvSpPr>
          <p:nvPr>
            <p:ph type="title"/>
          </p:nvPr>
        </p:nvSpPr>
        <p:spPr>
          <a:xfrm>
            <a:off x="7277100" y="639315"/>
            <a:ext cx="3543300" cy="1293028"/>
          </a:xfrm>
        </p:spPr>
        <p:txBody>
          <a:bodyPr/>
          <a:lstStyle/>
          <a:p>
            <a:r>
              <a:rPr lang="en-US" dirty="0"/>
              <a:t>ADHD facts </a:t>
            </a:r>
          </a:p>
        </p:txBody>
      </p:sp>
      <p:sp>
        <p:nvSpPr>
          <p:cNvPr id="3" name="Content Placeholder 2">
            <a:extLst>
              <a:ext uri="{FF2B5EF4-FFF2-40B4-BE49-F238E27FC236}">
                <a16:creationId xmlns:a16="http://schemas.microsoft.com/office/drawing/2014/main" id="{BC7B903F-4455-2430-FC74-FD8B355AD81C}"/>
              </a:ext>
            </a:extLst>
          </p:cNvPr>
          <p:cNvSpPr>
            <a:spLocks noGrp="1"/>
          </p:cNvSpPr>
          <p:nvPr>
            <p:ph idx="1"/>
          </p:nvPr>
        </p:nvSpPr>
        <p:spPr>
          <a:xfrm>
            <a:off x="6591300" y="1625170"/>
            <a:ext cx="4914900" cy="4360599"/>
          </a:xfrm>
        </p:spPr>
        <p:txBody>
          <a:bodyPr>
            <a:normAutofit fontScale="92500" lnSpcReduction="20000"/>
          </a:bodyPr>
          <a:lstStyle/>
          <a:p>
            <a:r>
              <a:rPr lang="en-US" altLang="en-US" sz="2400" b="1" dirty="0">
                <a:ea typeface="ＭＳ Ｐゴシック" panose="020B0600070205080204" pitchFamily="34" charset="-128"/>
              </a:rPr>
              <a:t>ADHD prevalence among 8- to 15-year-olds: </a:t>
            </a:r>
            <a:r>
              <a:rPr lang="en-US" altLang="en-US" sz="2400" b="1" dirty="0">
                <a:solidFill>
                  <a:schemeClr val="accent1"/>
                </a:solidFill>
                <a:ea typeface="ＭＳ Ｐゴシック" panose="020B0600070205080204" pitchFamily="34" charset="-128"/>
              </a:rPr>
              <a:t>8.7%</a:t>
            </a:r>
          </a:p>
          <a:p>
            <a:pPr>
              <a:spcBef>
                <a:spcPts val="1800"/>
              </a:spcBef>
            </a:pPr>
            <a:r>
              <a:rPr lang="en-US" altLang="en-US" sz="2400" b="1" dirty="0">
                <a:ea typeface="ＭＳ Ｐゴシック" panose="020B0600070205080204" pitchFamily="34" charset="-128"/>
              </a:rPr>
              <a:t>ADHD prevalence among 18- to 44-year-olds: </a:t>
            </a:r>
            <a:r>
              <a:rPr lang="en-US" altLang="en-US" sz="2400" b="1" dirty="0">
                <a:solidFill>
                  <a:schemeClr val="accent1"/>
                </a:solidFill>
                <a:ea typeface="ＭＳ Ｐゴシック" panose="020B0600070205080204" pitchFamily="34" charset="-128"/>
              </a:rPr>
              <a:t>4.4%</a:t>
            </a:r>
          </a:p>
          <a:p>
            <a:pPr>
              <a:spcBef>
                <a:spcPts val="1800"/>
              </a:spcBef>
            </a:pPr>
            <a:r>
              <a:rPr lang="en-US" altLang="en-US" sz="2400" b="1" dirty="0">
                <a:ea typeface="ＭＳ Ｐゴシック" panose="020B0600070205080204" pitchFamily="34" charset="-128"/>
              </a:rPr>
              <a:t>Associated with chronic course </a:t>
            </a:r>
          </a:p>
          <a:p>
            <a:pPr marL="457200" lvl="1" indent="0">
              <a:buNone/>
            </a:pPr>
            <a:r>
              <a:rPr lang="en-US" altLang="en-US" sz="2400" b="1" dirty="0">
                <a:ea typeface="ＭＳ Ｐゴシック" panose="020B0600070205080204" pitchFamily="34" charset="-128"/>
              </a:rPr>
              <a:t>~ </a:t>
            </a:r>
            <a:r>
              <a:rPr lang="en-US" altLang="en-US" sz="2400" b="1" dirty="0">
                <a:solidFill>
                  <a:schemeClr val="accent1"/>
                </a:solidFill>
                <a:ea typeface="ＭＳ Ｐゴシック" panose="020B0600070205080204" pitchFamily="34" charset="-128"/>
              </a:rPr>
              <a:t>75%</a:t>
            </a:r>
            <a:r>
              <a:rPr lang="en-US" altLang="en-US" sz="2400" b="1" dirty="0">
                <a:ea typeface="ＭＳ Ｐゴシック" panose="020B0600070205080204" pitchFamily="34" charset="-128"/>
              </a:rPr>
              <a:t> persistence from childhood into adolescence</a:t>
            </a:r>
          </a:p>
          <a:p>
            <a:pPr marL="457200" lvl="1" indent="0">
              <a:buNone/>
            </a:pPr>
            <a:r>
              <a:rPr lang="en-US" altLang="en-US" sz="2400" b="1" dirty="0">
                <a:ea typeface="ＭＳ Ｐゴシック" panose="020B0600070205080204" pitchFamily="34" charset="-128"/>
              </a:rPr>
              <a:t>~ </a:t>
            </a:r>
            <a:r>
              <a:rPr lang="en-US" altLang="en-US" sz="2400" b="1" dirty="0">
                <a:solidFill>
                  <a:schemeClr val="accent1"/>
                </a:solidFill>
                <a:ea typeface="ＭＳ Ｐゴシック" panose="020B0600070205080204" pitchFamily="34" charset="-128"/>
              </a:rPr>
              <a:t>50%</a:t>
            </a:r>
            <a:r>
              <a:rPr lang="en-US" altLang="en-US" sz="2400" b="1" dirty="0">
                <a:ea typeface="ＭＳ Ｐゴシック" panose="020B0600070205080204" pitchFamily="34" charset="-128"/>
              </a:rPr>
              <a:t> persistence from childhood into adulthood</a:t>
            </a:r>
          </a:p>
          <a:p>
            <a:pPr>
              <a:spcBef>
                <a:spcPts val="1800"/>
              </a:spcBef>
            </a:pPr>
            <a:r>
              <a:rPr lang="en-US" altLang="en-US" sz="2400" b="1" dirty="0">
                <a:ea typeface="ＭＳ Ｐゴシック" panose="020B0600070205080204" pitchFamily="34" charset="-128"/>
              </a:rPr>
              <a:t>Associated with high degrees of psychiatric comorbidity</a:t>
            </a:r>
          </a:p>
          <a:p>
            <a:pPr>
              <a:spcBef>
                <a:spcPts val="1800"/>
              </a:spcBef>
            </a:pPr>
            <a:r>
              <a:rPr lang="en-US" altLang="en-US" sz="2400" b="1" dirty="0">
                <a:ea typeface="ＭＳ Ｐゴシック" panose="020B0600070205080204" pitchFamily="34" charset="-128"/>
              </a:rPr>
              <a:t>Associated with impairment in multiple domains </a:t>
            </a:r>
          </a:p>
        </p:txBody>
      </p:sp>
      <p:pic>
        <p:nvPicPr>
          <p:cNvPr id="7" name="Picture 6" descr="Graphical user interface&#10;&#10;Description automatically generated">
            <a:extLst>
              <a:ext uri="{FF2B5EF4-FFF2-40B4-BE49-F238E27FC236}">
                <a16:creationId xmlns:a16="http://schemas.microsoft.com/office/drawing/2014/main" id="{5FE3455D-A02E-8932-677E-A678B45080C0}"/>
              </a:ext>
            </a:extLst>
          </p:cNvPr>
          <p:cNvPicPr>
            <a:picLocks noChangeAspect="1"/>
          </p:cNvPicPr>
          <p:nvPr/>
        </p:nvPicPr>
        <p:blipFill rotWithShape="1">
          <a:blip r:embed="rId3">
            <a:extLst>
              <a:ext uri="{28A0092B-C50C-407E-A947-70E740481C1C}">
                <a14:useLocalDpi xmlns:a14="http://schemas.microsoft.com/office/drawing/2010/main" val="0"/>
              </a:ext>
            </a:extLst>
          </a:blip>
          <a:srcRect l="6771" t="14000" r="64375" b="6666"/>
          <a:stretch/>
        </p:blipFill>
        <p:spPr>
          <a:xfrm>
            <a:off x="203197" y="1574585"/>
            <a:ext cx="5735063" cy="4927599"/>
          </a:xfrm>
          <a:prstGeom prst="rect">
            <a:avLst/>
          </a:prstGeom>
        </p:spPr>
      </p:pic>
      <p:sp>
        <p:nvSpPr>
          <p:cNvPr id="8" name="Title 1">
            <a:extLst>
              <a:ext uri="{FF2B5EF4-FFF2-40B4-BE49-F238E27FC236}">
                <a16:creationId xmlns:a16="http://schemas.microsoft.com/office/drawing/2014/main" id="{E26EF67A-C414-5723-A157-B4B3F186B226}"/>
              </a:ext>
            </a:extLst>
          </p:cNvPr>
          <p:cNvSpPr txBox="1">
            <a:spLocks/>
          </p:cNvSpPr>
          <p:nvPr/>
        </p:nvSpPr>
        <p:spPr>
          <a:xfrm>
            <a:off x="747964" y="639315"/>
            <a:ext cx="4645531" cy="1293028"/>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r>
              <a:rPr lang="en-US" dirty="0"/>
              <a:t>ADHD diagnosis </a:t>
            </a:r>
          </a:p>
        </p:txBody>
      </p:sp>
      <p:sp>
        <p:nvSpPr>
          <p:cNvPr id="9" name="Text Placeholder 3">
            <a:extLst>
              <a:ext uri="{FF2B5EF4-FFF2-40B4-BE49-F238E27FC236}">
                <a16:creationId xmlns:a16="http://schemas.microsoft.com/office/drawing/2014/main" id="{4001D505-9171-8243-3EDF-0A0AA6EF67B9}"/>
              </a:ext>
            </a:extLst>
          </p:cNvPr>
          <p:cNvSpPr txBox="1">
            <a:spLocks/>
          </p:cNvSpPr>
          <p:nvPr/>
        </p:nvSpPr>
        <p:spPr>
          <a:xfrm>
            <a:off x="6034087" y="6269485"/>
            <a:ext cx="6029326" cy="533400"/>
          </a:xfrm>
          <a:prstGeom prst="rect">
            <a:avLst/>
          </a:prstGeom>
        </p:spPr>
        <p:txBody>
          <a:bodyPr vert="horz" lIns="91440" tIns="137160" rIns="274320" bIns="137160" rtlCol="0" anchor="b">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gn="r">
              <a:buFont typeface="Arial" panose="020B0604020202020204" pitchFamily="34" charset="0"/>
              <a:buNone/>
            </a:pPr>
            <a:r>
              <a:rPr lang="en-US" altLang="en-US" sz="1200" b="1">
                <a:ea typeface="ＭＳ Ｐゴシック" panose="020B0600070205080204" pitchFamily="34" charset="-128"/>
              </a:rPr>
              <a:t>Froehlich TE, et al. </a:t>
            </a:r>
            <a:r>
              <a:rPr lang="en-US" altLang="en-US" sz="1200" b="1" i="1">
                <a:ea typeface="ＭＳ Ｐゴシック" panose="020B0600070205080204" pitchFamily="34" charset="-128"/>
              </a:rPr>
              <a:t>Arch Pediatr Adolesc Med</a:t>
            </a:r>
            <a:r>
              <a:rPr lang="en-US" altLang="en-US" sz="1200" b="1">
                <a:ea typeface="ＭＳ Ｐゴシック" panose="020B0600070205080204" pitchFamily="34" charset="-128"/>
              </a:rPr>
              <a:t>. 2007;161(9):857-864. Kessler RC, et al. </a:t>
            </a:r>
            <a:r>
              <a:rPr lang="en-US" altLang="en-US" sz="1200" b="1" i="1">
                <a:ea typeface="ＭＳ Ｐゴシック" panose="020B0600070205080204" pitchFamily="34" charset="-128"/>
              </a:rPr>
              <a:t>Am J Psychiatry</a:t>
            </a:r>
            <a:r>
              <a:rPr lang="en-US" altLang="en-US" sz="1200" b="1">
                <a:ea typeface="ＭＳ Ｐゴシック" panose="020B0600070205080204" pitchFamily="34" charset="-128"/>
              </a:rPr>
              <a:t>. 2006;163(4):716-723. Wilens TE, et al. </a:t>
            </a:r>
            <a:r>
              <a:rPr lang="en-US" altLang="en-US" sz="1200" b="1" i="1">
                <a:ea typeface="ＭＳ Ｐゴシック" panose="020B0600070205080204" pitchFamily="34" charset="-128"/>
              </a:rPr>
              <a:t>Postgrad Med</a:t>
            </a:r>
            <a:r>
              <a:rPr lang="en-US" altLang="en-US" sz="1200" b="1">
                <a:ea typeface="ＭＳ Ｐゴシック" panose="020B0600070205080204" pitchFamily="34" charset="-128"/>
              </a:rPr>
              <a:t>. 2010;122(5):97-109; Faraone et al, </a:t>
            </a:r>
            <a:r>
              <a:rPr lang="en-US" altLang="en-US" sz="1200" b="1" i="1">
                <a:ea typeface="ＭＳ Ｐゴシック" panose="020B0600070205080204" pitchFamily="34" charset="-128"/>
              </a:rPr>
              <a:t>Nature Neuroscience</a:t>
            </a:r>
            <a:r>
              <a:rPr lang="en-US" altLang="en-US" sz="1200" b="1">
                <a:ea typeface="ＭＳ Ｐゴシック" panose="020B0600070205080204" pitchFamily="34" charset="-128"/>
              </a:rPr>
              <a:t>, 2015</a:t>
            </a:r>
            <a:endParaRPr lang="en-US" altLang="en-US" sz="1200" b="1" dirty="0">
              <a:ea typeface="ＭＳ Ｐゴシック" panose="020B0600070205080204" pitchFamily="34" charset="-128"/>
            </a:endParaRPr>
          </a:p>
        </p:txBody>
      </p:sp>
    </p:spTree>
    <p:extLst>
      <p:ext uri="{BB962C8B-B14F-4D97-AF65-F5344CB8AC3E}">
        <p14:creationId xmlns:p14="http://schemas.microsoft.com/office/powerpoint/2010/main" val="31196652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0092" y="266216"/>
            <a:ext cx="8610600" cy="1293028"/>
          </a:xfrm>
        </p:spPr>
        <p:txBody>
          <a:bodyPr anchor="ctr">
            <a:normAutofit/>
          </a:bodyPr>
          <a:lstStyle/>
          <a:p>
            <a:r>
              <a:rPr lang="en-US" dirty="0"/>
              <a:t>MEDICATIONS for </a:t>
            </a:r>
            <a:r>
              <a:rPr lang="en-US" dirty="0" err="1"/>
              <a:t>adhd</a:t>
            </a:r>
            <a:endParaRPr lang="en-US" dirty="0"/>
          </a:p>
        </p:txBody>
      </p:sp>
      <p:sp>
        <p:nvSpPr>
          <p:cNvPr id="3" name="Text Placeholder 2"/>
          <p:cNvSpPr>
            <a:spLocks noGrp="1"/>
          </p:cNvSpPr>
          <p:nvPr>
            <p:ph type="body" sz="quarter" idx="12"/>
          </p:nvPr>
        </p:nvSpPr>
        <p:spPr>
          <a:xfrm>
            <a:off x="1009650" y="6345168"/>
            <a:ext cx="8801100" cy="473075"/>
          </a:xfrm>
        </p:spPr>
        <p:txBody>
          <a:bodyPr/>
          <a:lstStyle/>
          <a:p>
            <a:pPr algn="r"/>
            <a:r>
              <a:rPr lang="en-US" i="1" dirty="0">
                <a:ea typeface="ＭＳ Ｐゴシック" pitchFamily="-109" charset="-128"/>
                <a:cs typeface="ＭＳ Ｐゴシック" pitchFamily="-109" charset="-128"/>
              </a:rPr>
              <a:t>Update on ADHD Pharmacotherapy, </a:t>
            </a:r>
            <a:r>
              <a:rPr lang="en-US" i="1" dirty="0" err="1">
                <a:ea typeface="ＭＳ Ｐゴシック" pitchFamily="-109" charset="-128"/>
                <a:cs typeface="ＭＳ Ｐゴシック" pitchFamily="-109" charset="-128"/>
              </a:rPr>
              <a:t>Newcorn</a:t>
            </a:r>
            <a:r>
              <a:rPr lang="en-US" i="1" dirty="0">
                <a:ea typeface="ＭＳ Ｐゴシック" pitchFamily="-109" charset="-128"/>
                <a:cs typeface="ＭＳ Ｐゴシック" pitchFamily="-109" charset="-128"/>
              </a:rPr>
              <a:t> and Wilens (eds), Child </a:t>
            </a:r>
            <a:r>
              <a:rPr lang="en-US" i="1" dirty="0" err="1">
                <a:ea typeface="ＭＳ Ｐゴシック" pitchFamily="-109" charset="-128"/>
                <a:cs typeface="ＭＳ Ｐゴシック" pitchFamily="-109" charset="-128"/>
              </a:rPr>
              <a:t>Adoles</a:t>
            </a:r>
            <a:r>
              <a:rPr lang="en-US" i="1" dirty="0">
                <a:ea typeface="ＭＳ Ｐゴシック" pitchFamily="-109" charset="-128"/>
                <a:cs typeface="ＭＳ Ｐゴシック" pitchFamily="-109" charset="-128"/>
              </a:rPr>
              <a:t> Psych Clin N America 2022</a:t>
            </a:r>
            <a:endParaRPr lang="en-US" dirty="0"/>
          </a:p>
        </p:txBody>
      </p:sp>
      <p:sp>
        <p:nvSpPr>
          <p:cNvPr id="4" name="Rectangle 3"/>
          <p:cNvSpPr>
            <a:spLocks noChangeArrowheads="1"/>
          </p:cNvSpPr>
          <p:nvPr/>
        </p:nvSpPr>
        <p:spPr bwMode="auto">
          <a:xfrm>
            <a:off x="2181225" y="1687130"/>
            <a:ext cx="3510958" cy="448713"/>
          </a:xfrm>
          <a:prstGeom prst="rect">
            <a:avLst/>
          </a:prstGeom>
          <a:solidFill>
            <a:schemeClr val="accent1"/>
          </a:solidFill>
          <a:ln w="57150">
            <a:solidFill>
              <a:schemeClr val="accent1"/>
            </a:solidFill>
            <a:headEnd/>
            <a:tailEnd/>
          </a:ln>
          <a:effectLst>
            <a:outerShdw blurRad="50800" dist="38100" dir="2700000" algn="tl" rotWithShape="0">
              <a:prstClr val="black">
                <a:alpha val="40000"/>
              </a:prstClr>
            </a:outerShdw>
            <a:softEdge rad="12700"/>
          </a:effectLst>
        </p:spPr>
        <p:style>
          <a:lnRef idx="3">
            <a:schemeClr val="lt1"/>
          </a:lnRef>
          <a:fillRef idx="1">
            <a:schemeClr val="accent3"/>
          </a:fillRef>
          <a:effectRef idx="1">
            <a:schemeClr val="accent3"/>
          </a:effectRef>
          <a:fontRef idx="minor">
            <a:schemeClr val="lt1"/>
          </a:fontRef>
        </p:style>
        <p:txBody>
          <a:bodyPr wrap="square" lIns="137160" tIns="102870" rIns="137160" bIns="102870">
            <a:prstTxWarp prst="textNoShape">
              <a:avLst/>
            </a:prstTxWarp>
            <a:spAutoFit/>
          </a:bodyPr>
          <a:lstStyle/>
          <a:p>
            <a:pPr algn="ctr" defTabSz="686991">
              <a:lnSpc>
                <a:spcPct val="87000"/>
              </a:lnSpc>
            </a:pPr>
            <a:r>
              <a:rPr lang="en-US" b="1" dirty="0">
                <a:solidFill>
                  <a:schemeClr val="bg1"/>
                </a:solidFill>
                <a:latin typeface="Helvetica" pitchFamily="-109" charset="0"/>
              </a:rPr>
              <a:t>Pharmacological Treatment</a:t>
            </a:r>
          </a:p>
        </p:txBody>
      </p:sp>
      <p:sp>
        <p:nvSpPr>
          <p:cNvPr id="5" name="Rectangle 4"/>
          <p:cNvSpPr>
            <a:spLocks noChangeArrowheads="1"/>
          </p:cNvSpPr>
          <p:nvPr/>
        </p:nvSpPr>
        <p:spPr bwMode="auto">
          <a:xfrm>
            <a:off x="3348698" y="2287672"/>
            <a:ext cx="3484944" cy="4319703"/>
          </a:xfrm>
          <a:prstGeom prst="rect">
            <a:avLst/>
          </a:prstGeom>
          <a:noFill/>
          <a:ln w="9525">
            <a:noFill/>
            <a:miter lim="800000"/>
            <a:headEnd/>
            <a:tailEnd/>
          </a:ln>
        </p:spPr>
        <p:txBody>
          <a:bodyPr wrap="none" lIns="47696" tIns="19079" rIns="47696" bIns="19079">
            <a:prstTxWarp prst="textNoShape">
              <a:avLst/>
            </a:prstTxWarp>
            <a:spAutoFit/>
          </a:bodyPr>
          <a:lstStyle/>
          <a:p>
            <a:pPr defTabSz="686991">
              <a:lnSpc>
                <a:spcPct val="85000"/>
              </a:lnSpc>
            </a:pPr>
            <a:r>
              <a:rPr lang="en-US" sz="2000" dirty="0">
                <a:latin typeface="Helvetica" pitchFamily="-109" charset="0"/>
              </a:rPr>
              <a:t>Stimulants</a:t>
            </a:r>
          </a:p>
          <a:p>
            <a:pPr defTabSz="686991">
              <a:lnSpc>
                <a:spcPct val="85000"/>
              </a:lnSpc>
            </a:pPr>
            <a:r>
              <a:rPr lang="en-US" sz="1400" dirty="0">
                <a:latin typeface="Helvetica" pitchFamily="-109" charset="0"/>
              </a:rPr>
              <a:t>     </a:t>
            </a:r>
            <a:r>
              <a:rPr lang="en-US" sz="1600" dirty="0">
                <a:latin typeface="Helvetica" pitchFamily="-109" charset="0"/>
              </a:rPr>
              <a:t>Methylphenidate (Ritalin)</a:t>
            </a:r>
          </a:p>
          <a:p>
            <a:pPr defTabSz="686991">
              <a:lnSpc>
                <a:spcPct val="85000"/>
              </a:lnSpc>
            </a:pPr>
            <a:r>
              <a:rPr lang="en-US" sz="1600" dirty="0">
                <a:latin typeface="Helvetica" pitchFamily="-109" charset="0"/>
              </a:rPr>
              <a:t>    Amphetamine/Dextroamphetamine</a:t>
            </a:r>
          </a:p>
          <a:p>
            <a:pPr defTabSz="686991">
              <a:lnSpc>
                <a:spcPct val="85000"/>
              </a:lnSpc>
            </a:pPr>
            <a:r>
              <a:rPr lang="en-US" sz="1600" dirty="0">
                <a:latin typeface="Helvetica" pitchFamily="-109" charset="0"/>
              </a:rPr>
              <a:t>    (Adderall)</a:t>
            </a:r>
          </a:p>
          <a:p>
            <a:pPr defTabSz="686991">
              <a:lnSpc>
                <a:spcPct val="85000"/>
              </a:lnSpc>
              <a:spcBef>
                <a:spcPts val="900"/>
              </a:spcBef>
            </a:pPr>
            <a:r>
              <a:rPr lang="en-US" sz="2000" dirty="0">
                <a:latin typeface="Helvetica" pitchFamily="-109" charset="0"/>
              </a:rPr>
              <a:t>Noradrenergic agents</a:t>
            </a:r>
          </a:p>
          <a:p>
            <a:pPr defTabSz="686991">
              <a:lnSpc>
                <a:spcPct val="85000"/>
              </a:lnSpc>
            </a:pPr>
            <a:r>
              <a:rPr lang="en-US" sz="2000" dirty="0">
                <a:latin typeface="Helvetica" pitchFamily="-109" charset="0"/>
              </a:rPr>
              <a:t>  </a:t>
            </a:r>
            <a:r>
              <a:rPr lang="en-US" sz="1600" dirty="0">
                <a:latin typeface="Helvetica" pitchFamily="-109" charset="0"/>
              </a:rPr>
              <a:t>Atomoxetine</a:t>
            </a:r>
          </a:p>
          <a:p>
            <a:pPr defTabSz="686991">
              <a:lnSpc>
                <a:spcPct val="85000"/>
              </a:lnSpc>
            </a:pPr>
            <a:r>
              <a:rPr lang="en-US" sz="1600" dirty="0">
                <a:latin typeface="Helvetica" pitchFamily="-109" charset="0"/>
              </a:rPr>
              <a:t>   Viloxazine XR</a:t>
            </a:r>
          </a:p>
          <a:p>
            <a:pPr defTabSz="686991">
              <a:lnSpc>
                <a:spcPct val="85000"/>
              </a:lnSpc>
              <a:spcBef>
                <a:spcPts val="900"/>
              </a:spcBef>
            </a:pPr>
            <a:r>
              <a:rPr lang="en-US" sz="2000" dirty="0">
                <a:latin typeface="Helvetica" pitchFamily="-109" charset="0"/>
              </a:rPr>
              <a:t>Alpha Agonists</a:t>
            </a:r>
          </a:p>
          <a:p>
            <a:pPr defTabSz="686991">
              <a:lnSpc>
                <a:spcPct val="85000"/>
              </a:lnSpc>
            </a:pPr>
            <a:r>
              <a:rPr lang="en-US" sz="1600" dirty="0">
                <a:latin typeface="Helvetica" pitchFamily="-109" charset="0"/>
              </a:rPr>
              <a:t> Guanfacine (XR)</a:t>
            </a:r>
          </a:p>
          <a:p>
            <a:pPr defTabSz="686991">
              <a:lnSpc>
                <a:spcPct val="85000"/>
              </a:lnSpc>
            </a:pPr>
            <a:r>
              <a:rPr lang="en-US" sz="1600" dirty="0">
                <a:latin typeface="Helvetica" pitchFamily="-109" charset="0"/>
              </a:rPr>
              <a:t> Clonidine (XR)</a:t>
            </a:r>
          </a:p>
          <a:p>
            <a:pPr defTabSz="686991">
              <a:lnSpc>
                <a:spcPct val="85000"/>
              </a:lnSpc>
            </a:pPr>
            <a:r>
              <a:rPr lang="en-US" sz="1600" dirty="0">
                <a:latin typeface="Helvetica" pitchFamily="-109" charset="0"/>
              </a:rPr>
              <a:t> Guan XR or Clon XR + stimulants</a:t>
            </a:r>
          </a:p>
          <a:p>
            <a:pPr defTabSz="686991">
              <a:lnSpc>
                <a:spcPct val="85000"/>
              </a:lnSpc>
              <a:spcBef>
                <a:spcPts val="900"/>
              </a:spcBef>
            </a:pPr>
            <a:r>
              <a:rPr lang="en-US" sz="2000" dirty="0">
                <a:latin typeface="Helvetica" pitchFamily="-109" charset="0"/>
              </a:rPr>
              <a:t>Antidepressants</a:t>
            </a:r>
          </a:p>
          <a:p>
            <a:pPr defTabSz="686991">
              <a:lnSpc>
                <a:spcPct val="85000"/>
              </a:lnSpc>
            </a:pPr>
            <a:r>
              <a:rPr lang="en-US" sz="1400" dirty="0">
                <a:latin typeface="Helvetica" pitchFamily="-109" charset="0"/>
              </a:rPr>
              <a:t>   </a:t>
            </a:r>
            <a:r>
              <a:rPr lang="en-US" sz="1600" dirty="0">
                <a:latin typeface="Helvetica" pitchFamily="-109" charset="0"/>
              </a:rPr>
              <a:t>Bupropion </a:t>
            </a:r>
          </a:p>
          <a:p>
            <a:pPr defTabSz="686991">
              <a:lnSpc>
                <a:spcPct val="85000"/>
              </a:lnSpc>
            </a:pPr>
            <a:r>
              <a:rPr lang="en-US" sz="1600" dirty="0">
                <a:latin typeface="Helvetica" pitchFamily="-109" charset="0"/>
              </a:rPr>
              <a:t>   Tricyclics</a:t>
            </a:r>
          </a:p>
          <a:p>
            <a:pPr defTabSz="686991">
              <a:lnSpc>
                <a:spcPct val="85000"/>
              </a:lnSpc>
              <a:spcBef>
                <a:spcPts val="900"/>
              </a:spcBef>
            </a:pPr>
            <a:r>
              <a:rPr lang="en-US" sz="2000" dirty="0">
                <a:latin typeface="Helvetica" pitchFamily="-109" charset="0"/>
              </a:rPr>
              <a:t>Combination/others</a:t>
            </a:r>
            <a:endParaRPr lang="en-US" sz="1400" dirty="0">
              <a:latin typeface="Helvetica" pitchFamily="-109" charset="0"/>
            </a:endParaRPr>
          </a:p>
          <a:p>
            <a:pPr defTabSz="686991">
              <a:lnSpc>
                <a:spcPct val="85000"/>
              </a:lnSpc>
            </a:pPr>
            <a:r>
              <a:rPr lang="en-US" sz="1400" dirty="0">
                <a:latin typeface="Helvetica" pitchFamily="-109" charset="0"/>
              </a:rPr>
              <a:t>   Modafinil</a:t>
            </a:r>
          </a:p>
          <a:p>
            <a:pPr defTabSz="686991">
              <a:lnSpc>
                <a:spcPct val="85000"/>
              </a:lnSpc>
            </a:pPr>
            <a:r>
              <a:rPr lang="en-US" sz="1400" dirty="0">
                <a:latin typeface="Helvetica" pitchFamily="-109" charset="0"/>
              </a:rPr>
              <a:t>   Memantine</a:t>
            </a:r>
          </a:p>
        </p:txBody>
      </p:sp>
      <p:sp>
        <p:nvSpPr>
          <p:cNvPr id="6" name="Text Box 5"/>
          <p:cNvSpPr txBox="1">
            <a:spLocks noChangeArrowheads="1"/>
          </p:cNvSpPr>
          <p:nvPr/>
        </p:nvSpPr>
        <p:spPr bwMode="auto">
          <a:xfrm>
            <a:off x="6265663" y="2176795"/>
            <a:ext cx="1869281" cy="369332"/>
          </a:xfrm>
          <a:prstGeom prst="rect">
            <a:avLst/>
          </a:prstGeom>
          <a:noFill/>
          <a:ln w="9525">
            <a:noFill/>
            <a:miter lim="800000"/>
            <a:headEnd/>
            <a:tailEnd/>
          </a:ln>
        </p:spPr>
        <p:txBody>
          <a:bodyPr>
            <a:prstTxWarp prst="textNoShape">
              <a:avLst/>
            </a:prstTxWarp>
            <a:spAutoFit/>
          </a:bodyPr>
          <a:lstStyle/>
          <a:p>
            <a:pPr>
              <a:spcBef>
                <a:spcPct val="50000"/>
              </a:spcBef>
            </a:pPr>
            <a:r>
              <a:rPr lang="en-US" b="1" dirty="0">
                <a:solidFill>
                  <a:srgbClr val="007CA4"/>
                </a:solidFill>
                <a:ea typeface="ＭＳ Ｐゴシック" pitchFamily="-109" charset="-128"/>
                <a:cs typeface="ＭＳ Ｐゴシック" pitchFamily="-109" charset="-128"/>
              </a:rPr>
              <a:t>FDA Approved</a:t>
            </a:r>
          </a:p>
        </p:txBody>
      </p:sp>
      <p:sp>
        <p:nvSpPr>
          <p:cNvPr id="7" name="Rectangle 6"/>
          <p:cNvSpPr>
            <a:spLocks noChangeArrowheads="1"/>
          </p:cNvSpPr>
          <p:nvPr/>
        </p:nvSpPr>
        <p:spPr bwMode="auto">
          <a:xfrm>
            <a:off x="7202636" y="3256297"/>
            <a:ext cx="1885950" cy="369332"/>
          </a:xfrm>
          <a:prstGeom prst="rect">
            <a:avLst/>
          </a:prstGeom>
          <a:noFill/>
          <a:ln w="9525">
            <a:noFill/>
            <a:miter lim="800000"/>
            <a:headEnd/>
            <a:tailEnd/>
          </a:ln>
        </p:spPr>
        <p:txBody>
          <a:bodyPr>
            <a:prstTxWarp prst="textNoShape">
              <a:avLst/>
            </a:prstTxWarp>
            <a:spAutoFit/>
          </a:bodyPr>
          <a:lstStyle/>
          <a:p>
            <a:r>
              <a:rPr lang="en-US" b="1" dirty="0">
                <a:solidFill>
                  <a:srgbClr val="007CA4"/>
                </a:solidFill>
              </a:rPr>
              <a:t>FDA Approved</a:t>
            </a:r>
          </a:p>
        </p:txBody>
      </p:sp>
      <p:sp>
        <p:nvSpPr>
          <p:cNvPr id="8" name="Line 7"/>
          <p:cNvSpPr>
            <a:spLocks noChangeShapeType="1"/>
          </p:cNvSpPr>
          <p:nvPr/>
        </p:nvSpPr>
        <p:spPr bwMode="auto">
          <a:xfrm flipH="1">
            <a:off x="4724400" y="2390869"/>
            <a:ext cx="1371600" cy="0"/>
          </a:xfrm>
          <a:prstGeom prst="line">
            <a:avLst/>
          </a:prstGeom>
          <a:noFill/>
          <a:ln w="50800">
            <a:solidFill>
              <a:schemeClr val="accent1"/>
            </a:solidFill>
            <a:round/>
            <a:headEnd w="lg" len="lg"/>
            <a:tailEnd type="stealth" w="sm" len="sm"/>
          </a:ln>
        </p:spPr>
        <p:txBody>
          <a:bodyPr wrap="none" anchor="ctr">
            <a:prstTxWarp prst="textNoShape">
              <a:avLst/>
            </a:prstTxWarp>
          </a:bodyPr>
          <a:lstStyle/>
          <a:p>
            <a:endParaRPr lang="en-US" sz="1350" dirty="0"/>
          </a:p>
        </p:txBody>
      </p:sp>
      <p:sp>
        <p:nvSpPr>
          <p:cNvPr id="9" name="Line 8"/>
          <p:cNvSpPr>
            <a:spLocks noChangeShapeType="1"/>
          </p:cNvSpPr>
          <p:nvPr/>
        </p:nvSpPr>
        <p:spPr bwMode="auto">
          <a:xfrm flipH="1" flipV="1">
            <a:off x="5973052" y="3456038"/>
            <a:ext cx="1227252" cy="7795"/>
          </a:xfrm>
          <a:prstGeom prst="line">
            <a:avLst/>
          </a:prstGeom>
          <a:noFill/>
          <a:ln w="50800">
            <a:solidFill>
              <a:schemeClr val="accent1"/>
            </a:solidFill>
            <a:round/>
            <a:headEnd w="lg" len="lg"/>
            <a:tailEnd type="stealth" w="sm" len="sm"/>
          </a:ln>
        </p:spPr>
        <p:txBody>
          <a:bodyPr wrap="none" anchor="ctr">
            <a:prstTxWarp prst="textNoShape">
              <a:avLst/>
            </a:prstTxWarp>
          </a:bodyPr>
          <a:lstStyle/>
          <a:p>
            <a:endParaRPr lang="en-US" sz="1350" dirty="0"/>
          </a:p>
        </p:txBody>
      </p:sp>
      <p:sp>
        <p:nvSpPr>
          <p:cNvPr id="10" name="AutoShape 9"/>
          <p:cNvSpPr>
            <a:spLocks noChangeArrowheads="1"/>
          </p:cNvSpPr>
          <p:nvPr/>
        </p:nvSpPr>
        <p:spPr bwMode="auto">
          <a:xfrm>
            <a:off x="2586849" y="2398845"/>
            <a:ext cx="451345" cy="3691296"/>
          </a:xfrm>
          <a:prstGeom prst="downArrow">
            <a:avLst>
              <a:gd name="adj1" fmla="val 50000"/>
              <a:gd name="adj2" fmla="val 68738"/>
            </a:avLst>
          </a:prstGeom>
          <a:solidFill>
            <a:schemeClr val="accent1"/>
          </a:solidFill>
          <a:ln>
            <a:solidFill>
              <a:schemeClr val="bg1"/>
            </a:solidFill>
            <a:headEnd/>
            <a:tailEnd/>
          </a:ln>
          <a:effectLst>
            <a:outerShdw blurRad="50800" dist="38100" dir="2700000" algn="tl" rotWithShape="0">
              <a:prstClr val="black">
                <a:alpha val="40000"/>
              </a:prstClr>
            </a:outerShdw>
          </a:effectLst>
        </p:spPr>
        <p:style>
          <a:lnRef idx="3">
            <a:schemeClr val="lt1"/>
          </a:lnRef>
          <a:fillRef idx="1">
            <a:schemeClr val="accent3"/>
          </a:fillRef>
          <a:effectRef idx="1">
            <a:schemeClr val="accent3"/>
          </a:effectRef>
          <a:fontRef idx="minor">
            <a:schemeClr val="lt1"/>
          </a:fontRef>
        </p:style>
        <p:txBody>
          <a:bodyPr wrap="none" anchor="ctr">
            <a:prstTxWarp prst="textNoShape">
              <a:avLst/>
            </a:prstTxWarp>
          </a:bodyPr>
          <a:lstStyle/>
          <a:p>
            <a:pPr algn="ctr"/>
            <a:endParaRPr lang="en-US" sz="1350" i="1" dirty="0">
              <a:solidFill>
                <a:srgbClr val="FFFF00"/>
              </a:solidFill>
              <a:latin typeface="Times" pitchFamily="-109" charset="0"/>
            </a:endParaRPr>
          </a:p>
        </p:txBody>
      </p:sp>
      <p:sp>
        <p:nvSpPr>
          <p:cNvPr id="11" name="Rectangle 10"/>
          <p:cNvSpPr>
            <a:spLocks noChangeArrowheads="1"/>
          </p:cNvSpPr>
          <p:nvPr/>
        </p:nvSpPr>
        <p:spPr bwMode="auto">
          <a:xfrm>
            <a:off x="6610136" y="4023893"/>
            <a:ext cx="1885950" cy="369332"/>
          </a:xfrm>
          <a:prstGeom prst="rect">
            <a:avLst/>
          </a:prstGeom>
          <a:noFill/>
          <a:ln w="9525">
            <a:noFill/>
            <a:miter lim="800000"/>
            <a:headEnd/>
            <a:tailEnd/>
          </a:ln>
        </p:spPr>
        <p:txBody>
          <a:bodyPr>
            <a:prstTxWarp prst="textNoShape">
              <a:avLst/>
            </a:prstTxWarp>
            <a:spAutoFit/>
          </a:bodyPr>
          <a:lstStyle/>
          <a:p>
            <a:r>
              <a:rPr lang="en-US" b="1" dirty="0">
                <a:solidFill>
                  <a:srgbClr val="007CA4"/>
                </a:solidFill>
              </a:rPr>
              <a:t>FDA Approved</a:t>
            </a:r>
          </a:p>
        </p:txBody>
      </p:sp>
      <p:sp>
        <p:nvSpPr>
          <p:cNvPr id="12" name="Line 11"/>
          <p:cNvSpPr>
            <a:spLocks noChangeShapeType="1"/>
          </p:cNvSpPr>
          <p:nvPr/>
        </p:nvSpPr>
        <p:spPr bwMode="auto">
          <a:xfrm flipH="1">
            <a:off x="5236592" y="4206358"/>
            <a:ext cx="1371600" cy="7796"/>
          </a:xfrm>
          <a:prstGeom prst="line">
            <a:avLst/>
          </a:prstGeom>
          <a:noFill/>
          <a:ln w="50800">
            <a:solidFill>
              <a:schemeClr val="accent1"/>
            </a:solidFill>
            <a:round/>
            <a:headEnd w="lg" len="lg"/>
            <a:tailEnd type="stealth" w="sm" len="sm"/>
          </a:ln>
        </p:spPr>
        <p:txBody>
          <a:bodyPr wrap="none" anchor="ctr">
            <a:prstTxWarp prst="textNoShape">
              <a:avLst/>
            </a:prstTxWarp>
          </a:bodyPr>
          <a:lstStyle/>
          <a:p>
            <a:endParaRPr lang="en-US" sz="1350" dirty="0"/>
          </a:p>
        </p:txBody>
      </p:sp>
      <p:sp>
        <p:nvSpPr>
          <p:cNvPr id="13" name="Rectangle 10"/>
          <p:cNvSpPr>
            <a:spLocks noChangeArrowheads="1"/>
          </p:cNvSpPr>
          <p:nvPr/>
        </p:nvSpPr>
        <p:spPr bwMode="auto">
          <a:xfrm>
            <a:off x="7191969" y="4768619"/>
            <a:ext cx="1885950" cy="369332"/>
          </a:xfrm>
          <a:prstGeom prst="rect">
            <a:avLst/>
          </a:prstGeom>
          <a:noFill/>
          <a:ln w="9525">
            <a:noFill/>
            <a:miter lim="800000"/>
            <a:headEnd/>
            <a:tailEnd/>
          </a:ln>
        </p:spPr>
        <p:txBody>
          <a:bodyPr>
            <a:prstTxWarp prst="textNoShape">
              <a:avLst/>
            </a:prstTxWarp>
            <a:spAutoFit/>
          </a:bodyPr>
          <a:lstStyle/>
          <a:p>
            <a:r>
              <a:rPr lang="en-US" b="1" dirty="0">
                <a:solidFill>
                  <a:srgbClr val="007CA4"/>
                </a:solidFill>
              </a:rPr>
              <a:t>FDA Approved</a:t>
            </a:r>
          </a:p>
        </p:txBody>
      </p:sp>
      <p:sp>
        <p:nvSpPr>
          <p:cNvPr id="14" name="Line 11"/>
          <p:cNvSpPr>
            <a:spLocks noChangeShapeType="1"/>
          </p:cNvSpPr>
          <p:nvPr/>
        </p:nvSpPr>
        <p:spPr bwMode="auto">
          <a:xfrm flipH="1">
            <a:off x="6608192" y="4953285"/>
            <a:ext cx="457200" cy="0"/>
          </a:xfrm>
          <a:prstGeom prst="line">
            <a:avLst/>
          </a:prstGeom>
          <a:noFill/>
          <a:ln w="50800">
            <a:solidFill>
              <a:schemeClr val="accent1"/>
            </a:solidFill>
            <a:round/>
            <a:headEnd w="lg" len="lg"/>
            <a:tailEnd type="stealth" w="sm" len="sm"/>
          </a:ln>
        </p:spPr>
        <p:txBody>
          <a:bodyPr wrap="none" anchor="ctr">
            <a:prstTxWarp prst="textNoShape">
              <a:avLst/>
            </a:prstTxWarp>
          </a:bodyPr>
          <a:lstStyle/>
          <a:p>
            <a:endParaRPr lang="en-US" sz="1350" dirty="0"/>
          </a:p>
        </p:txBody>
      </p:sp>
      <p:pic>
        <p:nvPicPr>
          <p:cNvPr id="16" name="Picture 4" descr="PIL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589" y="5410540"/>
            <a:ext cx="1981179" cy="662040"/>
          </a:xfrm>
          <a:prstGeom prst="rect">
            <a:avLst/>
          </a:prstGeom>
          <a:noFill/>
          <a:ln>
            <a:noFill/>
          </a:ln>
          <a:effectLst>
            <a:outerShdw blurRad="1524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6589920"/>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01D17D"/>
      </a:accent1>
      <a:accent2>
        <a:srgbClr val="84C72A"/>
      </a:accent2>
      <a:accent3>
        <a:srgbClr val="E1D126"/>
      </a:accent3>
      <a:accent4>
        <a:srgbClr val="E29932"/>
      </a:accent4>
      <a:accent5>
        <a:srgbClr val="E56526"/>
      </a:accent5>
      <a:accent6>
        <a:srgbClr val="D63731"/>
      </a:accent6>
      <a:hlink>
        <a:srgbClr val="35FA7F"/>
      </a:hlink>
      <a:folHlink>
        <a:srgbClr val="BAFC85"/>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2B2A868B-6BC2-4B3E-98B9-1258F41035D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Vapor Trail</Template>
  <TotalTime>349</TotalTime>
  <Words>1837</Words>
  <Application>Microsoft Office PowerPoint</Application>
  <PresentationFormat>Widescreen</PresentationFormat>
  <Paragraphs>217</Paragraphs>
  <Slides>22</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Calibri</vt:lpstr>
      <vt:lpstr>Century Gothic</vt:lpstr>
      <vt:lpstr>Helvetica</vt:lpstr>
      <vt:lpstr>Open Sans</vt:lpstr>
      <vt:lpstr>Times</vt:lpstr>
      <vt:lpstr>Wingdings</vt:lpstr>
      <vt:lpstr>Vapor Trail</vt:lpstr>
      <vt:lpstr>Pediatric Mental Health treatment</vt:lpstr>
      <vt:lpstr>Common MH conditions in kids</vt:lpstr>
      <vt:lpstr>Idaho has Elevated rates of depression  and suicide</vt:lpstr>
      <vt:lpstr>PowerPoint Presentation</vt:lpstr>
      <vt:lpstr>Treatments for depression</vt:lpstr>
      <vt:lpstr>Treatments for anxiety</vt:lpstr>
      <vt:lpstr>About the black box…</vt:lpstr>
      <vt:lpstr>ADHD facts </vt:lpstr>
      <vt:lpstr>MEDICATIONS for adhd</vt:lpstr>
      <vt:lpstr>Developmental Impact of Untreated ADHD</vt:lpstr>
      <vt:lpstr>PowerPoint Presentation</vt:lpstr>
      <vt:lpstr>Childhood TRAUMA</vt:lpstr>
      <vt:lpstr>PowerPoint Presentation</vt:lpstr>
      <vt:lpstr>PowerPoint Presentation</vt:lpstr>
      <vt:lpstr>Trauma treatment</vt:lpstr>
      <vt:lpstr>Please reach out to your pCP with questions </vt:lpstr>
      <vt:lpstr>Supplemental info</vt:lpstr>
      <vt:lpstr>Increasing Rates…</vt:lpstr>
      <vt:lpstr>concerns for our youth</vt:lpstr>
      <vt:lpstr>Early-onset and Longer Duration Stimulant Use for ADHD is NOT associated with later Cocaine (or Methamphetamine) Use</vt:lpstr>
      <vt:lpstr>Early ADHD Treatment Reduces  Marijuana Use</vt:lpstr>
      <vt:lpstr>Medication for ADHD Reduces Criminality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Mental Health Meds  &amp; Children</dc:title>
  <dc:creator>Paula Griffith MD</dc:creator>
  <cp:lastModifiedBy>Paula Griffith MD</cp:lastModifiedBy>
  <cp:revision>2</cp:revision>
  <dcterms:created xsi:type="dcterms:W3CDTF">2023-02-28T02:24:13Z</dcterms:created>
  <dcterms:modified xsi:type="dcterms:W3CDTF">2023-03-05T01:48:22Z</dcterms:modified>
</cp:coreProperties>
</file>