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9"/>
  </p:notesMasterIdLst>
  <p:handoutMasterIdLst>
    <p:handoutMasterId r:id="rId10"/>
  </p:handoutMasterIdLst>
  <p:sldIdLst>
    <p:sldId id="273" r:id="rId5"/>
    <p:sldId id="260" r:id="rId6"/>
    <p:sldId id="261" r:id="rId7"/>
    <p:sldId id="27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30C"/>
    <a:srgbClr val="FCB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53C4B-955E-4D13-8AB5-86D79912CCFB}" v="261" dt="2023-02-12T07:48:53.536"/>
    <p1510:client id="{73131C8C-CF9C-4022-905F-AFF74F6E28B9}" v="70" dt="2023-02-13T02:31:55.586"/>
    <p1510:client id="{97DAABEE-7D36-49FB-B59E-8D9AEA53FF6A}" v="1748" dt="2023-02-12T06:56:48.030"/>
    <p1510:client id="{A90E0A53-88A7-4C92-92D4-18A5463BF2C6}" v="15" dt="2023-02-12T07:53:45.026"/>
    <p1510:client id="{BD58D860-B8EE-4448-9333-1B2032ED8950}" v="465" dt="2023-02-09T18:28:15.383"/>
    <p1510:client id="{F429EDDF-29C3-4738-ADE0-CC75D5A12B3F}" v="16" dt="2023-02-13T01:28:32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7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8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8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3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8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2DDC5D9-E0C7-000B-222A-9A5EAF5A7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199" y="57211"/>
            <a:ext cx="6723601" cy="6737978"/>
          </a:xfrm>
        </p:spPr>
      </p:pic>
    </p:spTree>
    <p:extLst>
      <p:ext uri="{BB962C8B-B14F-4D97-AF65-F5344CB8AC3E}">
        <p14:creationId xmlns:p14="http://schemas.microsoft.com/office/powerpoint/2010/main" val="97351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12421" cy="14005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SIGNS are Not always visible... NOR recognizable...</a:t>
            </a:r>
          </a:p>
        </p:txBody>
      </p:sp>
      <p:pic>
        <p:nvPicPr>
          <p:cNvPr id="5" name="Picture 5" descr="A picture containing person, smiling, male&#10;&#10;Description automatically generated">
            <a:extLst>
              <a:ext uri="{FF2B5EF4-FFF2-40B4-BE49-F238E27FC236}">
                <a16:creationId xmlns:a16="http://schemas.microsoft.com/office/drawing/2014/main" id="{68F638E5-B30D-9E8A-38CF-C4D26FE91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25000"/>
            <a:grayscl/>
          </a:blip>
          <a:srcRect t="21305" r="1" b="47055"/>
          <a:stretch/>
        </p:blipFill>
        <p:spPr>
          <a:xfrm>
            <a:off x="43152" y="-1"/>
            <a:ext cx="1219198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03" y="1161522"/>
            <a:ext cx="9262842" cy="50724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b="1" dirty="0"/>
              <a:t>LOOKING BACK </a:t>
            </a:r>
            <a:endParaRPr lang="en-US" sz="2400" b="1"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   School writing assignments</a:t>
            </a:r>
            <a:endParaRPr lang="en-US" sz="2400" dirty="0"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   Meticulous, Extreme OCD  </a:t>
            </a:r>
            <a:endParaRPr lang="en-US" sz="2400" dirty="0"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C96A"/>
              </a:buClr>
              <a:buNone/>
            </a:pPr>
            <a:r>
              <a:rPr lang="en-US" sz="2400" dirty="0"/>
              <a:t>EXPECTATIONS FOR HIMSELF </a:t>
            </a:r>
            <a:endParaRPr lang="en-US" sz="2400" dirty="0"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MARRIED 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/>
              <a:t>DRINKING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DIVORCE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SPIRALING DEPRESSION 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b="1" dirty="0"/>
              <a:t>Feeling like he was a burden</a:t>
            </a:r>
            <a:endParaRPr lang="en-US" sz="2400" b="1">
              <a:cs typeface="Calibri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b="1" dirty="0"/>
              <a:t>Hopeless... finally asked for Help...  </a:t>
            </a:r>
            <a:endParaRPr lang="en-US" sz="2400" b="1">
              <a:cs typeface="Calibri"/>
            </a:endParaRPr>
          </a:p>
          <a:p>
            <a:pPr lvl="1">
              <a:buClr>
                <a:srgbClr val="FAC96A"/>
              </a:buClr>
            </a:pPr>
            <a:r>
              <a:rPr lang="en-US" sz="2200" b="1" u="sng" dirty="0"/>
              <a:t>Had 3 definite plans of how to complete his life</a:t>
            </a:r>
            <a:endParaRPr lang="en-US" sz="2200" b="1" u="sng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26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1"/>
                </a:solidFill>
                <a:latin typeface="Arial Nova"/>
              </a:rPr>
              <a:t>Love </a:t>
            </a:r>
            <a:r>
              <a:rPr lang="en-US" sz="4900" b="1" dirty="0">
                <a:solidFill>
                  <a:srgbClr val="FFC000"/>
                </a:solidFill>
                <a:latin typeface="Arial Nova"/>
              </a:rPr>
              <a:t>Yourself</a:t>
            </a:r>
            <a:r>
              <a:rPr lang="en-US" sz="3600" b="1" dirty="0">
                <a:solidFill>
                  <a:srgbClr val="FFC000"/>
                </a:solidFill>
                <a:latin typeface="Arial Nova"/>
              </a:rPr>
              <a:t> </a:t>
            </a:r>
            <a:r>
              <a:rPr lang="en-US" sz="3600" dirty="0">
                <a:latin typeface="Arial Nova"/>
              </a:rPr>
              <a:t>was started in Hopes that WE could remember to LIVE every day WITH a Hope and DESIRE to reach deep within ourselves. </a:t>
            </a:r>
            <a:br>
              <a:rPr lang="en-US" sz="3600" dirty="0">
                <a:latin typeface="Arial Nova"/>
              </a:rPr>
            </a:br>
            <a:r>
              <a:rPr lang="en-US" sz="3600" dirty="0">
                <a:latin typeface="Arial Nova"/>
              </a:rPr>
              <a:t>Let us each remember our worth.</a:t>
            </a:r>
            <a:r>
              <a:rPr lang="en-US" dirty="0"/>
              <a:t> 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32156"/>
              </p:ext>
            </p:extLst>
          </p:nvPr>
        </p:nvGraphicFramePr>
        <p:xfrm>
          <a:off x="1347728" y="2613355"/>
          <a:ext cx="8947149" cy="346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chemeClr val="accent1"/>
                          </a:solidFill>
                        </a:rPr>
                        <a:t>HOW</a:t>
                      </a:r>
                    </a:p>
                  </a:txBody>
                  <a:tcPr anchor="ctr">
                    <a:lnR w="0">
                      <a:noFill/>
                    </a:lnR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>
                          <a:solidFill>
                            <a:srgbClr val="FFC000"/>
                          </a:solidFill>
                        </a:rPr>
                        <a:t>I</a:t>
                      </a:r>
                    </a:p>
                  </a:txBody>
                  <a:tcPr anchor="ctr">
                    <a:lnL w="0">
                      <a:noFill/>
                    </a:lnL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REPEAT A NEW MENTAL LOOP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STEP BACK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SELF FORGIVENESS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CALMING DISTRACTIONS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VOW OF SELF LOVE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EXCEPT MYSELF WHERE I AM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MEDITATION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COUNSELING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8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SEE YOURSELF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MEDICATION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32120"/>
                  </a:ext>
                </a:extLst>
              </a:tr>
            </a:tbl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7E3BD6A-1AC6-FEF5-8F5E-51C32DC82EFC}"/>
              </a:ext>
            </a:extLst>
          </p:cNvPr>
          <p:cNvSpPr/>
          <p:nvPr/>
        </p:nvSpPr>
        <p:spPr>
          <a:xfrm rot="3360000">
            <a:off x="5617385" y="2935631"/>
            <a:ext cx="1380225" cy="1739659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8A200-8073-9A91-38D3-6CDD13A23EF4}"/>
              </a:ext>
            </a:extLst>
          </p:cNvPr>
          <p:cNvSpPr txBox="1"/>
          <p:nvPr/>
        </p:nvSpPr>
        <p:spPr>
          <a:xfrm>
            <a:off x="4558757" y="4005229"/>
            <a:ext cx="5147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 b="1" i="1" dirty="0">
                <a:solidFill>
                  <a:schemeClr val="accent1"/>
                </a:solidFill>
                <a:latin typeface="Georgia Pro Black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A897976-1D9A-83BF-1663-31B8CC6E1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8" r="-1" b="23757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7CF1EF9-738A-6A0A-DDCC-A3C9CF62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362" y="5153092"/>
            <a:ext cx="6280028" cy="1972084"/>
          </a:xfrm>
          <a:prstGeom prst="rect">
            <a:avLst/>
          </a:prstGeom>
        </p:spPr>
      </p:pic>
      <p:pic>
        <p:nvPicPr>
          <p:cNvPr id="6" name="Picture 6" descr="A picture containing text, sky, outdoor, orange&#10;&#10;Description automatically generated">
            <a:extLst>
              <a:ext uri="{FF2B5EF4-FFF2-40B4-BE49-F238E27FC236}">
                <a16:creationId xmlns:a16="http://schemas.microsoft.com/office/drawing/2014/main" id="{A377D05B-55EB-F6B3-4FF4-52B94FEE4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63" y="2150480"/>
            <a:ext cx="6193764" cy="321839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92D691B-266E-D0DF-F4BC-124BCB84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287" y="1439"/>
            <a:ext cx="2340634" cy="23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7F0F3B-1D69-4071-934C-7373F1C638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3F18AE-EF60-42A5-B9E1-3F709899B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113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Georgia Pro Black</vt:lpstr>
      <vt:lpstr>Office Theme</vt:lpstr>
      <vt:lpstr>PowerPoint Presentation</vt:lpstr>
      <vt:lpstr>SIGNS are Not always visible... NOR recognizable...</vt:lpstr>
      <vt:lpstr>Love Yourself was started in Hopes that WE could remember to LIVE every day WITH a Hope and DESIRE to reach deep within ourselves.  Let us each remember our worth.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Wendy Gardner</dc:creator>
  <cp:lastModifiedBy>Wendy Gardner</cp:lastModifiedBy>
  <cp:revision>887</cp:revision>
  <dcterms:created xsi:type="dcterms:W3CDTF">2023-02-09T17:42:27Z</dcterms:created>
  <dcterms:modified xsi:type="dcterms:W3CDTF">2023-02-13T02:37:22Z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