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notesMasterIdLst>
    <p:notesMasterId r:id="rId18"/>
  </p:notesMasterIdLst>
  <p:sldIdLst>
    <p:sldId id="256" r:id="rId2"/>
    <p:sldId id="273" r:id="rId3"/>
    <p:sldId id="257" r:id="rId4"/>
    <p:sldId id="258" r:id="rId5"/>
    <p:sldId id="260" r:id="rId6"/>
    <p:sldId id="271" r:id="rId7"/>
    <p:sldId id="275" r:id="rId8"/>
    <p:sldId id="276" r:id="rId9"/>
    <p:sldId id="262" r:id="rId10"/>
    <p:sldId id="263" r:id="rId11"/>
    <p:sldId id="264" r:id="rId12"/>
    <p:sldId id="265" r:id="rId13"/>
    <p:sldId id="266" r:id="rId14"/>
    <p:sldId id="267" r:id="rId15"/>
    <p:sldId id="272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CDF2B1-7202-4AAA-B686-6B3AA7CDA469}">
          <p14:sldIdLst>
            <p14:sldId id="256"/>
          </p14:sldIdLst>
        </p14:section>
        <p14:section name="Statistics, Facts/Myths, 988" id="{0007CBE1-2AFC-4C61-BBBD-5115645D86B8}">
          <p14:sldIdLst>
            <p14:sldId id="273"/>
            <p14:sldId id="257"/>
            <p14:sldId id="258"/>
            <p14:sldId id="260"/>
            <p14:sldId id="271"/>
            <p14:sldId id="275"/>
            <p14:sldId id="276"/>
            <p14:sldId id="262"/>
            <p14:sldId id="263"/>
            <p14:sldId id="264"/>
            <p14:sldId id="265"/>
            <p14:sldId id="266"/>
            <p14:sldId id="267"/>
            <p14:sldId id="272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5108ED-343B-4E96-B590-45561A825750}" v="1428" dt="2023-02-12T21:04:18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" y="4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812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Uhl" userId="d603d655a51fc749" providerId="LiveId" clId="{505108ED-343B-4E96-B590-45561A825750}"/>
    <pc:docChg chg="undo custSel addSld delSld modSld sldOrd addSection modSection">
      <pc:chgData name="Melissa Uhl" userId="d603d655a51fc749" providerId="LiveId" clId="{505108ED-343B-4E96-B590-45561A825750}" dt="2023-02-12T21:04:18.433" v="4278" actId="113"/>
      <pc:docMkLst>
        <pc:docMk/>
      </pc:docMkLst>
      <pc:sldChg chg="addSp delSp modSp new mod">
        <pc:chgData name="Melissa Uhl" userId="d603d655a51fc749" providerId="LiveId" clId="{505108ED-343B-4E96-B590-45561A825750}" dt="2023-02-12T14:35:08.096" v="3531" actId="207"/>
        <pc:sldMkLst>
          <pc:docMk/>
          <pc:sldMk cId="423467536" sldId="256"/>
        </pc:sldMkLst>
        <pc:spChg chg="mod">
          <ac:chgData name="Melissa Uhl" userId="d603d655a51fc749" providerId="LiveId" clId="{505108ED-343B-4E96-B590-45561A825750}" dt="2023-02-12T14:35:08.096" v="3531" actId="207"/>
          <ac:spMkLst>
            <pc:docMk/>
            <pc:sldMk cId="423467536" sldId="256"/>
            <ac:spMk id="2" creationId="{B7151060-C7C3-E26D-F94C-EF5908FF40AE}"/>
          </ac:spMkLst>
        </pc:spChg>
        <pc:spChg chg="del mod">
          <ac:chgData name="Melissa Uhl" userId="d603d655a51fc749" providerId="LiveId" clId="{505108ED-343B-4E96-B590-45561A825750}" dt="2023-02-12T02:42:55.073" v="2188" actId="931"/>
          <ac:spMkLst>
            <pc:docMk/>
            <pc:sldMk cId="423467536" sldId="256"/>
            <ac:spMk id="3" creationId="{EE3DCF55-FCB2-5CDF-C6B5-FB6BD904BCED}"/>
          </ac:spMkLst>
        </pc:spChg>
        <pc:spChg chg="add mod">
          <ac:chgData name="Melissa Uhl" userId="d603d655a51fc749" providerId="LiveId" clId="{505108ED-343B-4E96-B590-45561A825750}" dt="2023-02-12T14:34:47.969" v="3527" actId="207"/>
          <ac:spMkLst>
            <pc:docMk/>
            <pc:sldMk cId="423467536" sldId="256"/>
            <ac:spMk id="6" creationId="{9283BDA2-34F3-415E-63D4-2594F6547FF0}"/>
          </ac:spMkLst>
        </pc:spChg>
        <pc:picChg chg="add mod ord">
          <ac:chgData name="Melissa Uhl" userId="d603d655a51fc749" providerId="LiveId" clId="{505108ED-343B-4E96-B590-45561A825750}" dt="2023-02-12T14:34:51.348" v="3528" actId="171"/>
          <ac:picMkLst>
            <pc:docMk/>
            <pc:sldMk cId="423467536" sldId="256"/>
            <ac:picMk id="5" creationId="{FB9B1FF0-543A-8576-ECCE-AF2FFF30CC2A}"/>
          </ac:picMkLst>
        </pc:picChg>
      </pc:sldChg>
      <pc:sldChg chg="addSp modSp new mod setBg modNotesTx">
        <pc:chgData name="Melissa Uhl" userId="d603d655a51fc749" providerId="LiveId" clId="{505108ED-343B-4E96-B590-45561A825750}" dt="2023-02-12T15:57:07.450" v="4258"/>
        <pc:sldMkLst>
          <pc:docMk/>
          <pc:sldMk cId="1447293944" sldId="257"/>
        </pc:sldMkLst>
        <pc:spChg chg="mod">
          <ac:chgData name="Melissa Uhl" userId="d603d655a51fc749" providerId="LiveId" clId="{505108ED-343B-4E96-B590-45561A825750}" dt="2023-02-12T15:57:07.450" v="4258"/>
          <ac:spMkLst>
            <pc:docMk/>
            <pc:sldMk cId="1447293944" sldId="257"/>
            <ac:spMk id="2" creationId="{F3586B91-7152-D5C1-493F-29F845DBBBE0}"/>
          </ac:spMkLst>
        </pc:spChg>
        <pc:graphicFrameChg chg="add mod topLvl modGraphic">
          <ac:chgData name="Melissa Uhl" userId="d603d655a51fc749" providerId="LiveId" clId="{505108ED-343B-4E96-B590-45561A825750}" dt="2023-02-11T20:08:39.449" v="90"/>
          <ac:graphicFrameMkLst>
            <pc:docMk/>
            <pc:sldMk cId="1447293944" sldId="257"/>
            <ac:graphicFrameMk id="4" creationId="{007E4BD0-C2E1-13B8-A5D1-8779EEB8BCD2}"/>
          </ac:graphicFrameMkLst>
        </pc:graphicFrameChg>
        <pc:graphicFrameChg chg="add mod">
          <ac:chgData name="Melissa Uhl" userId="d603d655a51fc749" providerId="LiveId" clId="{505108ED-343B-4E96-B590-45561A825750}" dt="2023-02-12T03:14:31.791" v="3498" actId="692"/>
          <ac:graphicFrameMkLst>
            <pc:docMk/>
            <pc:sldMk cId="1447293944" sldId="257"/>
            <ac:graphicFrameMk id="7" creationId="{9B905183-261A-9874-A60B-6E84EB2E3F35}"/>
          </ac:graphicFrameMkLst>
        </pc:graphicFrameChg>
      </pc:sldChg>
      <pc:sldChg chg="addSp delSp modSp new mod modNotesTx">
        <pc:chgData name="Melissa Uhl" userId="d603d655a51fc749" providerId="LiveId" clId="{505108ED-343B-4E96-B590-45561A825750}" dt="2023-02-12T15:57:07.450" v="4258"/>
        <pc:sldMkLst>
          <pc:docMk/>
          <pc:sldMk cId="1085363187" sldId="258"/>
        </pc:sldMkLst>
        <pc:spChg chg="mod">
          <ac:chgData name="Melissa Uhl" userId="d603d655a51fc749" providerId="LiveId" clId="{505108ED-343B-4E96-B590-45561A825750}" dt="2023-02-12T15:57:07.450" v="4258"/>
          <ac:spMkLst>
            <pc:docMk/>
            <pc:sldMk cId="1085363187" sldId="258"/>
            <ac:spMk id="5" creationId="{4BB9A322-0ACC-AF71-7639-D2325079F8A9}"/>
          </ac:spMkLst>
        </pc:spChg>
        <pc:graphicFrameChg chg="add mod">
          <ac:chgData name="Melissa Uhl" userId="d603d655a51fc749" providerId="LiveId" clId="{505108ED-343B-4E96-B590-45561A825750}" dt="2023-02-11T20:46:04.197" v="372" actId="20577"/>
          <ac:graphicFrameMkLst>
            <pc:docMk/>
            <pc:sldMk cId="1085363187" sldId="258"/>
            <ac:graphicFrameMk id="4" creationId="{E2907A9D-CB19-93D2-9F0C-5EDDB330D51E}"/>
          </ac:graphicFrameMkLst>
        </pc:graphicFrameChg>
        <pc:graphicFrameChg chg="add del modGraphic">
          <ac:chgData name="Melissa Uhl" userId="d603d655a51fc749" providerId="LiveId" clId="{505108ED-343B-4E96-B590-45561A825750}" dt="2023-02-11T20:54:52.810" v="553" actId="1032"/>
          <ac:graphicFrameMkLst>
            <pc:docMk/>
            <pc:sldMk cId="1085363187" sldId="258"/>
            <ac:graphicFrameMk id="6" creationId="{2AE4689B-3BC4-7F86-ABD3-C3248E9A3FD7}"/>
          </ac:graphicFrameMkLst>
        </pc:graphicFrameChg>
      </pc:sldChg>
      <pc:sldChg chg="addSp delSp modSp new del mod modClrScheme chgLayout">
        <pc:chgData name="Melissa Uhl" userId="d603d655a51fc749" providerId="LiveId" clId="{505108ED-343B-4E96-B590-45561A825750}" dt="2023-02-11T22:25:31.037" v="1189" actId="2696"/>
        <pc:sldMkLst>
          <pc:docMk/>
          <pc:sldMk cId="2520921944" sldId="259"/>
        </pc:sldMkLst>
        <pc:spChg chg="mod">
          <ac:chgData name="Melissa Uhl" userId="d603d655a51fc749" providerId="LiveId" clId="{505108ED-343B-4E96-B590-45561A825750}" dt="2023-02-11T22:11:28.260" v="1102" actId="18245"/>
          <ac:spMkLst>
            <pc:docMk/>
            <pc:sldMk cId="2520921944" sldId="259"/>
            <ac:spMk id="4" creationId="{1C01ACC6-86A4-41EA-95F9-35564496B337}"/>
          </ac:spMkLst>
        </pc:spChg>
        <pc:spChg chg="mod">
          <ac:chgData name="Melissa Uhl" userId="d603d655a51fc749" providerId="LiveId" clId="{505108ED-343B-4E96-B590-45561A825750}" dt="2023-02-11T22:11:28.260" v="1102" actId="18245"/>
          <ac:spMkLst>
            <pc:docMk/>
            <pc:sldMk cId="2520921944" sldId="259"/>
            <ac:spMk id="5" creationId="{CA539D3E-1230-6307-FD34-E3235E1AA92C}"/>
          </ac:spMkLst>
        </pc:spChg>
        <pc:spChg chg="mod">
          <ac:chgData name="Melissa Uhl" userId="d603d655a51fc749" providerId="LiveId" clId="{505108ED-343B-4E96-B590-45561A825750}" dt="2023-02-11T22:11:28.260" v="1102" actId="18245"/>
          <ac:spMkLst>
            <pc:docMk/>
            <pc:sldMk cId="2520921944" sldId="259"/>
            <ac:spMk id="6" creationId="{582009F6-550B-8E0E-921A-249DA752691B}"/>
          </ac:spMkLst>
        </pc:spChg>
        <pc:spChg chg="mod">
          <ac:chgData name="Melissa Uhl" userId="d603d655a51fc749" providerId="LiveId" clId="{505108ED-343B-4E96-B590-45561A825750}" dt="2023-02-11T22:11:28.260" v="1102" actId="18245"/>
          <ac:spMkLst>
            <pc:docMk/>
            <pc:sldMk cId="2520921944" sldId="259"/>
            <ac:spMk id="7" creationId="{0237DB00-475A-363C-2DD3-7B0A9337033E}"/>
          </ac:spMkLst>
        </pc:spChg>
        <pc:spChg chg="mod">
          <ac:chgData name="Melissa Uhl" userId="d603d655a51fc749" providerId="LiveId" clId="{505108ED-343B-4E96-B590-45561A825750}" dt="2023-02-11T22:11:28.260" v="1102" actId="18245"/>
          <ac:spMkLst>
            <pc:docMk/>
            <pc:sldMk cId="2520921944" sldId="259"/>
            <ac:spMk id="8" creationId="{E4E6BD96-3B32-4DF4-CD66-4E1A72FD82B1}"/>
          </ac:spMkLst>
        </pc:spChg>
        <pc:spChg chg="mod">
          <ac:chgData name="Melissa Uhl" userId="d603d655a51fc749" providerId="LiveId" clId="{505108ED-343B-4E96-B590-45561A825750}" dt="2023-02-11T22:11:28.260" v="1102" actId="18245"/>
          <ac:spMkLst>
            <pc:docMk/>
            <pc:sldMk cId="2520921944" sldId="259"/>
            <ac:spMk id="9" creationId="{4B156108-779E-3CAA-3DBB-C269893D0BDA}"/>
          </ac:spMkLst>
        </pc:spChg>
        <pc:spChg chg="mod">
          <ac:chgData name="Melissa Uhl" userId="d603d655a51fc749" providerId="LiveId" clId="{505108ED-343B-4E96-B590-45561A825750}" dt="2023-02-11T22:11:28.260" v="1102" actId="18245"/>
          <ac:spMkLst>
            <pc:docMk/>
            <pc:sldMk cId="2520921944" sldId="259"/>
            <ac:spMk id="10" creationId="{7E13A709-1219-CB6B-8A81-B0AEA18DA33D}"/>
          </ac:spMkLst>
        </pc:spChg>
        <pc:spChg chg="mod">
          <ac:chgData name="Melissa Uhl" userId="d603d655a51fc749" providerId="LiveId" clId="{505108ED-343B-4E96-B590-45561A825750}" dt="2023-02-11T22:11:28.260" v="1102" actId="18245"/>
          <ac:spMkLst>
            <pc:docMk/>
            <pc:sldMk cId="2520921944" sldId="259"/>
            <ac:spMk id="11" creationId="{58029DED-BBB8-262A-FC44-F6FBB49CA052}"/>
          </ac:spMkLst>
        </pc:spChg>
        <pc:spChg chg="mod">
          <ac:chgData name="Melissa Uhl" userId="d603d655a51fc749" providerId="LiveId" clId="{505108ED-343B-4E96-B590-45561A825750}" dt="2023-02-11T22:11:28.260" v="1102" actId="18245"/>
          <ac:spMkLst>
            <pc:docMk/>
            <pc:sldMk cId="2520921944" sldId="259"/>
            <ac:spMk id="12" creationId="{4B7062B4-839A-2111-D405-8469FD126EEA}"/>
          </ac:spMkLst>
        </pc:spChg>
        <pc:spChg chg="mod">
          <ac:chgData name="Melissa Uhl" userId="d603d655a51fc749" providerId="LiveId" clId="{505108ED-343B-4E96-B590-45561A825750}" dt="2023-02-11T22:11:28.260" v="1102" actId="18245"/>
          <ac:spMkLst>
            <pc:docMk/>
            <pc:sldMk cId="2520921944" sldId="259"/>
            <ac:spMk id="13" creationId="{0A924146-1180-8604-1A86-E4FCCDAC0119}"/>
          </ac:spMkLst>
        </pc:spChg>
        <pc:spChg chg="mod">
          <ac:chgData name="Melissa Uhl" userId="d603d655a51fc749" providerId="LiveId" clId="{505108ED-343B-4E96-B590-45561A825750}" dt="2023-02-11T22:11:28.260" v="1102" actId="18245"/>
          <ac:spMkLst>
            <pc:docMk/>
            <pc:sldMk cId="2520921944" sldId="259"/>
            <ac:spMk id="14" creationId="{F64A8B77-8CB9-C070-6C3B-E3368672C221}"/>
          </ac:spMkLst>
        </pc:spChg>
        <pc:spChg chg="mod">
          <ac:chgData name="Melissa Uhl" userId="d603d655a51fc749" providerId="LiveId" clId="{505108ED-343B-4E96-B590-45561A825750}" dt="2023-02-11T22:11:28.260" v="1102" actId="18245"/>
          <ac:spMkLst>
            <pc:docMk/>
            <pc:sldMk cId="2520921944" sldId="259"/>
            <ac:spMk id="15" creationId="{950E8C52-2374-BC67-603B-806165052AC6}"/>
          </ac:spMkLst>
        </pc:spChg>
        <pc:spChg chg="mod">
          <ac:chgData name="Melissa Uhl" userId="d603d655a51fc749" providerId="LiveId" clId="{505108ED-343B-4E96-B590-45561A825750}" dt="2023-02-11T22:11:28.260" v="1102" actId="18245"/>
          <ac:spMkLst>
            <pc:docMk/>
            <pc:sldMk cId="2520921944" sldId="259"/>
            <ac:spMk id="16" creationId="{202CF8B9-3398-10C7-E95B-D44727CAA3A1}"/>
          </ac:spMkLst>
        </pc:spChg>
        <pc:spChg chg="mod">
          <ac:chgData name="Melissa Uhl" userId="d603d655a51fc749" providerId="LiveId" clId="{505108ED-343B-4E96-B590-45561A825750}" dt="2023-02-11T22:11:28.260" v="1102" actId="18245"/>
          <ac:spMkLst>
            <pc:docMk/>
            <pc:sldMk cId="2520921944" sldId="259"/>
            <ac:spMk id="17" creationId="{A5D2FB3D-A6F6-D497-732B-692C36907837}"/>
          </ac:spMkLst>
        </pc:spChg>
        <pc:spChg chg="mod">
          <ac:chgData name="Melissa Uhl" userId="d603d655a51fc749" providerId="LiveId" clId="{505108ED-343B-4E96-B590-45561A825750}" dt="2023-02-11T22:11:28.260" v="1102" actId="18245"/>
          <ac:spMkLst>
            <pc:docMk/>
            <pc:sldMk cId="2520921944" sldId="259"/>
            <ac:spMk id="18" creationId="{7B546854-82A3-19BA-2401-AF89F022CA9A}"/>
          </ac:spMkLst>
        </pc:spChg>
        <pc:spChg chg="mod">
          <ac:chgData name="Melissa Uhl" userId="d603d655a51fc749" providerId="LiveId" clId="{505108ED-343B-4E96-B590-45561A825750}" dt="2023-02-11T22:11:28.260" v="1102" actId="18245"/>
          <ac:spMkLst>
            <pc:docMk/>
            <pc:sldMk cId="2520921944" sldId="259"/>
            <ac:spMk id="19" creationId="{7261099A-BA68-FE11-08E9-23E7564642B8}"/>
          </ac:spMkLst>
        </pc:spChg>
        <pc:spChg chg="mod">
          <ac:chgData name="Melissa Uhl" userId="d603d655a51fc749" providerId="LiveId" clId="{505108ED-343B-4E96-B590-45561A825750}" dt="2023-02-11T22:11:28.260" v="1102" actId="18245"/>
          <ac:spMkLst>
            <pc:docMk/>
            <pc:sldMk cId="2520921944" sldId="259"/>
            <ac:spMk id="20" creationId="{2D47AB94-A359-F801-0ABF-275280B2EAB5}"/>
          </ac:spMkLst>
        </pc:spChg>
        <pc:spChg chg="mod">
          <ac:chgData name="Melissa Uhl" userId="d603d655a51fc749" providerId="LiveId" clId="{505108ED-343B-4E96-B590-45561A825750}" dt="2023-02-11T22:11:28.260" v="1102" actId="18245"/>
          <ac:spMkLst>
            <pc:docMk/>
            <pc:sldMk cId="2520921944" sldId="259"/>
            <ac:spMk id="21" creationId="{9978E3F2-24F3-94A2-F878-010703F1935F}"/>
          </ac:spMkLst>
        </pc:spChg>
        <pc:spChg chg="mod">
          <ac:chgData name="Melissa Uhl" userId="d603d655a51fc749" providerId="LiveId" clId="{505108ED-343B-4E96-B590-45561A825750}" dt="2023-02-11T22:11:28.260" v="1102" actId="18245"/>
          <ac:spMkLst>
            <pc:docMk/>
            <pc:sldMk cId="2520921944" sldId="259"/>
            <ac:spMk id="22" creationId="{C3CC87CF-66FF-327C-177A-EBE731D863C3}"/>
          </ac:spMkLst>
        </pc:spChg>
        <pc:spChg chg="mod">
          <ac:chgData name="Melissa Uhl" userId="d603d655a51fc749" providerId="LiveId" clId="{505108ED-343B-4E96-B590-45561A825750}" dt="2023-02-11T22:11:28.260" v="1102" actId="18245"/>
          <ac:spMkLst>
            <pc:docMk/>
            <pc:sldMk cId="2520921944" sldId="259"/>
            <ac:spMk id="23" creationId="{45CD2CD6-3F54-4977-D52E-E4A0B63134EB}"/>
          </ac:spMkLst>
        </pc:spChg>
        <pc:spChg chg="mod">
          <ac:chgData name="Melissa Uhl" userId="d603d655a51fc749" providerId="LiveId" clId="{505108ED-343B-4E96-B590-45561A825750}" dt="2023-02-11T22:11:28.260" v="1102" actId="18245"/>
          <ac:spMkLst>
            <pc:docMk/>
            <pc:sldMk cId="2520921944" sldId="259"/>
            <ac:spMk id="24" creationId="{6C30ECE5-1DE5-C05F-F503-053B90AD734F}"/>
          </ac:spMkLst>
        </pc:spChg>
        <pc:spChg chg="add mod">
          <ac:chgData name="Melissa Uhl" userId="d603d655a51fc749" providerId="LiveId" clId="{505108ED-343B-4E96-B590-45561A825750}" dt="2023-02-11T22:19:03.406" v="1124" actId="20577"/>
          <ac:spMkLst>
            <pc:docMk/>
            <pc:sldMk cId="2520921944" sldId="259"/>
            <ac:spMk id="25" creationId="{CA191709-15A8-F871-58F0-B9102A228AF6}"/>
          </ac:spMkLst>
        </pc:spChg>
        <pc:spChg chg="add del mod">
          <ac:chgData name="Melissa Uhl" userId="d603d655a51fc749" providerId="LiveId" clId="{505108ED-343B-4E96-B590-45561A825750}" dt="2023-02-11T22:19:32.256" v="1125" actId="1032"/>
          <ac:spMkLst>
            <pc:docMk/>
            <pc:sldMk cId="2520921944" sldId="259"/>
            <ac:spMk id="26" creationId="{07F5B0D9-B361-C3EF-3F46-3E730A561101}"/>
          </ac:spMkLst>
        </pc:spChg>
        <pc:grpChg chg="del mod">
          <ac:chgData name="Melissa Uhl" userId="d603d655a51fc749" providerId="LiveId" clId="{505108ED-343B-4E96-B590-45561A825750}" dt="2023-02-11T22:11:45.553" v="1103" actId="478"/>
          <ac:grpSpMkLst>
            <pc:docMk/>
            <pc:sldMk cId="2520921944" sldId="259"/>
            <ac:grpSpMk id="3" creationId="{096561E9-1462-5025-FC3A-BCA12EE3E4BC}"/>
          </ac:grpSpMkLst>
        </pc:grpChg>
        <pc:graphicFrameChg chg="add del mod modGraphic">
          <ac:chgData name="Melissa Uhl" userId="d603d655a51fc749" providerId="LiveId" clId="{505108ED-343B-4E96-B590-45561A825750}" dt="2023-02-11T22:11:28.260" v="1102" actId="18245"/>
          <ac:graphicFrameMkLst>
            <pc:docMk/>
            <pc:sldMk cId="2520921944" sldId="259"/>
            <ac:graphicFrameMk id="2" creationId="{D024E1C1-4E97-ED5E-4D31-D123F9DABF16}"/>
          </ac:graphicFrameMkLst>
        </pc:graphicFrameChg>
        <pc:graphicFrameChg chg="add mod modGraphic">
          <ac:chgData name="Melissa Uhl" userId="d603d655a51fc749" providerId="LiveId" clId="{505108ED-343B-4E96-B590-45561A825750}" dt="2023-02-11T22:25:26.329" v="1188" actId="20577"/>
          <ac:graphicFrameMkLst>
            <pc:docMk/>
            <pc:sldMk cId="2520921944" sldId="259"/>
            <ac:graphicFrameMk id="27" creationId="{57E42573-08A1-2B57-0F52-5D6DF7126254}"/>
          </ac:graphicFrameMkLst>
        </pc:graphicFrameChg>
      </pc:sldChg>
      <pc:sldChg chg="addSp delSp modSp new mod ord">
        <pc:chgData name="Melissa Uhl" userId="d603d655a51fc749" providerId="LiveId" clId="{505108ED-343B-4E96-B590-45561A825750}" dt="2023-02-11T21:13:06.931" v="568" actId="14100"/>
        <pc:sldMkLst>
          <pc:docMk/>
          <pc:sldMk cId="2676110849" sldId="260"/>
        </pc:sldMkLst>
        <pc:graphicFrameChg chg="add del mod">
          <ac:chgData name="Melissa Uhl" userId="d603d655a51fc749" providerId="LiveId" clId="{505108ED-343B-4E96-B590-45561A825750}" dt="2023-02-11T21:07:54.901" v="561" actId="478"/>
          <ac:graphicFrameMkLst>
            <pc:docMk/>
            <pc:sldMk cId="2676110849" sldId="260"/>
            <ac:graphicFrameMk id="2" creationId="{BC899A03-2C26-830D-6039-6C052FA56743}"/>
          </ac:graphicFrameMkLst>
        </pc:graphicFrameChg>
        <pc:graphicFrameChg chg="add del mod">
          <ac:chgData name="Melissa Uhl" userId="d603d655a51fc749" providerId="LiveId" clId="{505108ED-343B-4E96-B590-45561A825750}" dt="2023-02-11T21:09:48.724" v="564" actId="478"/>
          <ac:graphicFrameMkLst>
            <pc:docMk/>
            <pc:sldMk cId="2676110849" sldId="260"/>
            <ac:graphicFrameMk id="3" creationId="{6504C72D-92BA-E515-4FA4-C223547AB302}"/>
          </ac:graphicFrameMkLst>
        </pc:graphicFrameChg>
        <pc:picChg chg="add del mod">
          <ac:chgData name="Melissa Uhl" userId="d603d655a51fc749" providerId="LiveId" clId="{505108ED-343B-4E96-B590-45561A825750}" dt="2023-02-11T21:12:12.969" v="566" actId="478"/>
          <ac:picMkLst>
            <pc:docMk/>
            <pc:sldMk cId="2676110849" sldId="260"/>
            <ac:picMk id="5" creationId="{DE61BF3D-667A-9F6C-8C91-83A2F0E150D7}"/>
          </ac:picMkLst>
        </pc:picChg>
        <pc:picChg chg="add mod">
          <ac:chgData name="Melissa Uhl" userId="d603d655a51fc749" providerId="LiveId" clId="{505108ED-343B-4E96-B590-45561A825750}" dt="2023-02-11T21:13:06.931" v="568" actId="14100"/>
          <ac:picMkLst>
            <pc:docMk/>
            <pc:sldMk cId="2676110849" sldId="260"/>
            <ac:picMk id="7" creationId="{278EE128-4EFB-9665-9A2E-D8612143ABEE}"/>
          </ac:picMkLst>
        </pc:picChg>
      </pc:sldChg>
      <pc:sldChg chg="addSp modSp new del mod">
        <pc:chgData name="Melissa Uhl" userId="d603d655a51fc749" providerId="LiveId" clId="{505108ED-343B-4E96-B590-45561A825750}" dt="2023-02-12T02:41:51.063" v="2160" actId="47"/>
        <pc:sldMkLst>
          <pc:docMk/>
          <pc:sldMk cId="3617261574" sldId="261"/>
        </pc:sldMkLst>
        <pc:spChg chg="add mod">
          <ac:chgData name="Melissa Uhl" userId="d603d655a51fc749" providerId="LiveId" clId="{505108ED-343B-4E96-B590-45561A825750}" dt="2023-02-11T22:25:52.179" v="1210" actId="20577"/>
          <ac:spMkLst>
            <pc:docMk/>
            <pc:sldMk cId="3617261574" sldId="261"/>
            <ac:spMk id="2" creationId="{0AF1127D-8FB0-0904-764C-6CFA6F6AD3FD}"/>
          </ac:spMkLst>
        </pc:spChg>
      </pc:sldChg>
      <pc:sldChg chg="addSp delSp modSp new mod setBg modNotesTx">
        <pc:chgData name="Melissa Uhl" userId="d603d655a51fc749" providerId="LiveId" clId="{505108ED-343B-4E96-B590-45561A825750}" dt="2023-02-12T03:01:32.005" v="2561" actId="20577"/>
        <pc:sldMkLst>
          <pc:docMk/>
          <pc:sldMk cId="3570266693" sldId="262"/>
        </pc:sldMkLst>
        <pc:picChg chg="add del mod">
          <ac:chgData name="Melissa Uhl" userId="d603d655a51fc749" providerId="LiveId" clId="{505108ED-343B-4E96-B590-45561A825750}" dt="2023-02-11T22:26:52.418" v="1215" actId="478"/>
          <ac:picMkLst>
            <pc:docMk/>
            <pc:sldMk cId="3570266693" sldId="262"/>
            <ac:picMk id="3" creationId="{8315A6CF-43AB-ABC5-55F8-2943AE267365}"/>
          </ac:picMkLst>
        </pc:picChg>
        <pc:picChg chg="add mod">
          <ac:chgData name="Melissa Uhl" userId="d603d655a51fc749" providerId="LiveId" clId="{505108ED-343B-4E96-B590-45561A825750}" dt="2023-02-11T22:27:19.495" v="1220" actId="962"/>
          <ac:picMkLst>
            <pc:docMk/>
            <pc:sldMk cId="3570266693" sldId="262"/>
            <ac:picMk id="5" creationId="{ABAF288D-B254-77C7-4973-09DDDA56FDC7}"/>
          </ac:picMkLst>
        </pc:picChg>
      </pc:sldChg>
      <pc:sldChg chg="addSp modSp new mod setBg modNotesTx">
        <pc:chgData name="Melissa Uhl" userId="d603d655a51fc749" providerId="LiveId" clId="{505108ED-343B-4E96-B590-45561A825750}" dt="2023-02-12T03:05:47.238" v="3331" actId="20577"/>
        <pc:sldMkLst>
          <pc:docMk/>
          <pc:sldMk cId="1629359618" sldId="263"/>
        </pc:sldMkLst>
        <pc:picChg chg="add mod">
          <ac:chgData name="Melissa Uhl" userId="d603d655a51fc749" providerId="LiveId" clId="{505108ED-343B-4E96-B590-45561A825750}" dt="2023-02-11T22:28:17.004" v="1226" actId="962"/>
          <ac:picMkLst>
            <pc:docMk/>
            <pc:sldMk cId="1629359618" sldId="263"/>
            <ac:picMk id="3" creationId="{5A22DC9D-EFF1-AB06-8AFD-121F8ABDFB80}"/>
          </ac:picMkLst>
        </pc:picChg>
      </pc:sldChg>
      <pc:sldChg chg="addSp modSp new mod setBg modNotesTx">
        <pc:chgData name="Melissa Uhl" userId="d603d655a51fc749" providerId="LiveId" clId="{505108ED-343B-4E96-B590-45561A825750}" dt="2023-02-12T03:07:23.264" v="3479"/>
        <pc:sldMkLst>
          <pc:docMk/>
          <pc:sldMk cId="3615764301" sldId="264"/>
        </pc:sldMkLst>
        <pc:picChg chg="add mod">
          <ac:chgData name="Melissa Uhl" userId="d603d655a51fc749" providerId="LiveId" clId="{505108ED-343B-4E96-B590-45561A825750}" dt="2023-02-11T22:28:41.530" v="1232" actId="962"/>
          <ac:picMkLst>
            <pc:docMk/>
            <pc:sldMk cId="3615764301" sldId="264"/>
            <ac:picMk id="3" creationId="{D7C88046-B6BC-BAFB-EC1A-722E4EFC49E2}"/>
          </ac:picMkLst>
        </pc:picChg>
      </pc:sldChg>
      <pc:sldChg chg="addSp modSp new mod setBg modNotesTx">
        <pc:chgData name="Melissa Uhl" userId="d603d655a51fc749" providerId="LiveId" clId="{505108ED-343B-4E96-B590-45561A825750}" dt="2023-02-12T03:08:13.608" v="3480"/>
        <pc:sldMkLst>
          <pc:docMk/>
          <pc:sldMk cId="2587742981" sldId="265"/>
        </pc:sldMkLst>
        <pc:picChg chg="add mod">
          <ac:chgData name="Melissa Uhl" userId="d603d655a51fc749" providerId="LiveId" clId="{505108ED-343B-4E96-B590-45561A825750}" dt="2023-02-11T22:29:19.378" v="1234" actId="27614"/>
          <ac:picMkLst>
            <pc:docMk/>
            <pc:sldMk cId="2587742981" sldId="265"/>
            <ac:picMk id="3" creationId="{47CF1EB9-481B-6E07-8A2B-5E420827F496}"/>
          </ac:picMkLst>
        </pc:picChg>
      </pc:sldChg>
      <pc:sldChg chg="addSp delSp modSp new mod setBg modNotesTx">
        <pc:chgData name="Melissa Uhl" userId="d603d655a51fc749" providerId="LiveId" clId="{505108ED-343B-4E96-B590-45561A825750}" dt="2023-02-12T03:09:06.591" v="3484" actId="20577"/>
        <pc:sldMkLst>
          <pc:docMk/>
          <pc:sldMk cId="1365842495" sldId="266"/>
        </pc:sldMkLst>
        <pc:spChg chg="add del">
          <ac:chgData name="Melissa Uhl" userId="d603d655a51fc749" providerId="LiveId" clId="{505108ED-343B-4E96-B590-45561A825750}" dt="2023-02-12T03:08:56.332" v="3482" actId="22"/>
          <ac:spMkLst>
            <pc:docMk/>
            <pc:sldMk cId="1365842495" sldId="266"/>
            <ac:spMk id="5" creationId="{913A360E-5E4C-F6F9-9BF3-DAC2AED96AE4}"/>
          </ac:spMkLst>
        </pc:spChg>
        <pc:picChg chg="add mod">
          <ac:chgData name="Melissa Uhl" userId="d603d655a51fc749" providerId="LiveId" clId="{505108ED-343B-4E96-B590-45561A825750}" dt="2023-02-11T22:29:35.469" v="1237" actId="962"/>
          <ac:picMkLst>
            <pc:docMk/>
            <pc:sldMk cId="1365842495" sldId="266"/>
            <ac:picMk id="3" creationId="{422DF13D-4905-1E1F-32AE-63379274FC49}"/>
          </ac:picMkLst>
        </pc:picChg>
      </pc:sldChg>
      <pc:sldChg chg="addSp modSp new mod setBg">
        <pc:chgData name="Melissa Uhl" userId="d603d655a51fc749" providerId="LiveId" clId="{505108ED-343B-4E96-B590-45561A825750}" dt="2023-02-11T22:31:03.869" v="1250"/>
        <pc:sldMkLst>
          <pc:docMk/>
          <pc:sldMk cId="3334859394" sldId="267"/>
        </pc:sldMkLst>
        <pc:picChg chg="add mod">
          <ac:chgData name="Melissa Uhl" userId="d603d655a51fc749" providerId="LiveId" clId="{505108ED-343B-4E96-B590-45561A825750}" dt="2023-02-11T22:29:54.116" v="1241" actId="962"/>
          <ac:picMkLst>
            <pc:docMk/>
            <pc:sldMk cId="3334859394" sldId="267"/>
            <ac:picMk id="3" creationId="{666D37BE-E3CD-5BDA-ED86-C8B7C54BEECA}"/>
          </ac:picMkLst>
        </pc:picChg>
      </pc:sldChg>
      <pc:sldChg chg="addSp modSp new mod setBg">
        <pc:chgData name="Melissa Uhl" userId="d603d655a51fc749" providerId="LiveId" clId="{505108ED-343B-4E96-B590-45561A825750}" dt="2023-02-11T22:31:48.650" v="1257"/>
        <pc:sldMkLst>
          <pc:docMk/>
          <pc:sldMk cId="3332050553" sldId="268"/>
        </pc:sldMkLst>
        <pc:picChg chg="add mod">
          <ac:chgData name="Melissa Uhl" userId="d603d655a51fc749" providerId="LiveId" clId="{505108ED-343B-4E96-B590-45561A825750}" dt="2023-02-11T22:31:39.562" v="1256" actId="207"/>
          <ac:picMkLst>
            <pc:docMk/>
            <pc:sldMk cId="3332050553" sldId="268"/>
            <ac:picMk id="3" creationId="{4DF0A604-9492-6D16-6B7E-2C9445ADF5B7}"/>
          </ac:picMkLst>
        </pc:picChg>
      </pc:sldChg>
      <pc:sldChg chg="new del ord">
        <pc:chgData name="Melissa Uhl" userId="d603d655a51fc749" providerId="LiveId" clId="{505108ED-343B-4E96-B590-45561A825750}" dt="2023-02-12T03:12:41.519" v="3489" actId="47"/>
        <pc:sldMkLst>
          <pc:docMk/>
          <pc:sldMk cId="3347429481" sldId="269"/>
        </pc:sldMkLst>
      </pc:sldChg>
      <pc:sldChg chg="addSp delSp modSp new del mod ord modClrScheme modAnim chgLayout">
        <pc:chgData name="Melissa Uhl" userId="d603d655a51fc749" providerId="LiveId" clId="{505108ED-343B-4E96-B590-45561A825750}" dt="2023-02-12T02:41:42.108" v="2159" actId="47"/>
        <pc:sldMkLst>
          <pc:docMk/>
          <pc:sldMk cId="4221023898" sldId="270"/>
        </pc:sldMkLst>
        <pc:spChg chg="del mod ord">
          <ac:chgData name="Melissa Uhl" userId="d603d655a51fc749" providerId="LiveId" clId="{505108ED-343B-4E96-B590-45561A825750}" dt="2023-02-12T02:02:43.676" v="1264" actId="700"/>
          <ac:spMkLst>
            <pc:docMk/>
            <pc:sldMk cId="4221023898" sldId="270"/>
            <ac:spMk id="2" creationId="{AC47F1A2-4217-E8B4-018D-1B744ABE5C28}"/>
          </ac:spMkLst>
        </pc:spChg>
        <pc:spChg chg="del mod ord">
          <ac:chgData name="Melissa Uhl" userId="d603d655a51fc749" providerId="LiveId" clId="{505108ED-343B-4E96-B590-45561A825750}" dt="2023-02-12T02:02:43.676" v="1264" actId="700"/>
          <ac:spMkLst>
            <pc:docMk/>
            <pc:sldMk cId="4221023898" sldId="270"/>
            <ac:spMk id="3" creationId="{60D3FC13-E9EF-72B3-78DC-E21F0B4D23CF}"/>
          </ac:spMkLst>
        </pc:spChg>
        <pc:spChg chg="del mod ord">
          <ac:chgData name="Melissa Uhl" userId="d603d655a51fc749" providerId="LiveId" clId="{505108ED-343B-4E96-B590-45561A825750}" dt="2023-02-12T02:02:43.676" v="1264" actId="700"/>
          <ac:spMkLst>
            <pc:docMk/>
            <pc:sldMk cId="4221023898" sldId="270"/>
            <ac:spMk id="4" creationId="{19CEBA11-D7FF-740D-DEA3-C68C2CD6548E}"/>
          </ac:spMkLst>
        </pc:spChg>
        <pc:spChg chg="add mod ord">
          <ac:chgData name="Melissa Uhl" userId="d603d655a51fc749" providerId="LiveId" clId="{505108ED-343B-4E96-B590-45561A825750}" dt="2023-02-12T02:02:59.973" v="1298" actId="122"/>
          <ac:spMkLst>
            <pc:docMk/>
            <pc:sldMk cId="4221023898" sldId="270"/>
            <ac:spMk id="5" creationId="{38FE87B4-31DF-9C1F-FA16-80E9F9A177F1}"/>
          </ac:spMkLst>
        </pc:spChg>
        <pc:spChg chg="add mod ord">
          <ac:chgData name="Melissa Uhl" userId="d603d655a51fc749" providerId="LiveId" clId="{505108ED-343B-4E96-B590-45561A825750}" dt="2023-02-12T02:03:10.237" v="1323" actId="20577"/>
          <ac:spMkLst>
            <pc:docMk/>
            <pc:sldMk cId="4221023898" sldId="270"/>
            <ac:spMk id="6" creationId="{4007E77D-9B2C-99EE-1268-8665BD8A0521}"/>
          </ac:spMkLst>
        </pc:spChg>
        <pc:spChg chg="add mod ord">
          <ac:chgData name="Melissa Uhl" userId="d603d655a51fc749" providerId="LiveId" clId="{505108ED-343B-4E96-B590-45561A825750}" dt="2023-02-12T02:04:48.071" v="1475" actId="20577"/>
          <ac:spMkLst>
            <pc:docMk/>
            <pc:sldMk cId="4221023898" sldId="270"/>
            <ac:spMk id="7" creationId="{27C5E524-F2DA-6BBE-31CA-FB0AB26EF7F0}"/>
          </ac:spMkLst>
        </pc:spChg>
        <pc:spChg chg="add mod ord">
          <ac:chgData name="Melissa Uhl" userId="d603d655a51fc749" providerId="LiveId" clId="{505108ED-343B-4E96-B590-45561A825750}" dt="2023-02-12T02:03:41.574" v="1393" actId="313"/>
          <ac:spMkLst>
            <pc:docMk/>
            <pc:sldMk cId="4221023898" sldId="270"/>
            <ac:spMk id="8" creationId="{8CD76E94-06AE-665E-6591-BEBAB439A555}"/>
          </ac:spMkLst>
        </pc:spChg>
        <pc:spChg chg="add mod ord">
          <ac:chgData name="Melissa Uhl" userId="d603d655a51fc749" providerId="LiveId" clId="{505108ED-343B-4E96-B590-45561A825750}" dt="2023-02-12T02:10:29.427" v="1664" actId="20577"/>
          <ac:spMkLst>
            <pc:docMk/>
            <pc:sldMk cId="4221023898" sldId="270"/>
            <ac:spMk id="9" creationId="{E8C5C896-AC46-A61F-B418-7B5D72570866}"/>
          </ac:spMkLst>
        </pc:spChg>
      </pc:sldChg>
      <pc:sldChg chg="addSp delSp modSp new mod modAnim">
        <pc:chgData name="Melissa Uhl" userId="d603d655a51fc749" providerId="LiveId" clId="{505108ED-343B-4E96-B590-45561A825750}" dt="2023-02-12T15:57:07.450" v="4258"/>
        <pc:sldMkLst>
          <pc:docMk/>
          <pc:sldMk cId="778315470" sldId="271"/>
        </pc:sldMkLst>
        <pc:spChg chg="mod">
          <ac:chgData name="Melissa Uhl" userId="d603d655a51fc749" providerId="LiveId" clId="{505108ED-343B-4E96-B590-45561A825750}" dt="2023-02-12T15:57:07.450" v="4258"/>
          <ac:spMkLst>
            <pc:docMk/>
            <pc:sldMk cId="778315470" sldId="271"/>
            <ac:spMk id="2" creationId="{58AB31F3-92F0-3E30-FD96-848FBF2D594A}"/>
          </ac:spMkLst>
        </pc:spChg>
        <pc:spChg chg="mod">
          <ac:chgData name="Melissa Uhl" userId="d603d655a51fc749" providerId="LiveId" clId="{505108ED-343B-4E96-B590-45561A825750}" dt="2023-02-12T15:57:07.450" v="4258"/>
          <ac:spMkLst>
            <pc:docMk/>
            <pc:sldMk cId="778315470" sldId="271"/>
            <ac:spMk id="3" creationId="{867486FC-C82A-E7CA-D371-BCFB23923786}"/>
          </ac:spMkLst>
        </pc:spChg>
        <pc:spChg chg="del mod">
          <ac:chgData name="Melissa Uhl" userId="d603d655a51fc749" providerId="LiveId" clId="{505108ED-343B-4E96-B590-45561A825750}" dt="2023-02-12T02:27:24.272" v="1672"/>
          <ac:spMkLst>
            <pc:docMk/>
            <pc:sldMk cId="778315470" sldId="271"/>
            <ac:spMk id="4" creationId="{A29A3813-A27D-D84A-E167-84BF5193B4ED}"/>
          </ac:spMkLst>
        </pc:spChg>
        <pc:picChg chg="add mod">
          <ac:chgData name="Melissa Uhl" userId="d603d655a51fc749" providerId="LiveId" clId="{505108ED-343B-4E96-B590-45561A825750}" dt="2023-02-12T15:57:07.450" v="4258"/>
          <ac:picMkLst>
            <pc:docMk/>
            <pc:sldMk cId="778315470" sldId="271"/>
            <ac:picMk id="5" creationId="{E9A5D12B-5890-DDE7-5EDB-14ABA82F08A8}"/>
          </ac:picMkLst>
        </pc:picChg>
      </pc:sldChg>
      <pc:sldChg chg="addSp delSp modSp new mod ord modClrScheme chgLayout">
        <pc:chgData name="Melissa Uhl" userId="d603d655a51fc749" providerId="LiveId" clId="{505108ED-343B-4E96-B590-45561A825750}" dt="2023-02-12T03:12:30.708" v="3488"/>
        <pc:sldMkLst>
          <pc:docMk/>
          <pc:sldMk cId="569298181" sldId="272"/>
        </pc:sldMkLst>
        <pc:spChg chg="del">
          <ac:chgData name="Melissa Uhl" userId="d603d655a51fc749" providerId="LiveId" clId="{505108ED-343B-4E96-B590-45561A825750}" dt="2023-02-12T02:55:05.619" v="2285" actId="700"/>
          <ac:spMkLst>
            <pc:docMk/>
            <pc:sldMk cId="569298181" sldId="272"/>
            <ac:spMk id="2" creationId="{D7C1586A-6BD1-1B9A-9540-21F8C46F96AE}"/>
          </ac:spMkLst>
        </pc:spChg>
        <pc:spChg chg="del">
          <ac:chgData name="Melissa Uhl" userId="d603d655a51fc749" providerId="LiveId" clId="{505108ED-343B-4E96-B590-45561A825750}" dt="2023-02-12T02:55:05.619" v="2285" actId="700"/>
          <ac:spMkLst>
            <pc:docMk/>
            <pc:sldMk cId="569298181" sldId="272"/>
            <ac:spMk id="3" creationId="{682326E3-8D63-F054-27CE-B2B47EDA1E58}"/>
          </ac:spMkLst>
        </pc:spChg>
        <pc:picChg chg="add mod">
          <ac:chgData name="Melissa Uhl" userId="d603d655a51fc749" providerId="LiveId" clId="{505108ED-343B-4E96-B590-45561A825750}" dt="2023-02-12T03:10:04.782" v="3486" actId="1076"/>
          <ac:picMkLst>
            <pc:docMk/>
            <pc:sldMk cId="569298181" sldId="272"/>
            <ac:picMk id="5" creationId="{E12A0516-8C5A-F422-25EC-AB27715F76EB}"/>
          </ac:picMkLst>
        </pc:picChg>
      </pc:sldChg>
      <pc:sldChg chg="addSp delSp modSp new mod ord modClrScheme modAnim chgLayout">
        <pc:chgData name="Melissa Uhl" userId="d603d655a51fc749" providerId="LiveId" clId="{505108ED-343B-4E96-B590-45561A825750}" dt="2023-02-12T21:03:19.173" v="4274"/>
        <pc:sldMkLst>
          <pc:docMk/>
          <pc:sldMk cId="2058974533" sldId="273"/>
        </pc:sldMkLst>
        <pc:spChg chg="add del mod">
          <ac:chgData name="Melissa Uhl" userId="d603d655a51fc749" providerId="LiveId" clId="{505108ED-343B-4E96-B590-45561A825750}" dt="2023-02-12T15:15:41.741" v="3591"/>
          <ac:spMkLst>
            <pc:docMk/>
            <pc:sldMk cId="2058974533" sldId="273"/>
            <ac:spMk id="2" creationId="{2DEDD31B-5D60-999F-753D-20BB05E73D73}"/>
          </ac:spMkLst>
        </pc:spChg>
        <pc:spChg chg="add mod ord">
          <ac:chgData name="Melissa Uhl" userId="d603d655a51fc749" providerId="LiveId" clId="{505108ED-343B-4E96-B590-45561A825750}" dt="2023-02-12T15:52:28.882" v="4234" actId="14100"/>
          <ac:spMkLst>
            <pc:docMk/>
            <pc:sldMk cId="2058974533" sldId="273"/>
            <ac:spMk id="3" creationId="{303FD2CF-D683-AEB8-AE8E-EDB91D0C71D5}"/>
          </ac:spMkLst>
        </pc:spChg>
        <pc:spChg chg="add del mod ord">
          <ac:chgData name="Melissa Uhl" userId="d603d655a51fc749" providerId="LiveId" clId="{505108ED-343B-4E96-B590-45561A825750}" dt="2023-02-12T15:15:48.583" v="3592" actId="700"/>
          <ac:spMkLst>
            <pc:docMk/>
            <pc:sldMk cId="2058974533" sldId="273"/>
            <ac:spMk id="4" creationId="{0A971483-F3D3-F3A2-15C2-541EFFCA6F22}"/>
          </ac:spMkLst>
        </pc:spChg>
        <pc:spChg chg="add del mod ord">
          <ac:chgData name="Melissa Uhl" userId="d603d655a51fc749" providerId="LiveId" clId="{505108ED-343B-4E96-B590-45561A825750}" dt="2023-02-12T15:16:37.423" v="3611" actId="1032"/>
          <ac:spMkLst>
            <pc:docMk/>
            <pc:sldMk cId="2058974533" sldId="273"/>
            <ac:spMk id="5" creationId="{A5439147-E1DD-E249-8011-5015A47E8A39}"/>
          </ac:spMkLst>
        </pc:spChg>
        <pc:spChg chg="mod">
          <ac:chgData name="Melissa Uhl" userId="d603d655a51fc749" providerId="LiveId" clId="{505108ED-343B-4E96-B590-45561A825750}" dt="2023-02-12T15:57:07.450" v="4258"/>
          <ac:spMkLst>
            <pc:docMk/>
            <pc:sldMk cId="2058974533" sldId="273"/>
            <ac:spMk id="7" creationId="{D45F7D4F-B417-CD65-FCBA-F8A7BB939C60}"/>
          </ac:spMkLst>
        </pc:spChg>
        <pc:graphicFrameChg chg="add mod modGraphic">
          <ac:chgData name="Melissa Uhl" userId="d603d655a51fc749" providerId="LiveId" clId="{505108ED-343B-4E96-B590-45561A825750}" dt="2023-02-12T21:03:19.173" v="4274"/>
          <ac:graphicFrameMkLst>
            <pc:docMk/>
            <pc:sldMk cId="2058974533" sldId="273"/>
            <ac:graphicFrameMk id="6" creationId="{FC4E51EC-7C93-2149-C586-DA6D826B7861}"/>
          </ac:graphicFrameMkLst>
        </pc:graphicFrameChg>
      </pc:sldChg>
      <pc:sldChg chg="modSp new del mod ord">
        <pc:chgData name="Melissa Uhl" userId="d603d655a51fc749" providerId="LiveId" clId="{505108ED-343B-4E96-B590-45561A825750}" dt="2023-02-12T21:01:13.921" v="4264" actId="2696"/>
        <pc:sldMkLst>
          <pc:docMk/>
          <pc:sldMk cId="2850425102" sldId="274"/>
        </pc:sldMkLst>
        <pc:spChg chg="mod">
          <ac:chgData name="Melissa Uhl" userId="d603d655a51fc749" providerId="LiveId" clId="{505108ED-343B-4E96-B590-45561A825750}" dt="2023-02-12T15:57:07.450" v="4258"/>
          <ac:spMkLst>
            <pc:docMk/>
            <pc:sldMk cId="2850425102" sldId="274"/>
            <ac:spMk id="2" creationId="{EA29B0C3-1533-0733-42C0-61987F8C3D2B}"/>
          </ac:spMkLst>
        </pc:spChg>
        <pc:spChg chg="mod">
          <ac:chgData name="Melissa Uhl" userId="d603d655a51fc749" providerId="LiveId" clId="{505108ED-343B-4E96-B590-45561A825750}" dt="2023-02-12T15:57:07.450" v="4258"/>
          <ac:spMkLst>
            <pc:docMk/>
            <pc:sldMk cId="2850425102" sldId="274"/>
            <ac:spMk id="3" creationId="{D571B09B-691D-46F3-22B7-767AA1D87E82}"/>
          </ac:spMkLst>
        </pc:spChg>
      </pc:sldChg>
      <pc:sldChg chg="addSp modSp new mod setBg modAnim">
        <pc:chgData name="Melissa Uhl" userId="d603d655a51fc749" providerId="LiveId" clId="{505108ED-343B-4E96-B590-45561A825750}" dt="2023-02-12T21:04:18.433" v="4278" actId="113"/>
        <pc:sldMkLst>
          <pc:docMk/>
          <pc:sldMk cId="3905642243" sldId="275"/>
        </pc:sldMkLst>
        <pc:spChg chg="mod">
          <ac:chgData name="Melissa Uhl" userId="d603d655a51fc749" providerId="LiveId" clId="{505108ED-343B-4E96-B590-45561A825750}" dt="2023-02-12T15:37:09.026" v="3937" actId="20577"/>
          <ac:spMkLst>
            <pc:docMk/>
            <pc:sldMk cId="3905642243" sldId="275"/>
            <ac:spMk id="2" creationId="{51919614-FA17-B4F3-83CF-C0B50A30A775}"/>
          </ac:spMkLst>
        </pc:spChg>
        <pc:spChg chg="mod">
          <ac:chgData name="Melissa Uhl" userId="d603d655a51fc749" providerId="LiveId" clId="{505108ED-343B-4E96-B590-45561A825750}" dt="2023-02-12T21:02:03.969" v="4265" actId="21"/>
          <ac:spMkLst>
            <pc:docMk/>
            <pc:sldMk cId="3905642243" sldId="275"/>
            <ac:spMk id="3" creationId="{5E2EAA40-724B-3279-FCEB-32C9E1A793FE}"/>
          </ac:spMkLst>
        </pc:spChg>
        <pc:spChg chg="add mod">
          <ac:chgData name="Melissa Uhl" userId="d603d655a51fc749" providerId="LiveId" clId="{505108ED-343B-4E96-B590-45561A825750}" dt="2023-02-12T21:04:08.775" v="4277" actId="255"/>
          <ac:spMkLst>
            <pc:docMk/>
            <pc:sldMk cId="3905642243" sldId="275"/>
            <ac:spMk id="4" creationId="{215B3F54-F4AF-167D-0921-6FB45B259B4C}"/>
          </ac:spMkLst>
        </pc:spChg>
        <pc:spChg chg="add mod">
          <ac:chgData name="Melissa Uhl" userId="d603d655a51fc749" providerId="LiveId" clId="{505108ED-343B-4E96-B590-45561A825750}" dt="2023-02-12T21:04:18.433" v="4278" actId="113"/>
          <ac:spMkLst>
            <pc:docMk/>
            <pc:sldMk cId="3905642243" sldId="275"/>
            <ac:spMk id="7" creationId="{1F864A97-FB92-8E35-0F72-AE55EBC8C9B7}"/>
          </ac:spMkLst>
        </pc:spChg>
        <pc:spChg chg="add mod">
          <ac:chgData name="Melissa Uhl" userId="d603d655a51fc749" providerId="LiveId" clId="{505108ED-343B-4E96-B590-45561A825750}" dt="2023-02-12T21:04:00.232" v="4276" actId="1076"/>
          <ac:spMkLst>
            <pc:docMk/>
            <pc:sldMk cId="3905642243" sldId="275"/>
            <ac:spMk id="9" creationId="{B9055733-9C2C-AF73-6540-E8E008601D2B}"/>
          </ac:spMkLst>
        </pc:spChg>
        <pc:picChg chg="add mod">
          <ac:chgData name="Melissa Uhl" userId="d603d655a51fc749" providerId="LiveId" clId="{505108ED-343B-4E96-B590-45561A825750}" dt="2023-02-12T15:40:46.453" v="3958" actId="1076"/>
          <ac:picMkLst>
            <pc:docMk/>
            <pc:sldMk cId="3905642243" sldId="275"/>
            <ac:picMk id="6" creationId="{5933E60C-F2B8-C766-9812-6C358188C671}"/>
          </ac:picMkLst>
        </pc:picChg>
      </pc:sldChg>
      <pc:sldChg chg="add ord">
        <pc:chgData name="Melissa Uhl" userId="d603d655a51fc749" providerId="LiveId" clId="{505108ED-343B-4E96-B590-45561A825750}" dt="2023-02-12T15:58:15.763" v="4263"/>
        <pc:sldMkLst>
          <pc:docMk/>
          <pc:sldMk cId="2789271637" sldId="27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Suicides in Idaho 2018-2023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409</c:v>
                </c:pt>
                <c:pt idx="1">
                  <c:v>363</c:v>
                </c:pt>
                <c:pt idx="2">
                  <c:v>430</c:v>
                </c:pt>
                <c:pt idx="3">
                  <c:v>390</c:v>
                </c:pt>
                <c:pt idx="4">
                  <c:v>417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B0-445D-8A68-04DA219308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Youth 0-17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27</c:v>
                </c:pt>
                <c:pt idx="1">
                  <c:v>13</c:v>
                </c:pt>
                <c:pt idx="2">
                  <c:v>21</c:v>
                </c:pt>
                <c:pt idx="3">
                  <c:v>24</c:v>
                </c:pt>
                <c:pt idx="4">
                  <c:v>20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B0-445D-8A68-04DA219308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Young Adult 17-24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58</c:v>
                </c:pt>
                <c:pt idx="1">
                  <c:v>46</c:v>
                </c:pt>
                <c:pt idx="2">
                  <c:v>45</c:v>
                </c:pt>
                <c:pt idx="3">
                  <c:v>36</c:v>
                </c:pt>
                <c:pt idx="4">
                  <c:v>51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B0-445D-8A68-04DA219308C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Combined Population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Sheet1!$E$2:$E$8</c:f>
              <c:numCache>
                <c:formatCode>General</c:formatCode>
                <c:ptCount val="7"/>
                <c:pt idx="0">
                  <c:v>85</c:v>
                </c:pt>
                <c:pt idx="1">
                  <c:v>59</c:v>
                </c:pt>
                <c:pt idx="2">
                  <c:v>66</c:v>
                </c:pt>
                <c:pt idx="3">
                  <c:v>60</c:v>
                </c:pt>
                <c:pt idx="4">
                  <c:v>71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3F-4C83-B5DA-96255742FA4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75696399"/>
        <c:axId val="1575690575"/>
      </c:barChart>
      <c:catAx>
        <c:axId val="157569639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 Suicides Per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5690575"/>
        <c:crosses val="autoZero"/>
        <c:auto val="1"/>
        <c:lblAlgn val="ctr"/>
        <c:lblOffset val="100"/>
        <c:noMultiLvlLbl val="0"/>
      </c:catAx>
      <c:valAx>
        <c:axId val="1575690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2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People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5696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District</a:t>
            </a:r>
            <a:r>
              <a:rPr lang="en-US" baseline="0" dirty="0"/>
              <a:t> 5 ED Reports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Attempts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332</c:v>
                </c:pt>
                <c:pt idx="1">
                  <c:v>380</c:v>
                </c:pt>
                <c:pt idx="2">
                  <c:v>444</c:v>
                </c:pt>
                <c:pt idx="3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5E-4CF3-84F8-21C06C3E86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Ideations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5E-4CF3-84F8-21C06C3E86F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5E-4CF3-84F8-21C06C3E86F8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5E-4CF3-84F8-21C06C3E86F8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65E-4CF3-84F8-21C06C3E86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1063</c:v>
                </c:pt>
                <c:pt idx="1">
                  <c:v>1082</c:v>
                </c:pt>
                <c:pt idx="2">
                  <c:v>1308</c:v>
                </c:pt>
                <c:pt idx="3">
                  <c:v>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5E-4CF3-84F8-21C06C3E86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69028271"/>
        <c:axId val="2069029519"/>
        <c:axId val="0"/>
      </c:bar3DChart>
      <c:catAx>
        <c:axId val="2069028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9029519"/>
        <c:crosses val="autoZero"/>
        <c:auto val="1"/>
        <c:lblAlgn val="ctr"/>
        <c:lblOffset val="100"/>
        <c:noMultiLvlLbl val="0"/>
      </c:catAx>
      <c:valAx>
        <c:axId val="2069029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Total Number of Presentations</a:t>
                </a:r>
                <a:r>
                  <a:rPr lang="en-US" baseline="0" dirty="0"/>
                  <a:t> in citizens 0-25 years of age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9028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026BC-0CF4-4D71-ACCA-333AFF7265A8}" type="doc">
      <dgm:prSet loTypeId="urn:microsoft.com/office/officeart/2005/8/layout/cycle4" loCatId="relationship" qsTypeId="urn:microsoft.com/office/officeart/2005/8/quickstyle/simple1" qsCatId="simple" csTypeId="urn:microsoft.com/office/officeart/2005/8/colors/colorful2" csCatId="colorful" phldr="1"/>
      <dgm:spPr/>
    </dgm:pt>
    <dgm:pt modelId="{A1D17091-DE78-4D8E-AC5F-AF7A1BF8EB2F}">
      <dgm:prSet phldrT="[Text]" custT="1"/>
      <dgm:spPr/>
      <dgm:t>
        <a:bodyPr/>
        <a:lstStyle/>
        <a:p>
          <a:r>
            <a:rPr lang="en-US" sz="11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46 percent of Americans will meet the criteria for a diagnosable mental health condition sometime in their life, and </a:t>
          </a:r>
          <a:r>
            <a:rPr lang="en-US" sz="1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half</a:t>
          </a:r>
          <a:r>
            <a:rPr lang="en-US" sz="11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of those people will develop conditions by the age of 14.</a:t>
          </a:r>
        </a:p>
      </dgm:t>
    </dgm:pt>
    <dgm:pt modelId="{0DEB282D-6076-43A3-982B-2045FE5BF484}" type="parTrans" cxnId="{4797FBCA-54AC-4B95-B314-10C595A21CEC}">
      <dgm:prSet/>
      <dgm:spPr/>
      <dgm:t>
        <a:bodyPr/>
        <a:lstStyle/>
        <a:p>
          <a:endParaRPr lang="en-US"/>
        </a:p>
      </dgm:t>
    </dgm:pt>
    <dgm:pt modelId="{F2BC48C8-5DAF-489C-BC55-733791D3F993}" type="sibTrans" cxnId="{4797FBCA-54AC-4B95-B314-10C595A21CEC}">
      <dgm:prSet/>
      <dgm:spPr/>
      <dgm:t>
        <a:bodyPr/>
        <a:lstStyle/>
        <a:p>
          <a:endParaRPr lang="en-US"/>
        </a:p>
      </dgm:t>
    </dgm:pt>
    <dgm:pt modelId="{D4F472A6-2202-467B-842B-17AFD5C74E6E}">
      <dgm:prSet phldrT="[Text]"/>
      <dgm:spPr/>
      <dgm:t>
        <a:bodyPr/>
        <a:lstStyle/>
        <a:p>
          <a:endParaRPr lang="en-US"/>
        </a:p>
      </dgm:t>
    </dgm:pt>
    <dgm:pt modelId="{2835F4E5-8DA4-4FB8-AF5A-76A4C638A0B9}" type="parTrans" cxnId="{F078D2DD-0C76-4D2E-AF71-50AF80FF1441}">
      <dgm:prSet/>
      <dgm:spPr/>
      <dgm:t>
        <a:bodyPr/>
        <a:lstStyle/>
        <a:p>
          <a:endParaRPr lang="en-US"/>
        </a:p>
      </dgm:t>
    </dgm:pt>
    <dgm:pt modelId="{1A3B837D-2C8B-4E68-B800-A9A50EC6904A}" type="sibTrans" cxnId="{F078D2DD-0C76-4D2E-AF71-50AF80FF1441}">
      <dgm:prSet/>
      <dgm:spPr/>
      <dgm:t>
        <a:bodyPr/>
        <a:lstStyle/>
        <a:p>
          <a:endParaRPr lang="en-US"/>
        </a:p>
      </dgm:t>
    </dgm:pt>
    <dgm:pt modelId="{66F59F24-45C1-449C-AC20-87D62D4A2AD5}">
      <dgm:prSet phldrT="[Text]"/>
      <dgm:spPr/>
      <dgm:t>
        <a:bodyPr/>
        <a:lstStyle/>
        <a:p>
          <a:endParaRPr lang="en-US"/>
        </a:p>
      </dgm:t>
    </dgm:pt>
    <dgm:pt modelId="{F7629860-AF18-41E2-A61F-93BD18E6F2D9}" type="parTrans" cxnId="{FC78427D-C3D3-4795-BD90-A2D193D1512A}">
      <dgm:prSet/>
      <dgm:spPr/>
      <dgm:t>
        <a:bodyPr/>
        <a:lstStyle/>
        <a:p>
          <a:endParaRPr lang="en-US"/>
        </a:p>
      </dgm:t>
    </dgm:pt>
    <dgm:pt modelId="{07E00A8C-E7BB-420F-AC8D-43C014980F52}" type="sibTrans" cxnId="{FC78427D-C3D3-4795-BD90-A2D193D1512A}">
      <dgm:prSet/>
      <dgm:spPr/>
      <dgm:t>
        <a:bodyPr/>
        <a:lstStyle/>
        <a:p>
          <a:endParaRPr lang="en-US"/>
        </a:p>
      </dgm:t>
    </dgm:pt>
    <dgm:pt modelId="{22C01D2A-A5E5-4B32-96F0-D51E90A35585}">
      <dgm:prSet custT="1"/>
      <dgm:spPr/>
      <dgm:t>
        <a:bodyPr/>
        <a:lstStyle/>
        <a:p>
          <a:r>
            <a:rPr lang="en-US" sz="11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16% of youth report suffering from at least one major depressive episode in the past year. </a:t>
          </a:r>
        </a:p>
        <a:p>
          <a:endParaRPr lang="en-US" sz="11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r>
            <a:rPr lang="en-US" sz="11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More than </a:t>
          </a:r>
          <a:r>
            <a: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2.7 million </a:t>
          </a:r>
          <a:r>
            <a:rPr lang="en-US" sz="11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youth are experiencing severe major depression (feeling symptoms daily</a:t>
          </a:r>
        </a:p>
      </dgm:t>
    </dgm:pt>
    <dgm:pt modelId="{6B20560C-0CB3-48D0-99AA-6911F7638650}" type="parTrans" cxnId="{5F9C1429-45B2-4448-9D55-5969AF76C48A}">
      <dgm:prSet/>
      <dgm:spPr/>
      <dgm:t>
        <a:bodyPr/>
        <a:lstStyle/>
        <a:p>
          <a:endParaRPr lang="en-US"/>
        </a:p>
      </dgm:t>
    </dgm:pt>
    <dgm:pt modelId="{822F51FA-E33A-47BD-9446-A5FC9A247E71}" type="sibTrans" cxnId="{5F9C1429-45B2-4448-9D55-5969AF76C48A}">
      <dgm:prSet/>
      <dgm:spPr/>
      <dgm:t>
        <a:bodyPr/>
        <a:lstStyle/>
        <a:p>
          <a:endParaRPr lang="en-US"/>
        </a:p>
      </dgm:t>
    </dgm:pt>
    <dgm:pt modelId="{047E2DB8-7B64-4C30-A4EC-B7BB0EAAE66C}">
      <dgm:prSet/>
      <dgm:spPr/>
      <dgm:t>
        <a:bodyPr/>
        <a:lstStyle/>
        <a:p>
          <a:endParaRPr lang="en-US"/>
        </a:p>
      </dgm:t>
    </dgm:pt>
    <dgm:pt modelId="{540C18FE-C04E-4596-AA45-94336227C2BD}" type="parTrans" cxnId="{CFFCD24D-D7B7-4D42-B1CC-41EE4C1EFF48}">
      <dgm:prSet/>
      <dgm:spPr/>
      <dgm:t>
        <a:bodyPr/>
        <a:lstStyle/>
        <a:p>
          <a:endParaRPr lang="en-US"/>
        </a:p>
      </dgm:t>
    </dgm:pt>
    <dgm:pt modelId="{ED5CD330-5F79-4A04-BA51-1BBE441413B8}" type="sibTrans" cxnId="{CFFCD24D-D7B7-4D42-B1CC-41EE4C1EFF48}">
      <dgm:prSet/>
      <dgm:spPr/>
      <dgm:t>
        <a:bodyPr/>
        <a:lstStyle/>
        <a:p>
          <a:endParaRPr lang="en-US"/>
        </a:p>
      </dgm:t>
    </dgm:pt>
    <dgm:pt modelId="{8CE5BE01-210C-4D27-AF89-B4DBEF488E69}">
      <dgm:prSet/>
      <dgm:spPr/>
      <dgm:t>
        <a:bodyPr/>
        <a:lstStyle/>
        <a:p>
          <a:endParaRPr lang="en-US"/>
        </a:p>
      </dgm:t>
    </dgm:pt>
    <dgm:pt modelId="{AB9B0BAB-57F1-4028-B430-42CB6EB47015}" type="parTrans" cxnId="{C9B3BD55-9566-4749-8553-E1346CE0CF3A}">
      <dgm:prSet/>
      <dgm:spPr/>
      <dgm:t>
        <a:bodyPr/>
        <a:lstStyle/>
        <a:p>
          <a:endParaRPr lang="en-US"/>
        </a:p>
      </dgm:t>
    </dgm:pt>
    <dgm:pt modelId="{B261F34E-D91B-45D3-A7ED-DA830712533F}" type="sibTrans" cxnId="{C9B3BD55-9566-4749-8553-E1346CE0CF3A}">
      <dgm:prSet/>
      <dgm:spPr/>
      <dgm:t>
        <a:bodyPr/>
        <a:lstStyle/>
        <a:p>
          <a:endParaRPr lang="en-US"/>
        </a:p>
      </dgm:t>
    </dgm:pt>
    <dgm:pt modelId="{D31A9843-9CA8-4EB7-837A-2ECCB552EC96}">
      <dgm:prSet/>
      <dgm:spPr/>
      <dgm:t>
        <a:bodyPr/>
        <a:lstStyle/>
        <a:p>
          <a:endParaRPr lang="en-US"/>
        </a:p>
      </dgm:t>
    </dgm:pt>
    <dgm:pt modelId="{60321A77-E4E4-4A32-9869-A4371F71AE15}" type="parTrans" cxnId="{8E8C93F3-EE6D-44C4-B6CF-76CA52EDCECB}">
      <dgm:prSet/>
      <dgm:spPr/>
      <dgm:t>
        <a:bodyPr/>
        <a:lstStyle/>
        <a:p>
          <a:endParaRPr lang="en-US"/>
        </a:p>
      </dgm:t>
    </dgm:pt>
    <dgm:pt modelId="{9895A5A5-C541-402A-AD0F-755A84CBB3E0}" type="sibTrans" cxnId="{8E8C93F3-EE6D-44C4-B6CF-76CA52EDCECB}">
      <dgm:prSet/>
      <dgm:spPr/>
      <dgm:t>
        <a:bodyPr/>
        <a:lstStyle/>
        <a:p>
          <a:endParaRPr lang="en-US"/>
        </a:p>
      </dgm:t>
    </dgm:pt>
    <dgm:pt modelId="{D24E8962-2084-42F4-B23C-4690C1972513}">
      <dgm:prSet/>
      <dgm:spPr/>
      <dgm:t>
        <a:bodyPr/>
        <a:lstStyle/>
        <a:p>
          <a:endParaRPr lang="en-US" dirty="0"/>
        </a:p>
      </dgm:t>
    </dgm:pt>
    <dgm:pt modelId="{602E2847-8173-49C5-9DB3-7F6EA2014299}" type="parTrans" cxnId="{0336E67B-D96A-4CAF-AEC0-DA4999F1F014}">
      <dgm:prSet/>
      <dgm:spPr/>
      <dgm:t>
        <a:bodyPr/>
        <a:lstStyle/>
        <a:p>
          <a:endParaRPr lang="en-US"/>
        </a:p>
      </dgm:t>
    </dgm:pt>
    <dgm:pt modelId="{DB84291E-3C86-4B5E-9997-5620CEC38C72}" type="sibTrans" cxnId="{0336E67B-D96A-4CAF-AEC0-DA4999F1F014}">
      <dgm:prSet/>
      <dgm:spPr/>
      <dgm:t>
        <a:bodyPr/>
        <a:lstStyle/>
        <a:p>
          <a:endParaRPr lang="en-US"/>
        </a:p>
      </dgm:t>
    </dgm:pt>
    <dgm:pt modelId="{FC4961A8-4365-4C45-BB5C-7DC557F2994D}">
      <dgm:prSet/>
      <dgm:spPr/>
      <dgm:t>
        <a:bodyPr/>
        <a:lstStyle/>
        <a:p>
          <a:endParaRPr lang="en-US" dirty="0"/>
        </a:p>
      </dgm:t>
    </dgm:pt>
    <dgm:pt modelId="{34FEEBB6-9CD6-4942-BBAB-4BCD916489D8}" type="parTrans" cxnId="{A80C69B9-4146-4154-89EE-2ACF3658F395}">
      <dgm:prSet/>
      <dgm:spPr/>
      <dgm:t>
        <a:bodyPr/>
        <a:lstStyle/>
        <a:p>
          <a:endParaRPr lang="en-US"/>
        </a:p>
      </dgm:t>
    </dgm:pt>
    <dgm:pt modelId="{27F48D45-1703-4A35-91B5-4199DCF3969F}" type="sibTrans" cxnId="{A80C69B9-4146-4154-89EE-2ACF3658F395}">
      <dgm:prSet/>
      <dgm:spPr/>
      <dgm:t>
        <a:bodyPr/>
        <a:lstStyle/>
        <a:p>
          <a:endParaRPr lang="en-US"/>
        </a:p>
      </dgm:t>
    </dgm:pt>
    <dgm:pt modelId="{9D7927F4-A3AA-4264-A6A4-8E37FE01D6BA}">
      <dgm:prSet custT="1"/>
      <dgm:spPr/>
      <dgm:t>
        <a:bodyPr/>
        <a:lstStyle/>
        <a:p>
          <a:r>
            <a: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59.8% of youth </a:t>
          </a:r>
          <a:r>
            <a:rPr lang="en-US" sz="11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with major depression do not receive any mental health treatment. </a:t>
          </a:r>
        </a:p>
      </dgm:t>
    </dgm:pt>
    <dgm:pt modelId="{EECE48F3-2FDF-49C7-B76F-1FA6D6304DAE}" type="parTrans" cxnId="{4F110621-F0B3-443A-B4DA-80B8709C3227}">
      <dgm:prSet/>
      <dgm:spPr/>
      <dgm:t>
        <a:bodyPr/>
        <a:lstStyle/>
        <a:p>
          <a:endParaRPr lang="en-US"/>
        </a:p>
      </dgm:t>
    </dgm:pt>
    <dgm:pt modelId="{320C8287-34AA-4E59-9E9D-9609F5D8105A}" type="sibTrans" cxnId="{4F110621-F0B3-443A-B4DA-80B8709C3227}">
      <dgm:prSet/>
      <dgm:spPr/>
      <dgm:t>
        <a:bodyPr/>
        <a:lstStyle/>
        <a:p>
          <a:endParaRPr lang="en-US"/>
        </a:p>
      </dgm:t>
    </dgm:pt>
    <dgm:pt modelId="{B57834FB-FEC1-443B-A151-780EFC7A6A63}">
      <dgm:prSet custT="1"/>
      <dgm:spPr/>
      <dgm:t>
        <a:bodyPr/>
        <a:lstStyle/>
        <a:p>
          <a:r>
            <a:rPr lang="en-US" sz="11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Nationally, only </a:t>
          </a:r>
          <a:r>
            <a: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28% of youth with severe depression </a:t>
          </a:r>
          <a:r>
            <a:rPr lang="en-US" sz="11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receive some consistent treatment</a:t>
          </a:r>
        </a:p>
      </dgm:t>
    </dgm:pt>
    <dgm:pt modelId="{EBC3BCDD-0C29-4C76-904E-79BF5E8387C7}" type="parTrans" cxnId="{B62F1ED5-36DE-49EE-A15C-E4E75CF2E46C}">
      <dgm:prSet/>
      <dgm:spPr/>
      <dgm:t>
        <a:bodyPr/>
        <a:lstStyle/>
        <a:p>
          <a:endParaRPr lang="en-US"/>
        </a:p>
      </dgm:t>
    </dgm:pt>
    <dgm:pt modelId="{BDF60BB5-EE27-4AC9-ADF7-D0D9F8BBC0B3}" type="sibTrans" cxnId="{B62F1ED5-36DE-49EE-A15C-E4E75CF2E46C}">
      <dgm:prSet/>
      <dgm:spPr/>
      <dgm:t>
        <a:bodyPr/>
        <a:lstStyle/>
        <a:p>
          <a:endParaRPr lang="en-US"/>
        </a:p>
      </dgm:t>
    </dgm:pt>
    <dgm:pt modelId="{22732D1E-446B-4404-B1E5-89B300320C97}" type="pres">
      <dgm:prSet presAssocID="{D47026BC-0CF4-4D71-ACCA-333AFF7265A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CE108ADB-1580-4F05-894D-8D989325C060}" type="pres">
      <dgm:prSet presAssocID="{D47026BC-0CF4-4D71-ACCA-333AFF7265A8}" presName="children" presStyleCnt="0"/>
      <dgm:spPr/>
    </dgm:pt>
    <dgm:pt modelId="{04C2AB68-36C9-41A8-B145-E1F6D39E4DB8}" type="pres">
      <dgm:prSet presAssocID="{D47026BC-0CF4-4D71-ACCA-333AFF7265A8}" presName="childPlaceholder" presStyleCnt="0"/>
      <dgm:spPr/>
    </dgm:pt>
    <dgm:pt modelId="{28DD4CDA-C4CE-41FE-9C74-744EEED50020}" type="pres">
      <dgm:prSet presAssocID="{D47026BC-0CF4-4D71-ACCA-333AFF7265A8}" presName="circle" presStyleCnt="0"/>
      <dgm:spPr/>
    </dgm:pt>
    <dgm:pt modelId="{A6C24A02-C5FE-4FEC-97F5-56F5752312D7}" type="pres">
      <dgm:prSet presAssocID="{D47026BC-0CF4-4D71-ACCA-333AFF7265A8}" presName="quadrant1" presStyleLbl="node1" presStyleIdx="0" presStyleCnt="4" custLinFactX="31054" custLinFactNeighborX="100000" custLinFactNeighborY="-11534">
        <dgm:presLayoutVars>
          <dgm:chMax val="1"/>
          <dgm:bulletEnabled val="1"/>
        </dgm:presLayoutVars>
      </dgm:prSet>
      <dgm:spPr/>
    </dgm:pt>
    <dgm:pt modelId="{5FBE0FAF-7635-41C6-B418-2F217535133C}" type="pres">
      <dgm:prSet presAssocID="{D47026BC-0CF4-4D71-ACCA-333AFF7265A8}" presName="quadrant2" presStyleLbl="node1" presStyleIdx="1" presStyleCnt="4" custLinFactX="30986" custLinFactNeighborX="100000" custLinFactNeighborY="-11534">
        <dgm:presLayoutVars>
          <dgm:chMax val="1"/>
          <dgm:bulletEnabled val="1"/>
        </dgm:presLayoutVars>
      </dgm:prSet>
      <dgm:spPr/>
    </dgm:pt>
    <dgm:pt modelId="{D17A3E40-9921-4D5F-AAF5-21E312C4EFF3}" type="pres">
      <dgm:prSet presAssocID="{D47026BC-0CF4-4D71-ACCA-333AFF7265A8}" presName="quadrant3" presStyleLbl="node1" presStyleIdx="2" presStyleCnt="4" custLinFactX="33002" custLinFactNeighborX="100000" custLinFactNeighborY="-8484">
        <dgm:presLayoutVars>
          <dgm:chMax val="1"/>
          <dgm:bulletEnabled val="1"/>
        </dgm:presLayoutVars>
      </dgm:prSet>
      <dgm:spPr/>
    </dgm:pt>
    <dgm:pt modelId="{45F46D60-F357-4336-A989-92FC632D8D7B}" type="pres">
      <dgm:prSet presAssocID="{D47026BC-0CF4-4D71-ACCA-333AFF7265A8}" presName="quadrant4" presStyleLbl="node1" presStyleIdx="3" presStyleCnt="4" custLinFactX="31499" custLinFactNeighborX="100000" custLinFactNeighborY="-7742">
        <dgm:presLayoutVars>
          <dgm:chMax val="1"/>
          <dgm:bulletEnabled val="1"/>
        </dgm:presLayoutVars>
      </dgm:prSet>
      <dgm:spPr/>
    </dgm:pt>
    <dgm:pt modelId="{866AE086-E7D7-4AD9-98A5-30A4B652C13E}" type="pres">
      <dgm:prSet presAssocID="{D47026BC-0CF4-4D71-ACCA-333AFF7265A8}" presName="quadrantPlaceholder" presStyleCnt="0"/>
      <dgm:spPr/>
    </dgm:pt>
    <dgm:pt modelId="{205C9388-9FD4-44A4-8BCF-D8537E218CFE}" type="pres">
      <dgm:prSet presAssocID="{D47026BC-0CF4-4D71-ACCA-333AFF7265A8}" presName="center1" presStyleLbl="fgShp" presStyleIdx="0" presStyleCnt="2" custLinFactX="181340" custLinFactNeighborX="200000" custLinFactNeighborY="-15621"/>
      <dgm:spPr>
        <a:solidFill>
          <a:schemeClr val="tx1"/>
        </a:solidFill>
      </dgm:spPr>
    </dgm:pt>
    <dgm:pt modelId="{9844588C-E1A3-4564-A90C-A7C387A17B30}" type="pres">
      <dgm:prSet presAssocID="{D47026BC-0CF4-4D71-ACCA-333AFF7265A8}" presName="center2" presStyleLbl="fgShp" presStyleIdx="1" presStyleCnt="2" custLinFactX="181340" custLinFactNeighborX="200000" custLinFactNeighborY="-48703"/>
      <dgm:spPr>
        <a:solidFill>
          <a:schemeClr val="tx1"/>
        </a:solidFill>
      </dgm:spPr>
    </dgm:pt>
  </dgm:ptLst>
  <dgm:cxnLst>
    <dgm:cxn modelId="{4F110621-F0B3-443A-B4DA-80B8709C3227}" srcId="{D47026BC-0CF4-4D71-ACCA-333AFF7265A8}" destId="{9D7927F4-A3AA-4264-A6A4-8E37FE01D6BA}" srcOrd="3" destOrd="0" parTransId="{EECE48F3-2FDF-49C7-B76F-1FA6D6304DAE}" sibTransId="{320C8287-34AA-4E59-9E9D-9609F5D8105A}"/>
    <dgm:cxn modelId="{5F9C1429-45B2-4448-9D55-5969AF76C48A}" srcId="{D47026BC-0CF4-4D71-ACCA-333AFF7265A8}" destId="{22C01D2A-A5E5-4B32-96F0-D51E90A35585}" srcOrd="1" destOrd="0" parTransId="{6B20560C-0CB3-48D0-99AA-6911F7638650}" sibTransId="{822F51FA-E33A-47BD-9446-A5FC9A247E71}"/>
    <dgm:cxn modelId="{CD20FB62-A3E4-4B61-B87A-37E95C674217}" type="presOf" srcId="{22C01D2A-A5E5-4B32-96F0-D51E90A35585}" destId="{5FBE0FAF-7635-41C6-B418-2F217535133C}" srcOrd="0" destOrd="0" presId="urn:microsoft.com/office/officeart/2005/8/layout/cycle4"/>
    <dgm:cxn modelId="{CFFCD24D-D7B7-4D42-B1CC-41EE4C1EFF48}" srcId="{D47026BC-0CF4-4D71-ACCA-333AFF7265A8}" destId="{047E2DB8-7B64-4C30-A4EC-B7BB0EAAE66C}" srcOrd="4" destOrd="0" parTransId="{540C18FE-C04E-4596-AA45-94336227C2BD}" sibTransId="{ED5CD330-5F79-4A04-BA51-1BBE441413B8}"/>
    <dgm:cxn modelId="{AD7CBF52-C841-402F-8474-6D311412F583}" type="presOf" srcId="{D47026BC-0CF4-4D71-ACCA-333AFF7265A8}" destId="{22732D1E-446B-4404-B1E5-89B300320C97}" srcOrd="0" destOrd="0" presId="urn:microsoft.com/office/officeart/2005/8/layout/cycle4"/>
    <dgm:cxn modelId="{C9B3BD55-9566-4749-8553-E1346CE0CF3A}" srcId="{D47026BC-0CF4-4D71-ACCA-333AFF7265A8}" destId="{8CE5BE01-210C-4D27-AF89-B4DBEF488E69}" srcOrd="5" destOrd="0" parTransId="{AB9B0BAB-57F1-4028-B430-42CB6EB47015}" sibTransId="{B261F34E-D91B-45D3-A7ED-DA830712533F}"/>
    <dgm:cxn modelId="{0336E67B-D96A-4CAF-AEC0-DA4999F1F014}" srcId="{D47026BC-0CF4-4D71-ACCA-333AFF7265A8}" destId="{D24E8962-2084-42F4-B23C-4690C1972513}" srcOrd="7" destOrd="0" parTransId="{602E2847-8173-49C5-9DB3-7F6EA2014299}" sibTransId="{DB84291E-3C86-4B5E-9997-5620CEC38C72}"/>
    <dgm:cxn modelId="{FC78427D-C3D3-4795-BD90-A2D193D1512A}" srcId="{D47026BC-0CF4-4D71-ACCA-333AFF7265A8}" destId="{66F59F24-45C1-449C-AC20-87D62D4A2AD5}" srcOrd="10" destOrd="0" parTransId="{F7629860-AF18-41E2-A61F-93BD18E6F2D9}" sibTransId="{07E00A8C-E7BB-420F-AC8D-43C014980F52}"/>
    <dgm:cxn modelId="{2615CEA6-4422-4601-A610-B0AE36B12C13}" type="presOf" srcId="{B57834FB-FEC1-443B-A151-780EFC7A6A63}" destId="{D17A3E40-9921-4D5F-AAF5-21E312C4EFF3}" srcOrd="0" destOrd="0" presId="urn:microsoft.com/office/officeart/2005/8/layout/cycle4"/>
    <dgm:cxn modelId="{A80C69B9-4146-4154-89EE-2ACF3658F395}" srcId="{D47026BC-0CF4-4D71-ACCA-333AFF7265A8}" destId="{FC4961A8-4365-4C45-BB5C-7DC557F2994D}" srcOrd="6" destOrd="0" parTransId="{34FEEBB6-9CD6-4942-BBAB-4BCD916489D8}" sibTransId="{27F48D45-1703-4A35-91B5-4199DCF3969F}"/>
    <dgm:cxn modelId="{4797FBCA-54AC-4B95-B314-10C595A21CEC}" srcId="{D47026BC-0CF4-4D71-ACCA-333AFF7265A8}" destId="{A1D17091-DE78-4D8E-AC5F-AF7A1BF8EB2F}" srcOrd="0" destOrd="0" parTransId="{0DEB282D-6076-43A3-982B-2045FE5BF484}" sibTransId="{F2BC48C8-5DAF-489C-BC55-733791D3F993}"/>
    <dgm:cxn modelId="{D3B1A5CB-FDD3-4006-98D4-66994FEAF719}" type="presOf" srcId="{A1D17091-DE78-4D8E-AC5F-AF7A1BF8EB2F}" destId="{A6C24A02-C5FE-4FEC-97F5-56F5752312D7}" srcOrd="0" destOrd="0" presId="urn:microsoft.com/office/officeart/2005/8/layout/cycle4"/>
    <dgm:cxn modelId="{B62F1ED5-36DE-49EE-A15C-E4E75CF2E46C}" srcId="{D47026BC-0CF4-4D71-ACCA-333AFF7265A8}" destId="{B57834FB-FEC1-443B-A151-780EFC7A6A63}" srcOrd="2" destOrd="0" parTransId="{EBC3BCDD-0C29-4C76-904E-79BF5E8387C7}" sibTransId="{BDF60BB5-EE27-4AC9-ADF7-D0D9F8BBC0B3}"/>
    <dgm:cxn modelId="{F078D2DD-0C76-4D2E-AF71-50AF80FF1441}" srcId="{D47026BC-0CF4-4D71-ACCA-333AFF7265A8}" destId="{D4F472A6-2202-467B-842B-17AFD5C74E6E}" srcOrd="8" destOrd="0" parTransId="{2835F4E5-8DA4-4FB8-AF5A-76A4C638A0B9}" sibTransId="{1A3B837D-2C8B-4E68-B800-A9A50EC6904A}"/>
    <dgm:cxn modelId="{D83B6EEF-F328-48A9-B9D1-9FFD1D1A13CC}" type="presOf" srcId="{9D7927F4-A3AA-4264-A6A4-8E37FE01D6BA}" destId="{45F46D60-F357-4336-A989-92FC632D8D7B}" srcOrd="0" destOrd="0" presId="urn:microsoft.com/office/officeart/2005/8/layout/cycle4"/>
    <dgm:cxn modelId="{8E8C93F3-EE6D-44C4-B6CF-76CA52EDCECB}" srcId="{D47026BC-0CF4-4D71-ACCA-333AFF7265A8}" destId="{D31A9843-9CA8-4EB7-837A-2ECCB552EC96}" srcOrd="9" destOrd="0" parTransId="{60321A77-E4E4-4A32-9869-A4371F71AE15}" sibTransId="{9895A5A5-C541-402A-AD0F-755A84CBB3E0}"/>
    <dgm:cxn modelId="{5FD44021-5E8D-4957-8234-3BF19D7B5296}" type="presParOf" srcId="{22732D1E-446B-4404-B1E5-89B300320C97}" destId="{CE108ADB-1580-4F05-894D-8D989325C060}" srcOrd="0" destOrd="0" presId="urn:microsoft.com/office/officeart/2005/8/layout/cycle4"/>
    <dgm:cxn modelId="{465FDA0B-34E3-4C88-B1B0-AA933D49290A}" type="presParOf" srcId="{CE108ADB-1580-4F05-894D-8D989325C060}" destId="{04C2AB68-36C9-41A8-B145-E1F6D39E4DB8}" srcOrd="0" destOrd="0" presId="urn:microsoft.com/office/officeart/2005/8/layout/cycle4"/>
    <dgm:cxn modelId="{1371EAFD-8839-4F59-B797-2A2A05276FF9}" type="presParOf" srcId="{22732D1E-446B-4404-B1E5-89B300320C97}" destId="{28DD4CDA-C4CE-41FE-9C74-744EEED50020}" srcOrd="1" destOrd="0" presId="urn:microsoft.com/office/officeart/2005/8/layout/cycle4"/>
    <dgm:cxn modelId="{80CE9C7B-8AE7-4819-BB39-73C6BE0279F4}" type="presParOf" srcId="{28DD4CDA-C4CE-41FE-9C74-744EEED50020}" destId="{A6C24A02-C5FE-4FEC-97F5-56F5752312D7}" srcOrd="0" destOrd="0" presId="urn:microsoft.com/office/officeart/2005/8/layout/cycle4"/>
    <dgm:cxn modelId="{69CF6368-F9CB-4C4C-BD8D-E25A9A143AE5}" type="presParOf" srcId="{28DD4CDA-C4CE-41FE-9C74-744EEED50020}" destId="{5FBE0FAF-7635-41C6-B418-2F217535133C}" srcOrd="1" destOrd="0" presId="urn:microsoft.com/office/officeart/2005/8/layout/cycle4"/>
    <dgm:cxn modelId="{DF574AFA-E9B9-448C-B909-096A06B99CCA}" type="presParOf" srcId="{28DD4CDA-C4CE-41FE-9C74-744EEED50020}" destId="{D17A3E40-9921-4D5F-AAF5-21E312C4EFF3}" srcOrd="2" destOrd="0" presId="urn:microsoft.com/office/officeart/2005/8/layout/cycle4"/>
    <dgm:cxn modelId="{5E648234-B562-4249-96E8-3F172631825D}" type="presParOf" srcId="{28DD4CDA-C4CE-41FE-9C74-744EEED50020}" destId="{45F46D60-F357-4336-A989-92FC632D8D7B}" srcOrd="3" destOrd="0" presId="urn:microsoft.com/office/officeart/2005/8/layout/cycle4"/>
    <dgm:cxn modelId="{1ADE8B63-70D4-4E80-9630-8FAC7D8E5BB1}" type="presParOf" srcId="{28DD4CDA-C4CE-41FE-9C74-744EEED50020}" destId="{866AE086-E7D7-4AD9-98A5-30A4B652C13E}" srcOrd="4" destOrd="0" presId="urn:microsoft.com/office/officeart/2005/8/layout/cycle4"/>
    <dgm:cxn modelId="{9AA6E43C-EAE2-415D-A375-D02F4D223C2B}" type="presParOf" srcId="{22732D1E-446B-4404-B1E5-89B300320C97}" destId="{205C9388-9FD4-44A4-8BCF-D8537E218CFE}" srcOrd="2" destOrd="0" presId="urn:microsoft.com/office/officeart/2005/8/layout/cycle4"/>
    <dgm:cxn modelId="{326F1F8C-FBBE-46B5-BFE9-37287F17316F}" type="presParOf" srcId="{22732D1E-446B-4404-B1E5-89B300320C97}" destId="{9844588C-E1A3-4564-A90C-A7C387A17B3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24A02-C5FE-4FEC-97F5-56F5752312D7}">
      <dsp:nvSpPr>
        <dsp:cNvPr id="0" name=""/>
        <dsp:cNvSpPr/>
      </dsp:nvSpPr>
      <dsp:spPr>
        <a:xfrm>
          <a:off x="6590227" y="40017"/>
          <a:ext cx="2455088" cy="2455088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46 percent of Americans will meet the criteria for a diagnosable mental health condition sometime in their life, and </a:t>
          </a:r>
          <a:r>
            <a:rPr lang="en-US" sz="14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half</a:t>
          </a:r>
          <a:r>
            <a:rPr lang="en-US" sz="11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of those people will develop conditions by the age of 14.</a:t>
          </a:r>
        </a:p>
      </dsp:txBody>
      <dsp:txXfrm>
        <a:off x="7309306" y="759096"/>
        <a:ext cx="1736009" cy="1736009"/>
      </dsp:txXfrm>
    </dsp:sp>
    <dsp:sp modelId="{5FBE0FAF-7635-41C6-B418-2F217535133C}">
      <dsp:nvSpPr>
        <dsp:cNvPr id="0" name=""/>
        <dsp:cNvSpPr/>
      </dsp:nvSpPr>
      <dsp:spPr>
        <a:xfrm rot="5400000">
          <a:off x="9157045" y="40017"/>
          <a:ext cx="2455088" cy="2455088"/>
        </a:xfrm>
        <a:prstGeom prst="pieWedge">
          <a:avLst/>
        </a:prstGeom>
        <a:solidFill>
          <a:schemeClr val="accent2">
            <a:hueOff val="-3319393"/>
            <a:satOff val="17759"/>
            <a:lumOff val="1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16% of youth report suffering from at least one major depressive episode in the past year.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More than </a:t>
          </a:r>
          <a:r>
            <a:rPr lang="en-US" sz="1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2.7 million </a:t>
          </a:r>
          <a:r>
            <a:rPr lang="en-US" sz="11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youth are experiencing severe major depression (feeling symptoms daily</a:t>
          </a:r>
        </a:p>
      </dsp:txBody>
      <dsp:txXfrm rot="-5400000">
        <a:off x="9157045" y="759096"/>
        <a:ext cx="1736009" cy="1736009"/>
      </dsp:txXfrm>
    </dsp:sp>
    <dsp:sp modelId="{D17A3E40-9921-4D5F-AAF5-21E312C4EFF3}">
      <dsp:nvSpPr>
        <dsp:cNvPr id="0" name=""/>
        <dsp:cNvSpPr/>
      </dsp:nvSpPr>
      <dsp:spPr>
        <a:xfrm rot="10800000">
          <a:off x="9206539" y="2683384"/>
          <a:ext cx="2455088" cy="2455088"/>
        </a:xfrm>
        <a:prstGeom prst="pieWedge">
          <a:avLst/>
        </a:prstGeom>
        <a:solidFill>
          <a:schemeClr val="accent2">
            <a:hueOff val="-6638787"/>
            <a:satOff val="35519"/>
            <a:lumOff val="2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Nationally, only </a:t>
          </a:r>
          <a:r>
            <a:rPr lang="en-US" sz="1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28% of youth with severe depression </a:t>
          </a:r>
          <a:r>
            <a:rPr lang="en-US" sz="11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receive some consistent treatment</a:t>
          </a:r>
        </a:p>
      </dsp:txBody>
      <dsp:txXfrm rot="10800000">
        <a:off x="9206539" y="2683384"/>
        <a:ext cx="1736009" cy="1736009"/>
      </dsp:txXfrm>
    </dsp:sp>
    <dsp:sp modelId="{45F46D60-F357-4336-A989-92FC632D8D7B}">
      <dsp:nvSpPr>
        <dsp:cNvPr id="0" name=""/>
        <dsp:cNvSpPr/>
      </dsp:nvSpPr>
      <dsp:spPr>
        <a:xfrm rot="16200000">
          <a:off x="6601152" y="2701601"/>
          <a:ext cx="2455088" cy="2455088"/>
        </a:xfrm>
        <a:prstGeom prst="pieWedge">
          <a:avLst/>
        </a:prstGeom>
        <a:solidFill>
          <a:schemeClr val="accent2">
            <a:hueOff val="-9958180"/>
            <a:satOff val="53278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59.8% of youth </a:t>
          </a:r>
          <a:r>
            <a:rPr lang="en-US" sz="11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with major depression do not receive any mental health treatment. </a:t>
          </a:r>
        </a:p>
      </dsp:txBody>
      <dsp:txXfrm rot="5400000">
        <a:off x="7320231" y="2701601"/>
        <a:ext cx="1736009" cy="1736009"/>
      </dsp:txXfrm>
    </dsp:sp>
    <dsp:sp modelId="{205C9388-9FD4-44A4-8BCF-D8537E218CFE}">
      <dsp:nvSpPr>
        <dsp:cNvPr id="0" name=""/>
        <dsp:cNvSpPr/>
      </dsp:nvSpPr>
      <dsp:spPr>
        <a:xfrm>
          <a:off x="8693151" y="2209538"/>
          <a:ext cx="847657" cy="737093"/>
        </a:xfrm>
        <a:prstGeom prst="circularArrow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44588C-E1A3-4564-A90C-A7C387A17B30}">
      <dsp:nvSpPr>
        <dsp:cNvPr id="0" name=""/>
        <dsp:cNvSpPr/>
      </dsp:nvSpPr>
      <dsp:spPr>
        <a:xfrm rot="10800000">
          <a:off x="8693151" y="2249190"/>
          <a:ext cx="847657" cy="737093"/>
        </a:xfrm>
        <a:prstGeom prst="circularArrow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8EC8A-1A95-49F8-818C-06F2449EB837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A70D8-D108-4141-A054-FB15714BA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98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anford.app.box.com/s/kb7alrpx6trlxzyebxm0l8xehxk8ayax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A70D8-D108-4141-A054-FB15714BA8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37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Suicide Deaths in Idaho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A70D8-D108-4141-A054-FB15714BA8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30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District includes: </a:t>
            </a:r>
            <a:r>
              <a:rPr lang="en-US" dirty="0" err="1"/>
              <a:t>Cammas</a:t>
            </a:r>
            <a:r>
              <a:rPr lang="en-US" dirty="0"/>
              <a:t>,  Gooding, Blaine, Lincoln, Jerome, Minidoka, Cassia, Twin Falls</a:t>
            </a:r>
          </a:p>
          <a:p>
            <a:r>
              <a:rPr lang="en-US" dirty="0"/>
              <a:t>Attempts: A non-fatal, self-directed, potentially injurious behavior with intent to die as a result of said behavior. A suicide attempt might not result in injury. </a:t>
            </a:r>
          </a:p>
          <a:p>
            <a:r>
              <a:rPr lang="en-US" dirty="0"/>
              <a:t>Ideation: Thinking about, considering or planning suicide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A70D8-D108-4141-A054-FB15714BA8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67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 you thinking about suicide—communicates that you are open to speaking about suicide in a </a:t>
            </a:r>
            <a:r>
              <a:rPr lang="en-US" dirty="0" err="1"/>
              <a:t>non-judgemental</a:t>
            </a:r>
            <a:r>
              <a:rPr lang="en-US" dirty="0"/>
              <a:t> and supportive way. </a:t>
            </a:r>
          </a:p>
          <a:p>
            <a:r>
              <a:rPr lang="en-US" dirty="0"/>
              <a:t>Can open the door for effective dialogue. </a:t>
            </a:r>
          </a:p>
          <a:p>
            <a:r>
              <a:rPr lang="en-US" dirty="0"/>
              <a:t>Do not ever agree to keep their thoughts a secret.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A70D8-D108-4141-A054-FB15714BA8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83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Help them to focus on THEIR reasons for living and avoid imposing YOUR reasons for them to stay alive. </a:t>
            </a:r>
          </a:p>
          <a:p>
            <a:endParaRPr lang="en-US" dirty="0"/>
          </a:p>
          <a:p>
            <a:r>
              <a:rPr lang="en-US" dirty="0"/>
              <a:t>Be there physically (on the phone or when you can in person). Follow through. Be there in ways you say you will; don’t commit to “being there” in ways you can note. </a:t>
            </a:r>
          </a:p>
          <a:p>
            <a:r>
              <a:rPr lang="en-US" dirty="0"/>
              <a:t>Find out who and what they believe may be the most effective sources of help. </a:t>
            </a:r>
          </a:p>
          <a:p>
            <a:endParaRPr lang="en-US" dirty="0"/>
          </a:p>
          <a:p>
            <a:r>
              <a:rPr lang="en-US" dirty="0" err="1"/>
              <a:t>Why:n</a:t>
            </a:r>
            <a:r>
              <a:rPr lang="en-US" dirty="0"/>
              <a:t>  Being there for someone with thoughts of suicide is life-saving. Increasing connectedness to others and limiting isolation has show to be a protective factor against suicide. </a:t>
            </a:r>
          </a:p>
          <a:p>
            <a:endParaRPr lang="en-US" dirty="0"/>
          </a:p>
          <a:p>
            <a:r>
              <a:rPr lang="en-US" dirty="0"/>
              <a:t>Connectedness also is show to reduce the escalation of thoughts of suicide to action and acts as a buffer against hopelessness and psychological pain.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A70D8-D108-4141-A054-FB15714BA8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39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The Help Keep Them Safe step is really about showing support for someone during the times when they have thoughts of suicide by putting </a:t>
            </a:r>
            <a:r>
              <a:rPr lang="en-US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time</a:t>
            </a:r>
            <a:r>
              <a:rPr lang="en-US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 and </a:t>
            </a:r>
            <a:r>
              <a:rPr lang="en-US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distance</a:t>
            </a:r>
            <a:r>
              <a:rPr lang="en-US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 between the person and their chosen method, especially methods that have shown higher lethality (like firearms and medications).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A70D8-D108-4141-A054-FB15714BA8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87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found that individuals that called the National Suicide Prevention Lifeline were significantly more likely to feel less depressed, less suicidal, less overwhelmed,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A70D8-D108-4141-A054-FB15714BA8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69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this type of contact can continue to increase their feelings of connectedness and share your ongoing support. There is evidence that even a simple form of reaching out, </a:t>
            </a:r>
            <a:r>
              <a:rPr lang="en-US" b="1" i="1" u="sng" dirty="0">
                <a:solidFill>
                  <a:srgbClr val="4683FF"/>
                </a:solidFill>
                <a:effectLst/>
                <a:latin typeface="Source Sans Pro" panose="020B0503030403020204" pitchFamily="34" charset="0"/>
                <a:hlinkClick r:id="rId3"/>
              </a:rPr>
              <a:t>like sending a caring postcard</a:t>
            </a:r>
            <a:r>
              <a:rPr lang="en-US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, can potentially reduce their risk for suicide.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A70D8-D108-4141-A054-FB15714BA8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34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DF0D-968C-47B2-94BF-592848967A13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CDD3-E7BE-44F1-BF78-45DFD066D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14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DF0D-968C-47B2-94BF-592848967A13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CDD3-E7BE-44F1-BF78-45DFD066D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86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DF0D-968C-47B2-94BF-592848967A13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CDD3-E7BE-44F1-BF78-45DFD066D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6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DF0D-968C-47B2-94BF-592848967A13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CDD3-E7BE-44F1-BF78-45DFD066D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1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DF0D-968C-47B2-94BF-592848967A13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CDD3-E7BE-44F1-BF78-45DFD066D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29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DF0D-968C-47B2-94BF-592848967A13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CDD3-E7BE-44F1-BF78-45DFD066D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1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DF0D-968C-47B2-94BF-592848967A13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CDD3-E7BE-44F1-BF78-45DFD066D2F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21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DF0D-968C-47B2-94BF-592848967A13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CDD3-E7BE-44F1-BF78-45DFD066D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9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DF0D-968C-47B2-94BF-592848967A13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CDD3-E7BE-44F1-BF78-45DFD066D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99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DF0D-968C-47B2-94BF-592848967A13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CDD3-E7BE-44F1-BF78-45DFD066D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7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F34DF0D-968C-47B2-94BF-592848967A13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CDD3-E7BE-44F1-BF78-45DFD066D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2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F34DF0D-968C-47B2-94BF-592848967A13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93ACDD3-E7BE-44F1-BF78-45DFD066D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2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ethealthy.dhw.idaho.gov/idaho-vdrs" TargetMode="External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thealthy.dhw.idaho.gov/suicide-prevention-ed-visit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uTUh_1awXmI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9B1FF0-543A-8576-ECCE-AF2FFF30CC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943844" cy="685799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151060-C7C3-E26D-F94C-EF5908FF4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1190" y="1187507"/>
            <a:ext cx="5769620" cy="1555694"/>
          </a:xfrm>
          <a:noFill/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Magic Valley Human2Human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83BDA2-34F3-415E-63D4-2594F6547FF0}"/>
              </a:ext>
            </a:extLst>
          </p:cNvPr>
          <p:cNvSpPr txBox="1"/>
          <p:nvPr/>
        </p:nvSpPr>
        <p:spPr>
          <a:xfrm>
            <a:off x="3118131" y="2913133"/>
            <a:ext cx="59557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February 13, 2023</a:t>
            </a:r>
          </a:p>
          <a:p>
            <a:pPr algn="ctr"/>
            <a:r>
              <a:rPr lang="en-US" sz="4400" dirty="0"/>
              <a:t>Community Collab</a:t>
            </a:r>
          </a:p>
        </p:txBody>
      </p:sp>
    </p:spTree>
    <p:extLst>
      <p:ext uri="{BB962C8B-B14F-4D97-AF65-F5344CB8AC3E}">
        <p14:creationId xmlns:p14="http://schemas.microsoft.com/office/powerpoint/2010/main" val="423467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A22DC9D-EFF1-AB06-8AFD-121F8ABDF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59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7C88046-B6BC-BAFB-EC1A-722E4EFC4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64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7CF1EB9-481B-6E07-8A2B-5E420827F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42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22DF13D-4905-1E1F-32AE-63379274F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42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666D37BE-E3CD-5BDA-ED86-C8B7C54BE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59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12A0516-8C5A-F422-25EC-AB27715F7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187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98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DF0A604-9492-6D16-6B7E-2C9445ADF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3332050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3FD2CF-D683-AEB8-AE8E-EDB91D0C7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167" y="132485"/>
            <a:ext cx="4390559" cy="730544"/>
          </a:xfrm>
          <a:noFill/>
        </p:spPr>
        <p:txBody>
          <a:bodyPr>
            <a:normAutofit fontScale="90000"/>
          </a:bodyPr>
          <a:lstStyle/>
          <a:p>
            <a:r>
              <a:rPr lang="en-US" dirty="0"/>
              <a:t>An upward trend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C4E51EC-7C93-2149-C586-DA6D826B78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4476398"/>
              </p:ext>
            </p:extLst>
          </p:nvPr>
        </p:nvGraphicFramePr>
        <p:xfrm>
          <a:off x="-2039421" y="92467"/>
          <a:ext cx="11769047" cy="566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45F7D4F-B417-CD65-FCBA-F8A7BB939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https://www.mhanational.org/issues/state-mental-health-america</a:t>
            </a:r>
          </a:p>
        </p:txBody>
      </p:sp>
    </p:spTree>
    <p:extLst>
      <p:ext uri="{BB962C8B-B14F-4D97-AF65-F5344CB8AC3E}">
        <p14:creationId xmlns:p14="http://schemas.microsoft.com/office/powerpoint/2010/main" val="205897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5C9388-9FD4-44A4-8BCF-D8537E218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205C9388-9FD4-44A4-8BCF-D8537E218C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205C9388-9FD4-44A4-8BCF-D8537E218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205C9388-9FD4-44A4-8BCF-D8537E218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44588C-E1A3-4564-A90C-A7C387A17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9844588C-E1A3-4564-A90C-A7C387A17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9844588C-E1A3-4564-A90C-A7C387A17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9844588C-E1A3-4564-A90C-A7C387A17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C24A02-C5FE-4FEC-97F5-56F575231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A6C24A02-C5FE-4FEC-97F5-56F5752312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A6C24A02-C5FE-4FEC-97F5-56F575231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A6C24A02-C5FE-4FEC-97F5-56F575231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BE0FAF-7635-41C6-B418-2F2175351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5FBE0FAF-7635-41C6-B418-2F21753513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5FBE0FAF-7635-41C6-B418-2F2175351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5FBE0FAF-7635-41C6-B418-2F2175351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7A3E40-9921-4D5F-AAF5-21E312C4E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graphicEl>
                                              <a:dgm id="{D17A3E40-9921-4D5F-AAF5-21E312C4EF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graphicEl>
                                              <a:dgm id="{D17A3E40-9921-4D5F-AAF5-21E312C4E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D17A3E40-9921-4D5F-AAF5-21E312C4E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F46D60-F357-4336-A989-92FC632D8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graphicEl>
                                              <a:dgm id="{45F46D60-F357-4336-A989-92FC632D8D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45F46D60-F357-4336-A989-92FC632D8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graphicEl>
                                              <a:dgm id="{45F46D60-F357-4336-A989-92FC632D8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007E4BD0-C2E1-13B8-A5D1-8779EEB8BCD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26579951"/>
                  </p:ext>
                </p:extLst>
              </p:nvPr>
            </p:nvGraphicFramePr>
            <p:xfrm>
              <a:off x="2032000" y="719666"/>
              <a:ext cx="8128000" cy="541866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id="{007E4BD0-C2E1-13B8-A5D1-8779EEB8BCD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2000" y="719666"/>
                <a:ext cx="8128000" cy="5418667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B905183-261A-9874-A60B-6E84EB2E3F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340122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586B91-7152-D5C1-493F-29F845DBB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hlinkClick r:id="rId6"/>
              </a:rPr>
              <a:t>Idaho Bureau of Vital Records and Health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293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2907A9D-CB19-93D2-9F0C-5EDDB330D5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457117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9A322-0ACC-AF71-7639-D2325079F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Idaho Bureau of Vital Records and Health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63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8EE128-4EFB-9665-9A2E-D8612143A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353" y="0"/>
            <a:ext cx="88872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10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B31F3-92F0-3E30-FD96-848FBF2D5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Myths versus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486FC-C82A-E7CA-D371-BCFB239237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Talking to someone about suicide may increase the likelihood they will die by suicide. </a:t>
            </a:r>
          </a:p>
          <a:p>
            <a:r>
              <a:rPr lang="en-US" dirty="0"/>
              <a:t>You can’t stop a person, once they’ve decided to die by suicide. </a:t>
            </a:r>
          </a:p>
          <a:p>
            <a:r>
              <a:rPr lang="en-US" dirty="0"/>
              <a:t>Only depressed people die by suicide. </a:t>
            </a:r>
          </a:p>
          <a:p>
            <a:r>
              <a:rPr lang="en-US" dirty="0"/>
              <a:t>Suicidal people don’t usually share their intentions</a:t>
            </a:r>
          </a:p>
          <a:p>
            <a:r>
              <a:rPr lang="en-US" dirty="0"/>
              <a:t>Suicidal people are just looking for attention. </a:t>
            </a:r>
          </a:p>
          <a:p>
            <a:r>
              <a:rPr lang="en-US" dirty="0"/>
              <a:t>Youth will usually tell a friend that they are suicidal, but usually an adult too.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Online Media 4" title="11 Myths &amp; Truths about Suicide">
            <a:hlinkClick r:id="" action="ppaction://media"/>
            <a:extLst>
              <a:ext uri="{FF2B5EF4-FFF2-40B4-BE49-F238E27FC236}">
                <a16:creationId xmlns:a16="http://schemas.microsoft.com/office/drawing/2014/main" id="{E9A5D12B-5890-DDE7-5EDB-14ABA82F08A8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391354" y="2387600"/>
            <a:ext cx="4271771" cy="389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1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19614-FA17-B4F3-83CF-C0B50A30A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942" y="954346"/>
            <a:ext cx="8991600" cy="572213"/>
          </a:xfrm>
        </p:spPr>
        <p:txBody>
          <a:bodyPr>
            <a:normAutofit fontScale="90000"/>
          </a:bodyPr>
          <a:lstStyle/>
          <a:p>
            <a:r>
              <a:rPr lang="en-US" dirty="0"/>
              <a:t>Call to Action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EAA40-724B-3279-FCEB-32C9E1A79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5194" y="1952091"/>
            <a:ext cx="6801612" cy="801384"/>
          </a:xfrm>
        </p:spPr>
        <p:txBody>
          <a:bodyPr>
            <a:normAutofit/>
          </a:bodyPr>
          <a:lstStyle/>
          <a:p>
            <a:r>
              <a:rPr lang="en-US" b="1" i="0" dirty="0">
                <a:solidFill>
                  <a:srgbClr val="262626"/>
                </a:solidFill>
                <a:effectLst/>
                <a:latin typeface="Montserrat" panose="00000500000000000000" pitchFamily="2" charset="0"/>
              </a:rPr>
              <a:t>. </a:t>
            </a:r>
            <a:endParaRPr lang="en-US" b="0" i="0" dirty="0">
              <a:solidFill>
                <a:srgbClr val="262626"/>
              </a:solidFill>
              <a:effectLst/>
              <a:latin typeface="Montserrat" panose="00000500000000000000" pitchFamily="2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5B3F54-F4AF-167D-0921-6FB45B259B4C}"/>
              </a:ext>
            </a:extLst>
          </p:cNvPr>
          <p:cNvSpPr txBox="1"/>
          <p:nvPr/>
        </p:nvSpPr>
        <p:spPr>
          <a:xfrm>
            <a:off x="1407560" y="3236360"/>
            <a:ext cx="47774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262626"/>
                </a:solidFill>
                <a:effectLst/>
                <a:latin typeface="Montserrat" panose="00000500000000000000" pitchFamily="2" charset="0"/>
              </a:rPr>
              <a:t>However, these figures may be an overestimate of active mental health professionals, as it may include providers who are no longer practicing or accepting new patients.</a:t>
            </a:r>
            <a:endParaRPr lang="en-US" sz="1600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933E60C-F2B8-C766-9812-6C358188C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895" y="2576245"/>
            <a:ext cx="3809999" cy="39195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864A97-FB92-8E35-0F72-AE55EBC8C9B7}"/>
              </a:ext>
            </a:extLst>
          </p:cNvPr>
          <p:cNvSpPr txBox="1"/>
          <p:nvPr/>
        </p:nvSpPr>
        <p:spPr>
          <a:xfrm>
            <a:off x="1859622" y="5039474"/>
            <a:ext cx="4916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As Humans: We all have a role to play in preventing suicide.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055733-9C2C-AF73-6540-E8E008601D2B}"/>
              </a:ext>
            </a:extLst>
          </p:cNvPr>
          <p:cNvSpPr txBox="1"/>
          <p:nvPr/>
        </p:nvSpPr>
        <p:spPr>
          <a:xfrm>
            <a:off x="534585" y="2009444"/>
            <a:ext cx="6097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62626"/>
                </a:solidFill>
                <a:effectLst/>
                <a:latin typeface="Montserrat" panose="00000500000000000000" pitchFamily="2" charset="0"/>
              </a:rPr>
              <a:t>In the U.S., there are an estimated 350 individuals for every one mental health provider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64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12A0516-8C5A-F422-25EC-AB27715F7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187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71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">
            <a:extLst>
              <a:ext uri="{FF2B5EF4-FFF2-40B4-BE49-F238E27FC236}">
                <a16:creationId xmlns:a16="http://schemas.microsoft.com/office/drawing/2014/main" id="{ABAF288D-B254-77C7-4973-09DDDA56F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6669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1526</TotalTime>
  <Words>658</Words>
  <Application>Microsoft Office PowerPoint</Application>
  <PresentationFormat>Widescreen</PresentationFormat>
  <Paragraphs>60</Paragraphs>
  <Slides>16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Gill Sans MT</vt:lpstr>
      <vt:lpstr>Montserrat</vt:lpstr>
      <vt:lpstr>Source Sans Pro</vt:lpstr>
      <vt:lpstr>Parcel</vt:lpstr>
      <vt:lpstr>Magic Valley Human2Human</vt:lpstr>
      <vt:lpstr>An upward trend</vt:lpstr>
      <vt:lpstr>PowerPoint Presentation</vt:lpstr>
      <vt:lpstr>PowerPoint Presentation</vt:lpstr>
      <vt:lpstr>PowerPoint Presentation</vt:lpstr>
      <vt:lpstr>Myths versus Facts</vt:lpstr>
      <vt:lpstr>Call to 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MVH2H Title Page</dc:title>
  <dc:creator>Melissa Uhl</dc:creator>
  <cp:lastModifiedBy>Melissa Uhl</cp:lastModifiedBy>
  <cp:revision>1</cp:revision>
  <dcterms:created xsi:type="dcterms:W3CDTF">2023-02-11T19:34:53Z</dcterms:created>
  <dcterms:modified xsi:type="dcterms:W3CDTF">2023-02-12T21:04:18Z</dcterms:modified>
</cp:coreProperties>
</file>