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sldIdLst>
    <p:sldId id="256" r:id="rId2"/>
    <p:sldId id="257" r:id="rId3"/>
    <p:sldId id="258" r:id="rId4"/>
    <p:sldId id="263" r:id="rId5"/>
    <p:sldId id="264" r:id="rId6"/>
    <p:sldId id="259" r:id="rId7"/>
    <p:sldId id="260" r:id="rId8"/>
    <p:sldId id="266" r:id="rId9"/>
    <p:sldId id="26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BA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68"/>
    <p:restoredTop sz="94667"/>
  </p:normalViewPr>
  <p:slideViewPr>
    <p:cSldViewPr snapToGrid="0" snapToObjects="1">
      <p:cViewPr varScale="1">
        <p:scale>
          <a:sx n="110" d="100"/>
          <a:sy n="110" d="100"/>
        </p:scale>
        <p:origin x="414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EBC55-5864-427B-84CF-6441AA82B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6745" y="1205037"/>
            <a:ext cx="7744993" cy="2541336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B52BDB-18E0-4991-A6F2-7AD5420153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6745" y="3949332"/>
            <a:ext cx="7744993" cy="2006735"/>
          </a:xfrm>
        </p:spPr>
        <p:txBody>
          <a:bodyPr>
            <a:normAutofit/>
          </a:bodyPr>
          <a:lstStyle>
            <a:lvl1pPr marL="0" indent="0" algn="l">
              <a:buNone/>
              <a:defRPr sz="20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F0ABC6-907E-47DE-8E40-61F2DD1B4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AB158-6097-43A1-90B6-406F93670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EE077-FF20-4DD9-92B5-EE1C4D615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824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071ABCB-C306-49F0-8D5D-0B890583C1CE}"/>
              </a:ext>
            </a:extLst>
          </p:cNvPr>
          <p:cNvGrpSpPr/>
          <p:nvPr/>
        </p:nvGrpSpPr>
        <p:grpSpPr>
          <a:xfrm rot="10800000">
            <a:off x="0" y="1827078"/>
            <a:ext cx="2926300" cy="5030922"/>
            <a:chOff x="9265700" y="2026"/>
            <a:chExt cx="2926300" cy="5030922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4A67F94-2250-4B3A-8424-1BC0A0BCB3FF}"/>
                </a:ext>
              </a:extLst>
            </p:cNvPr>
            <p:cNvSpPr/>
            <p:nvPr/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FB942D8-95BE-4CFD-BFCC-26209EC192CE}"/>
                </a:ext>
              </a:extLst>
            </p:cNvPr>
            <p:cNvSpPr/>
            <p:nvPr/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DF6499A-D398-4CBC-AA22-4277539430FC}"/>
                </a:ext>
              </a:extLst>
            </p:cNvPr>
            <p:cNvSpPr/>
            <p:nvPr/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D91493C-6480-4A3F-8836-1727CBA3C849}"/>
                </a:ext>
              </a:extLst>
            </p:cNvPr>
            <p:cNvSpPr/>
            <p:nvPr/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546BFEE-D3D9-4B18-BA88-49F7C7D26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8186" y="959587"/>
            <a:ext cx="9076329" cy="10642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EA5BD3-1A63-4F94-ADFA-5CA2A414DE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148186" y="2248257"/>
            <a:ext cx="9076329" cy="365015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21888E-6FA1-446E-A77C-7D26923F6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33313F-58CA-4397-A3B4-71B068D1E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CC6AB3-89E2-4B6A-A5F3-3FB781C1A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496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7BC2869-B8E0-44C7-801E-BA0C2C1B5E82}"/>
              </a:ext>
            </a:extLst>
          </p:cNvPr>
          <p:cNvGrpSpPr/>
          <p:nvPr/>
        </p:nvGrpSpPr>
        <p:grpSpPr>
          <a:xfrm rot="10800000">
            <a:off x="0" y="1827078"/>
            <a:ext cx="2926300" cy="5030922"/>
            <a:chOff x="9265700" y="2026"/>
            <a:chExt cx="2926300" cy="5030922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A7CEB8F-94FA-4A87-AA80-066173AA5C57}"/>
                </a:ext>
              </a:extLst>
            </p:cNvPr>
            <p:cNvSpPr/>
            <p:nvPr/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4F9817E-A26F-4D7B-82A1-FA647EE4C86F}"/>
                </a:ext>
              </a:extLst>
            </p:cNvPr>
            <p:cNvSpPr/>
            <p:nvPr/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E734839-B51C-4112-A4D8-DDFCB7F84A6F}"/>
                </a:ext>
              </a:extLst>
            </p:cNvPr>
            <p:cNvSpPr/>
            <p:nvPr/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1DFF651-C17F-4B2C-A962-32FA4958BCFA}"/>
                </a:ext>
              </a:extLst>
            </p:cNvPr>
            <p:cNvSpPr/>
            <p:nvPr/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9B263D-CDF8-431B-A5D1-9687649138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31030" y="866253"/>
            <a:ext cx="2222769" cy="531071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B6B9BE-E660-4F3A-ABA1-86667DC133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866253"/>
            <a:ext cx="8164286" cy="531071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82700-F509-4302-AE0E-6CC56401A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3BD63-5B0C-4FB3-8434-8EA1A84F2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3E9EB-019B-4F03-8147-D6CBA6B1E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634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31C13-CF9D-4E82-A5B4-91008DCD2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06FD2-89E8-4415-ADF7-22F4A4C259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CBBFF-8889-497F-B4CA-A031E8DD3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78DAF-985B-4BB4-ADA9-02EA979F1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10DBC-42B5-46AB-B36A-B39128E6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182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1B6E7-01C8-4375-B7C7-596CD1199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83229"/>
            <a:ext cx="8214179" cy="330313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441675-8F3E-47CC-9573-D853C506D5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295900"/>
            <a:ext cx="8214179" cy="79375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419F49-690E-49EC-BD41-75A18C9E3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C9E70-1401-468E-97DE-4255CA222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BE14C-9127-4582-A006-2AEA93AF7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8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34DF9-FA60-4E7B-BDE8-C0F9AFE63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7F1133-890E-4E96-AEDD-0F921E26F5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6745" y="2250798"/>
            <a:ext cx="4445899" cy="37526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4763B4-4987-4303-9640-54B67DD75E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7174" y="2250798"/>
            <a:ext cx="4445899" cy="37526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94AAD8-D444-410E-98EC-47076908F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72F01E-6867-4604-8B58-F65BCC820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543D87-0EC8-43C7-9D1B-46DB52129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067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05AE-70FD-4CEE-BDFB-D5C0A3D35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745" y="960120"/>
            <a:ext cx="9196928" cy="106070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9091E2-4532-4D16-827E-4DB0688FD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7153" y="2062842"/>
            <a:ext cx="4445899" cy="78189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2B53BE-9EDA-4D07-A042-0D101FAB9A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6745" y="2882837"/>
            <a:ext cx="4446642" cy="334379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DFDFC1-7510-4F8E-A831-ABA33D977A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25280" y="2062842"/>
            <a:ext cx="4467794" cy="78189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2A42F0-9A48-4946-8BA8-394CBF01A0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24868" y="2882837"/>
            <a:ext cx="4468541" cy="334379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0FC563-D319-494F-AA63-0BDF1D25E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42F4FE-433A-42F6-8A73-AD843352B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575352-FC7F-4BA8-940F-2F920C280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014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B3FB5-4B13-4412-9F42-62450D6AA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C87ECA-0E5D-4DD2-B664-DF351875F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E2406B-A925-466A-AF79-D0A4E0EA4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61B050-D381-4E1A-88DD-361F0EE9D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961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8BF592-6A15-4999-ACFA-A535A113B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19EFC1-AD45-4610-8FC6-2058F55E4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3DF506-CFF9-4BD2-8D76-337792779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820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77674-EAFF-4CAE-A685-8AEA617D0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94014"/>
            <a:ext cx="3932237" cy="143691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B3A185-E15D-46FD-A4FB-709A8B5D0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94014"/>
            <a:ext cx="6172200" cy="47670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4086F7-5F48-40D6-B4E3-1347EA21B0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18012"/>
            <a:ext cx="3932237" cy="32509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F4FC41-0A32-438D-9A47-F932AB492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F0F85D-CB6B-48E8-B56F-81472CE94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6E120E-E239-4B93-AC67-210D23BD2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283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1F02C-5A08-45D4-AFE1-8EF0E6DEC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65120"/>
            <a:ext cx="3932237" cy="146580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2EF863-20E6-4CF9-A179-0A2A52E5F3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CFB1A-5B7E-45DA-9713-0CD8E3121F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18014"/>
            <a:ext cx="3932237" cy="325097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EFD67F-901E-4423-A48F-41F00ECA5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B04982-0749-4F34-A4DB-DDC12BD4B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B38447-AEAF-40D9-B3D3-94404C144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258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206359A-F1E3-49EE-BBC2-40888C4A3628}"/>
              </a:ext>
            </a:extLst>
          </p:cNvPr>
          <p:cNvGrpSpPr/>
          <p:nvPr/>
        </p:nvGrpSpPr>
        <p:grpSpPr>
          <a:xfrm>
            <a:off x="9265700" y="2026"/>
            <a:ext cx="2926300" cy="5030922"/>
            <a:chOff x="9265700" y="2026"/>
            <a:chExt cx="2926300" cy="5030922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ED90C42-6A0F-48E8-BF96-7D3E2A395EC7}"/>
                </a:ext>
              </a:extLst>
            </p:cNvPr>
            <p:cNvSpPr/>
            <p:nvPr/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DA0863A-55F7-4EB0-9451-F3EE4D65DBDB}"/>
                </a:ext>
              </a:extLst>
            </p:cNvPr>
            <p:cNvSpPr/>
            <p:nvPr/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FE7CFE2-40F6-44B2-8AAD-0C384EEFCF7E}"/>
                </a:ext>
              </a:extLst>
            </p:cNvPr>
            <p:cNvSpPr/>
            <p:nvPr/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F0D6A17-AA80-4608-8660-8D1587A17704}"/>
                </a:ext>
              </a:extLst>
            </p:cNvPr>
            <p:cNvSpPr/>
            <p:nvPr/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11B74D-DF90-4993-88AE-4D05C91F2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744" y="959587"/>
            <a:ext cx="9076329" cy="10642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B3DE9-A495-4E75-819D-E0B2E55050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6744" y="2248257"/>
            <a:ext cx="9076329" cy="3650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430AC-DB07-423B-A52A-0065639AFE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66975" y="6356350"/>
            <a:ext cx="2960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0">
                <a:solidFill>
                  <a:schemeClr val="tx2">
                    <a:alpha val="85000"/>
                  </a:schemeClr>
                </a:solidFill>
              </a:defRPr>
            </a:lvl1pPr>
          </a:lstStyle>
          <a:p>
            <a:fld id="{11008460-8B2F-4AAA-A4E2-10730069204C}" type="datetimeFigureOut">
              <a:rPr lang="en-US" smtClean="0"/>
              <a:pPr/>
              <a:t>1/12/2022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5FAFC9-FA18-4C55-8C92-B17603CAEE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6745" y="501128"/>
            <a:ext cx="33113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0">
                <a:solidFill>
                  <a:schemeClr val="tx2">
                    <a:alpha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D5A493-61FB-4764-90B6-8CC218A781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9498" y="6356350"/>
            <a:ext cx="5154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0">
                <a:solidFill>
                  <a:schemeClr val="tx2">
                    <a:alpha val="85000"/>
                  </a:schemeClr>
                </a:solidFill>
              </a:defRPr>
            </a:lvl1pPr>
          </a:lstStyle>
          <a:p>
            <a:fld id="{0946259B-8396-46CD-AD42-FDEDA89DA2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789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72" r:id="rId6"/>
    <p:sldLayoutId id="2147483667" r:id="rId7"/>
    <p:sldLayoutId id="2147483668" r:id="rId8"/>
    <p:sldLayoutId id="2147483669" r:id="rId9"/>
    <p:sldLayoutId id="2147483671" r:id="rId10"/>
    <p:sldLayoutId id="2147483670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SzPct val="150000"/>
        <a:buFont typeface="Goudy Old Style" panose="02020502050305020303" pitchFamily="18" charset="0"/>
        <a:buChar char="∙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8640" indent="-228600" algn="l" defTabSz="914400" rtl="0" eaLnBrk="1" latinLnBrk="0" hangingPunct="1">
        <a:lnSpc>
          <a:spcPct val="110000"/>
        </a:lnSpc>
        <a:spcBef>
          <a:spcPts val="500"/>
        </a:spcBef>
        <a:buSzPct val="150000"/>
        <a:buFont typeface="Goudy Old Style" panose="02020502050305020303" pitchFamily="18" charset="0"/>
        <a:buChar char="∙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59436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22960" indent="-228600" algn="l" defTabSz="914400" rtl="0" eaLnBrk="1" latinLnBrk="0" hangingPunct="1">
        <a:lnSpc>
          <a:spcPct val="110000"/>
        </a:lnSpc>
        <a:spcBef>
          <a:spcPts val="500"/>
        </a:spcBef>
        <a:buSzPct val="150000"/>
        <a:buFont typeface="Goudy Old Style" panose="02020502050305020303" pitchFamily="18" charset="0"/>
        <a:buChar char="∙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ABA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7C80B9C-CCB9-42D2-B7D6-BDA09F3EA8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4B841E2-9B68-4A38-B59E-F64F2D434A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82500" y="1824533"/>
            <a:ext cx="2372219" cy="3209758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82900" h="5795027">
                <a:moveTo>
                  <a:pt x="2144960" y="0"/>
                </a:moveTo>
                <a:lnTo>
                  <a:pt x="2332832" y="164715"/>
                </a:lnTo>
                <a:cubicBezTo>
                  <a:pt x="2798675" y="524709"/>
                  <a:pt x="3323620" y="623869"/>
                  <a:pt x="3723546" y="855573"/>
                </a:cubicBezTo>
                <a:cubicBezTo>
                  <a:pt x="4108105" y="1124469"/>
                  <a:pt x="4282900" y="1432851"/>
                  <a:pt x="4282900" y="2048959"/>
                </a:cubicBezTo>
                <a:lnTo>
                  <a:pt x="4282900" y="2231503"/>
                </a:lnTo>
                <a:lnTo>
                  <a:pt x="4282900" y="2752557"/>
                </a:lnTo>
                <a:lnTo>
                  <a:pt x="4282900" y="3042471"/>
                </a:lnTo>
                <a:lnTo>
                  <a:pt x="4282900" y="3441681"/>
                </a:lnTo>
                <a:lnTo>
                  <a:pt x="4282900" y="3746068"/>
                </a:lnTo>
                <a:cubicBezTo>
                  <a:pt x="4282900" y="4362177"/>
                  <a:pt x="4108103" y="4670559"/>
                  <a:pt x="3723546" y="4939455"/>
                </a:cubicBezTo>
                <a:cubicBezTo>
                  <a:pt x="3323617" y="5171158"/>
                  <a:pt x="2798672" y="5270318"/>
                  <a:pt x="2332829" y="5630311"/>
                </a:cubicBezTo>
                <a:lnTo>
                  <a:pt x="2137940" y="5795027"/>
                </a:lnTo>
                <a:lnTo>
                  <a:pt x="1950069" y="5630311"/>
                </a:lnTo>
                <a:cubicBezTo>
                  <a:pt x="1484225" y="5270318"/>
                  <a:pt x="959280" y="5171158"/>
                  <a:pt x="559353" y="4939455"/>
                </a:cubicBezTo>
                <a:cubicBezTo>
                  <a:pt x="174796" y="4670559"/>
                  <a:pt x="0" y="4362177"/>
                  <a:pt x="0" y="3746068"/>
                </a:cubicBezTo>
                <a:lnTo>
                  <a:pt x="0" y="3441681"/>
                </a:lnTo>
                <a:lnTo>
                  <a:pt x="0" y="3042471"/>
                </a:lnTo>
                <a:lnTo>
                  <a:pt x="0" y="2752557"/>
                </a:lnTo>
                <a:lnTo>
                  <a:pt x="0" y="2231503"/>
                </a:lnTo>
                <a:lnTo>
                  <a:pt x="0" y="2048959"/>
                </a:lnTo>
                <a:cubicBezTo>
                  <a:pt x="0" y="1432851"/>
                  <a:pt x="174797" y="1124469"/>
                  <a:pt x="559354" y="855573"/>
                </a:cubicBezTo>
                <a:cubicBezTo>
                  <a:pt x="959283" y="623869"/>
                  <a:pt x="1484227" y="524709"/>
                  <a:pt x="1950071" y="164715"/>
                </a:cubicBezTo>
                <a:close/>
              </a:path>
            </a:pathLst>
          </a:custGeom>
          <a:noFill/>
          <a:ln w="254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DFC35B8-E310-4489-A964-86D8F817C8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3339" y="0"/>
            <a:ext cx="2372219" cy="2377558"/>
          </a:xfrm>
          <a:custGeom>
            <a:avLst/>
            <a:gdLst>
              <a:gd name="connsiteX0" fmla="*/ 37572 w 2372219"/>
              <a:gd name="connsiteY0" fmla="*/ 0 h 2377558"/>
              <a:gd name="connsiteX1" fmla="*/ 2334647 w 2372219"/>
              <a:gd name="connsiteY1" fmla="*/ 0 h 2377558"/>
              <a:gd name="connsiteX2" fmla="*/ 2353763 w 2372219"/>
              <a:gd name="connsiteY2" fmla="*/ 76379 h 2377558"/>
              <a:gd name="connsiteX3" fmla="*/ 2372219 w 2372219"/>
              <a:gd name="connsiteY3" fmla="*/ 302680 h 2377558"/>
              <a:gd name="connsiteX4" fmla="*/ 2372219 w 2372219"/>
              <a:gd name="connsiteY4" fmla="*/ 403788 h 2377558"/>
              <a:gd name="connsiteX5" fmla="*/ 2372219 w 2372219"/>
              <a:gd name="connsiteY5" fmla="*/ 692390 h 2377558"/>
              <a:gd name="connsiteX6" fmla="*/ 2372219 w 2372219"/>
              <a:gd name="connsiteY6" fmla="*/ 852968 h 2377558"/>
              <a:gd name="connsiteX7" fmla="*/ 2372219 w 2372219"/>
              <a:gd name="connsiteY7" fmla="*/ 1074083 h 2377558"/>
              <a:gd name="connsiteX8" fmla="*/ 2372219 w 2372219"/>
              <a:gd name="connsiteY8" fmla="*/ 1242678 h 2377558"/>
              <a:gd name="connsiteX9" fmla="*/ 2062403 w 2372219"/>
              <a:gd name="connsiteY9" fmla="*/ 1903673 h 2377558"/>
              <a:gd name="connsiteX10" fmla="*/ 1292111 w 2372219"/>
              <a:gd name="connsiteY10" fmla="*/ 2286325 h 2377558"/>
              <a:gd name="connsiteX11" fmla="*/ 1184165 w 2372219"/>
              <a:gd name="connsiteY11" fmla="*/ 2377558 h 2377558"/>
              <a:gd name="connsiteX12" fmla="*/ 1080107 w 2372219"/>
              <a:gd name="connsiteY12" fmla="*/ 2286325 h 2377558"/>
              <a:gd name="connsiteX13" fmla="*/ 309816 w 2372219"/>
              <a:gd name="connsiteY13" fmla="*/ 1903673 h 2377558"/>
              <a:gd name="connsiteX14" fmla="*/ 0 w 2372219"/>
              <a:gd name="connsiteY14" fmla="*/ 1242678 h 2377558"/>
              <a:gd name="connsiteX15" fmla="*/ 0 w 2372219"/>
              <a:gd name="connsiteY15" fmla="*/ 1074083 h 2377558"/>
              <a:gd name="connsiteX16" fmla="*/ 0 w 2372219"/>
              <a:gd name="connsiteY16" fmla="*/ 852968 h 2377558"/>
              <a:gd name="connsiteX17" fmla="*/ 0 w 2372219"/>
              <a:gd name="connsiteY17" fmla="*/ 692390 h 2377558"/>
              <a:gd name="connsiteX18" fmla="*/ 0 w 2372219"/>
              <a:gd name="connsiteY18" fmla="*/ 403788 h 2377558"/>
              <a:gd name="connsiteX19" fmla="*/ 0 w 2372219"/>
              <a:gd name="connsiteY19" fmla="*/ 302680 h 2377558"/>
              <a:gd name="connsiteX20" fmla="*/ 18456 w 2372219"/>
              <a:gd name="connsiteY20" fmla="*/ 76379 h 2377558"/>
              <a:gd name="connsiteX0" fmla="*/ 2334647 w 2426087"/>
              <a:gd name="connsiteY0" fmla="*/ 0 h 2377558"/>
              <a:gd name="connsiteX1" fmla="*/ 2353763 w 2426087"/>
              <a:gd name="connsiteY1" fmla="*/ 76379 h 2377558"/>
              <a:gd name="connsiteX2" fmla="*/ 2372219 w 2426087"/>
              <a:gd name="connsiteY2" fmla="*/ 302680 h 2377558"/>
              <a:gd name="connsiteX3" fmla="*/ 2372219 w 2426087"/>
              <a:gd name="connsiteY3" fmla="*/ 403788 h 2377558"/>
              <a:gd name="connsiteX4" fmla="*/ 2372219 w 2426087"/>
              <a:gd name="connsiteY4" fmla="*/ 692390 h 2377558"/>
              <a:gd name="connsiteX5" fmla="*/ 2372219 w 2426087"/>
              <a:gd name="connsiteY5" fmla="*/ 852968 h 2377558"/>
              <a:gd name="connsiteX6" fmla="*/ 2372219 w 2426087"/>
              <a:gd name="connsiteY6" fmla="*/ 1074083 h 2377558"/>
              <a:gd name="connsiteX7" fmla="*/ 2372219 w 2426087"/>
              <a:gd name="connsiteY7" fmla="*/ 1242678 h 2377558"/>
              <a:gd name="connsiteX8" fmla="*/ 2062403 w 2426087"/>
              <a:gd name="connsiteY8" fmla="*/ 1903673 h 2377558"/>
              <a:gd name="connsiteX9" fmla="*/ 1292111 w 2426087"/>
              <a:gd name="connsiteY9" fmla="*/ 2286325 h 2377558"/>
              <a:gd name="connsiteX10" fmla="*/ 1184165 w 2426087"/>
              <a:gd name="connsiteY10" fmla="*/ 2377558 h 2377558"/>
              <a:gd name="connsiteX11" fmla="*/ 1080107 w 2426087"/>
              <a:gd name="connsiteY11" fmla="*/ 2286325 h 2377558"/>
              <a:gd name="connsiteX12" fmla="*/ 309816 w 2426087"/>
              <a:gd name="connsiteY12" fmla="*/ 1903673 h 2377558"/>
              <a:gd name="connsiteX13" fmla="*/ 0 w 2426087"/>
              <a:gd name="connsiteY13" fmla="*/ 1242678 h 2377558"/>
              <a:gd name="connsiteX14" fmla="*/ 0 w 2426087"/>
              <a:gd name="connsiteY14" fmla="*/ 1074083 h 2377558"/>
              <a:gd name="connsiteX15" fmla="*/ 0 w 2426087"/>
              <a:gd name="connsiteY15" fmla="*/ 852968 h 2377558"/>
              <a:gd name="connsiteX16" fmla="*/ 0 w 2426087"/>
              <a:gd name="connsiteY16" fmla="*/ 692390 h 2377558"/>
              <a:gd name="connsiteX17" fmla="*/ 0 w 2426087"/>
              <a:gd name="connsiteY17" fmla="*/ 403788 h 2377558"/>
              <a:gd name="connsiteX18" fmla="*/ 0 w 2426087"/>
              <a:gd name="connsiteY18" fmla="*/ 302680 h 2377558"/>
              <a:gd name="connsiteX19" fmla="*/ 18456 w 2426087"/>
              <a:gd name="connsiteY19" fmla="*/ 76379 h 2377558"/>
              <a:gd name="connsiteX20" fmla="*/ 37572 w 2426087"/>
              <a:gd name="connsiteY20" fmla="*/ 0 h 2377558"/>
              <a:gd name="connsiteX21" fmla="*/ 2426087 w 2426087"/>
              <a:gd name="connsiteY21" fmla="*/ 91440 h 2377558"/>
              <a:gd name="connsiteX0" fmla="*/ 2334647 w 2372219"/>
              <a:gd name="connsiteY0" fmla="*/ 0 h 2377558"/>
              <a:gd name="connsiteX1" fmla="*/ 2353763 w 2372219"/>
              <a:gd name="connsiteY1" fmla="*/ 76379 h 2377558"/>
              <a:gd name="connsiteX2" fmla="*/ 2372219 w 2372219"/>
              <a:gd name="connsiteY2" fmla="*/ 302680 h 2377558"/>
              <a:gd name="connsiteX3" fmla="*/ 2372219 w 2372219"/>
              <a:gd name="connsiteY3" fmla="*/ 403788 h 2377558"/>
              <a:gd name="connsiteX4" fmla="*/ 2372219 w 2372219"/>
              <a:gd name="connsiteY4" fmla="*/ 692390 h 2377558"/>
              <a:gd name="connsiteX5" fmla="*/ 2372219 w 2372219"/>
              <a:gd name="connsiteY5" fmla="*/ 852968 h 2377558"/>
              <a:gd name="connsiteX6" fmla="*/ 2372219 w 2372219"/>
              <a:gd name="connsiteY6" fmla="*/ 1074083 h 2377558"/>
              <a:gd name="connsiteX7" fmla="*/ 2372219 w 2372219"/>
              <a:gd name="connsiteY7" fmla="*/ 1242678 h 2377558"/>
              <a:gd name="connsiteX8" fmla="*/ 2062403 w 2372219"/>
              <a:gd name="connsiteY8" fmla="*/ 1903673 h 2377558"/>
              <a:gd name="connsiteX9" fmla="*/ 1292111 w 2372219"/>
              <a:gd name="connsiteY9" fmla="*/ 2286325 h 2377558"/>
              <a:gd name="connsiteX10" fmla="*/ 1184165 w 2372219"/>
              <a:gd name="connsiteY10" fmla="*/ 2377558 h 2377558"/>
              <a:gd name="connsiteX11" fmla="*/ 1080107 w 2372219"/>
              <a:gd name="connsiteY11" fmla="*/ 2286325 h 2377558"/>
              <a:gd name="connsiteX12" fmla="*/ 309816 w 2372219"/>
              <a:gd name="connsiteY12" fmla="*/ 1903673 h 2377558"/>
              <a:gd name="connsiteX13" fmla="*/ 0 w 2372219"/>
              <a:gd name="connsiteY13" fmla="*/ 1242678 h 2377558"/>
              <a:gd name="connsiteX14" fmla="*/ 0 w 2372219"/>
              <a:gd name="connsiteY14" fmla="*/ 1074083 h 2377558"/>
              <a:gd name="connsiteX15" fmla="*/ 0 w 2372219"/>
              <a:gd name="connsiteY15" fmla="*/ 852968 h 2377558"/>
              <a:gd name="connsiteX16" fmla="*/ 0 w 2372219"/>
              <a:gd name="connsiteY16" fmla="*/ 692390 h 2377558"/>
              <a:gd name="connsiteX17" fmla="*/ 0 w 2372219"/>
              <a:gd name="connsiteY17" fmla="*/ 403788 h 2377558"/>
              <a:gd name="connsiteX18" fmla="*/ 0 w 2372219"/>
              <a:gd name="connsiteY18" fmla="*/ 302680 h 2377558"/>
              <a:gd name="connsiteX19" fmla="*/ 18456 w 2372219"/>
              <a:gd name="connsiteY19" fmla="*/ 76379 h 2377558"/>
              <a:gd name="connsiteX20" fmla="*/ 37572 w 2372219"/>
              <a:gd name="connsiteY20" fmla="*/ 0 h 2377558"/>
              <a:gd name="connsiteX0" fmla="*/ 2334647 w 2372219"/>
              <a:gd name="connsiteY0" fmla="*/ 0 h 2377558"/>
              <a:gd name="connsiteX1" fmla="*/ 2353763 w 2372219"/>
              <a:gd name="connsiteY1" fmla="*/ 76379 h 2377558"/>
              <a:gd name="connsiteX2" fmla="*/ 2372219 w 2372219"/>
              <a:gd name="connsiteY2" fmla="*/ 302680 h 2377558"/>
              <a:gd name="connsiteX3" fmla="*/ 2372219 w 2372219"/>
              <a:gd name="connsiteY3" fmla="*/ 403788 h 2377558"/>
              <a:gd name="connsiteX4" fmla="*/ 2372219 w 2372219"/>
              <a:gd name="connsiteY4" fmla="*/ 692390 h 2377558"/>
              <a:gd name="connsiteX5" fmla="*/ 2372219 w 2372219"/>
              <a:gd name="connsiteY5" fmla="*/ 852968 h 2377558"/>
              <a:gd name="connsiteX6" fmla="*/ 2372219 w 2372219"/>
              <a:gd name="connsiteY6" fmla="*/ 1074083 h 2377558"/>
              <a:gd name="connsiteX7" fmla="*/ 2372219 w 2372219"/>
              <a:gd name="connsiteY7" fmla="*/ 1242678 h 2377558"/>
              <a:gd name="connsiteX8" fmla="*/ 2062403 w 2372219"/>
              <a:gd name="connsiteY8" fmla="*/ 1903673 h 2377558"/>
              <a:gd name="connsiteX9" fmla="*/ 1292111 w 2372219"/>
              <a:gd name="connsiteY9" fmla="*/ 2286325 h 2377558"/>
              <a:gd name="connsiteX10" fmla="*/ 1184165 w 2372219"/>
              <a:gd name="connsiteY10" fmla="*/ 2377558 h 2377558"/>
              <a:gd name="connsiteX11" fmla="*/ 1080107 w 2372219"/>
              <a:gd name="connsiteY11" fmla="*/ 2286325 h 2377558"/>
              <a:gd name="connsiteX12" fmla="*/ 309816 w 2372219"/>
              <a:gd name="connsiteY12" fmla="*/ 1903673 h 2377558"/>
              <a:gd name="connsiteX13" fmla="*/ 0 w 2372219"/>
              <a:gd name="connsiteY13" fmla="*/ 1242678 h 2377558"/>
              <a:gd name="connsiteX14" fmla="*/ 0 w 2372219"/>
              <a:gd name="connsiteY14" fmla="*/ 1074083 h 2377558"/>
              <a:gd name="connsiteX15" fmla="*/ 0 w 2372219"/>
              <a:gd name="connsiteY15" fmla="*/ 852968 h 2377558"/>
              <a:gd name="connsiteX16" fmla="*/ 0 w 2372219"/>
              <a:gd name="connsiteY16" fmla="*/ 403788 h 2377558"/>
              <a:gd name="connsiteX17" fmla="*/ 0 w 2372219"/>
              <a:gd name="connsiteY17" fmla="*/ 302680 h 2377558"/>
              <a:gd name="connsiteX18" fmla="*/ 18456 w 2372219"/>
              <a:gd name="connsiteY18" fmla="*/ 76379 h 2377558"/>
              <a:gd name="connsiteX19" fmla="*/ 37572 w 2372219"/>
              <a:gd name="connsiteY19" fmla="*/ 0 h 2377558"/>
              <a:gd name="connsiteX0" fmla="*/ 2334647 w 2372219"/>
              <a:gd name="connsiteY0" fmla="*/ 0 h 2377558"/>
              <a:gd name="connsiteX1" fmla="*/ 2353763 w 2372219"/>
              <a:gd name="connsiteY1" fmla="*/ 76379 h 2377558"/>
              <a:gd name="connsiteX2" fmla="*/ 2372219 w 2372219"/>
              <a:gd name="connsiteY2" fmla="*/ 302680 h 2377558"/>
              <a:gd name="connsiteX3" fmla="*/ 2372219 w 2372219"/>
              <a:gd name="connsiteY3" fmla="*/ 403788 h 2377558"/>
              <a:gd name="connsiteX4" fmla="*/ 2372219 w 2372219"/>
              <a:gd name="connsiteY4" fmla="*/ 692390 h 2377558"/>
              <a:gd name="connsiteX5" fmla="*/ 2372219 w 2372219"/>
              <a:gd name="connsiteY5" fmla="*/ 852968 h 2377558"/>
              <a:gd name="connsiteX6" fmla="*/ 2372219 w 2372219"/>
              <a:gd name="connsiteY6" fmla="*/ 1074083 h 2377558"/>
              <a:gd name="connsiteX7" fmla="*/ 2372219 w 2372219"/>
              <a:gd name="connsiteY7" fmla="*/ 1242678 h 2377558"/>
              <a:gd name="connsiteX8" fmla="*/ 2062403 w 2372219"/>
              <a:gd name="connsiteY8" fmla="*/ 1903673 h 2377558"/>
              <a:gd name="connsiteX9" fmla="*/ 1292111 w 2372219"/>
              <a:gd name="connsiteY9" fmla="*/ 2286325 h 2377558"/>
              <a:gd name="connsiteX10" fmla="*/ 1184165 w 2372219"/>
              <a:gd name="connsiteY10" fmla="*/ 2377558 h 2377558"/>
              <a:gd name="connsiteX11" fmla="*/ 1080107 w 2372219"/>
              <a:gd name="connsiteY11" fmla="*/ 2286325 h 2377558"/>
              <a:gd name="connsiteX12" fmla="*/ 309816 w 2372219"/>
              <a:gd name="connsiteY12" fmla="*/ 1903673 h 2377558"/>
              <a:gd name="connsiteX13" fmla="*/ 0 w 2372219"/>
              <a:gd name="connsiteY13" fmla="*/ 1242678 h 2377558"/>
              <a:gd name="connsiteX14" fmla="*/ 0 w 2372219"/>
              <a:gd name="connsiteY14" fmla="*/ 1074083 h 2377558"/>
              <a:gd name="connsiteX15" fmla="*/ 0 w 2372219"/>
              <a:gd name="connsiteY15" fmla="*/ 403788 h 2377558"/>
              <a:gd name="connsiteX16" fmla="*/ 0 w 2372219"/>
              <a:gd name="connsiteY16" fmla="*/ 302680 h 2377558"/>
              <a:gd name="connsiteX17" fmla="*/ 18456 w 2372219"/>
              <a:gd name="connsiteY17" fmla="*/ 76379 h 2377558"/>
              <a:gd name="connsiteX18" fmla="*/ 37572 w 2372219"/>
              <a:gd name="connsiteY18" fmla="*/ 0 h 2377558"/>
              <a:gd name="connsiteX0" fmla="*/ 2334647 w 2372219"/>
              <a:gd name="connsiteY0" fmla="*/ 0 h 2377558"/>
              <a:gd name="connsiteX1" fmla="*/ 2353763 w 2372219"/>
              <a:gd name="connsiteY1" fmla="*/ 76379 h 2377558"/>
              <a:gd name="connsiteX2" fmla="*/ 2372219 w 2372219"/>
              <a:gd name="connsiteY2" fmla="*/ 302680 h 2377558"/>
              <a:gd name="connsiteX3" fmla="*/ 2372219 w 2372219"/>
              <a:gd name="connsiteY3" fmla="*/ 403788 h 2377558"/>
              <a:gd name="connsiteX4" fmla="*/ 2372219 w 2372219"/>
              <a:gd name="connsiteY4" fmla="*/ 692390 h 2377558"/>
              <a:gd name="connsiteX5" fmla="*/ 2372219 w 2372219"/>
              <a:gd name="connsiteY5" fmla="*/ 852968 h 2377558"/>
              <a:gd name="connsiteX6" fmla="*/ 2372219 w 2372219"/>
              <a:gd name="connsiteY6" fmla="*/ 1074083 h 2377558"/>
              <a:gd name="connsiteX7" fmla="*/ 2372219 w 2372219"/>
              <a:gd name="connsiteY7" fmla="*/ 1242678 h 2377558"/>
              <a:gd name="connsiteX8" fmla="*/ 2062403 w 2372219"/>
              <a:gd name="connsiteY8" fmla="*/ 1903673 h 2377558"/>
              <a:gd name="connsiteX9" fmla="*/ 1292111 w 2372219"/>
              <a:gd name="connsiteY9" fmla="*/ 2286325 h 2377558"/>
              <a:gd name="connsiteX10" fmla="*/ 1184165 w 2372219"/>
              <a:gd name="connsiteY10" fmla="*/ 2377558 h 2377558"/>
              <a:gd name="connsiteX11" fmla="*/ 1080107 w 2372219"/>
              <a:gd name="connsiteY11" fmla="*/ 2286325 h 2377558"/>
              <a:gd name="connsiteX12" fmla="*/ 309816 w 2372219"/>
              <a:gd name="connsiteY12" fmla="*/ 1903673 h 2377558"/>
              <a:gd name="connsiteX13" fmla="*/ 0 w 2372219"/>
              <a:gd name="connsiteY13" fmla="*/ 1242678 h 2377558"/>
              <a:gd name="connsiteX14" fmla="*/ 0 w 2372219"/>
              <a:gd name="connsiteY14" fmla="*/ 403788 h 2377558"/>
              <a:gd name="connsiteX15" fmla="*/ 0 w 2372219"/>
              <a:gd name="connsiteY15" fmla="*/ 302680 h 2377558"/>
              <a:gd name="connsiteX16" fmla="*/ 18456 w 2372219"/>
              <a:gd name="connsiteY16" fmla="*/ 76379 h 2377558"/>
              <a:gd name="connsiteX17" fmla="*/ 37572 w 2372219"/>
              <a:gd name="connsiteY17" fmla="*/ 0 h 2377558"/>
              <a:gd name="connsiteX0" fmla="*/ 2334647 w 2372219"/>
              <a:gd name="connsiteY0" fmla="*/ 0 h 2377558"/>
              <a:gd name="connsiteX1" fmla="*/ 2353763 w 2372219"/>
              <a:gd name="connsiteY1" fmla="*/ 76379 h 2377558"/>
              <a:gd name="connsiteX2" fmla="*/ 2372219 w 2372219"/>
              <a:gd name="connsiteY2" fmla="*/ 302680 h 2377558"/>
              <a:gd name="connsiteX3" fmla="*/ 2372219 w 2372219"/>
              <a:gd name="connsiteY3" fmla="*/ 403788 h 2377558"/>
              <a:gd name="connsiteX4" fmla="*/ 2372219 w 2372219"/>
              <a:gd name="connsiteY4" fmla="*/ 692390 h 2377558"/>
              <a:gd name="connsiteX5" fmla="*/ 2372219 w 2372219"/>
              <a:gd name="connsiteY5" fmla="*/ 852968 h 2377558"/>
              <a:gd name="connsiteX6" fmla="*/ 2372219 w 2372219"/>
              <a:gd name="connsiteY6" fmla="*/ 1242678 h 2377558"/>
              <a:gd name="connsiteX7" fmla="*/ 2062403 w 2372219"/>
              <a:gd name="connsiteY7" fmla="*/ 1903673 h 2377558"/>
              <a:gd name="connsiteX8" fmla="*/ 1292111 w 2372219"/>
              <a:gd name="connsiteY8" fmla="*/ 2286325 h 2377558"/>
              <a:gd name="connsiteX9" fmla="*/ 1184165 w 2372219"/>
              <a:gd name="connsiteY9" fmla="*/ 2377558 h 2377558"/>
              <a:gd name="connsiteX10" fmla="*/ 1080107 w 2372219"/>
              <a:gd name="connsiteY10" fmla="*/ 2286325 h 2377558"/>
              <a:gd name="connsiteX11" fmla="*/ 309816 w 2372219"/>
              <a:gd name="connsiteY11" fmla="*/ 1903673 h 2377558"/>
              <a:gd name="connsiteX12" fmla="*/ 0 w 2372219"/>
              <a:gd name="connsiteY12" fmla="*/ 1242678 h 2377558"/>
              <a:gd name="connsiteX13" fmla="*/ 0 w 2372219"/>
              <a:gd name="connsiteY13" fmla="*/ 403788 h 2377558"/>
              <a:gd name="connsiteX14" fmla="*/ 0 w 2372219"/>
              <a:gd name="connsiteY14" fmla="*/ 302680 h 2377558"/>
              <a:gd name="connsiteX15" fmla="*/ 18456 w 2372219"/>
              <a:gd name="connsiteY15" fmla="*/ 76379 h 2377558"/>
              <a:gd name="connsiteX16" fmla="*/ 37572 w 2372219"/>
              <a:gd name="connsiteY16" fmla="*/ 0 h 2377558"/>
              <a:gd name="connsiteX0" fmla="*/ 2334647 w 2372219"/>
              <a:gd name="connsiteY0" fmla="*/ 0 h 2377558"/>
              <a:gd name="connsiteX1" fmla="*/ 2353763 w 2372219"/>
              <a:gd name="connsiteY1" fmla="*/ 76379 h 2377558"/>
              <a:gd name="connsiteX2" fmla="*/ 2372219 w 2372219"/>
              <a:gd name="connsiteY2" fmla="*/ 302680 h 2377558"/>
              <a:gd name="connsiteX3" fmla="*/ 2372219 w 2372219"/>
              <a:gd name="connsiteY3" fmla="*/ 403788 h 2377558"/>
              <a:gd name="connsiteX4" fmla="*/ 2372219 w 2372219"/>
              <a:gd name="connsiteY4" fmla="*/ 692390 h 2377558"/>
              <a:gd name="connsiteX5" fmla="*/ 2372219 w 2372219"/>
              <a:gd name="connsiteY5" fmla="*/ 1242678 h 2377558"/>
              <a:gd name="connsiteX6" fmla="*/ 2062403 w 2372219"/>
              <a:gd name="connsiteY6" fmla="*/ 1903673 h 2377558"/>
              <a:gd name="connsiteX7" fmla="*/ 1292111 w 2372219"/>
              <a:gd name="connsiteY7" fmla="*/ 2286325 h 2377558"/>
              <a:gd name="connsiteX8" fmla="*/ 1184165 w 2372219"/>
              <a:gd name="connsiteY8" fmla="*/ 2377558 h 2377558"/>
              <a:gd name="connsiteX9" fmla="*/ 1080107 w 2372219"/>
              <a:gd name="connsiteY9" fmla="*/ 2286325 h 2377558"/>
              <a:gd name="connsiteX10" fmla="*/ 309816 w 2372219"/>
              <a:gd name="connsiteY10" fmla="*/ 1903673 h 2377558"/>
              <a:gd name="connsiteX11" fmla="*/ 0 w 2372219"/>
              <a:gd name="connsiteY11" fmla="*/ 1242678 h 2377558"/>
              <a:gd name="connsiteX12" fmla="*/ 0 w 2372219"/>
              <a:gd name="connsiteY12" fmla="*/ 403788 h 2377558"/>
              <a:gd name="connsiteX13" fmla="*/ 0 w 2372219"/>
              <a:gd name="connsiteY13" fmla="*/ 302680 h 2377558"/>
              <a:gd name="connsiteX14" fmla="*/ 18456 w 2372219"/>
              <a:gd name="connsiteY14" fmla="*/ 76379 h 2377558"/>
              <a:gd name="connsiteX15" fmla="*/ 37572 w 2372219"/>
              <a:gd name="connsiteY15" fmla="*/ 0 h 2377558"/>
              <a:gd name="connsiteX0" fmla="*/ 2334647 w 2372219"/>
              <a:gd name="connsiteY0" fmla="*/ 0 h 2377558"/>
              <a:gd name="connsiteX1" fmla="*/ 2353763 w 2372219"/>
              <a:gd name="connsiteY1" fmla="*/ 76379 h 2377558"/>
              <a:gd name="connsiteX2" fmla="*/ 2372219 w 2372219"/>
              <a:gd name="connsiteY2" fmla="*/ 302680 h 2377558"/>
              <a:gd name="connsiteX3" fmla="*/ 2372219 w 2372219"/>
              <a:gd name="connsiteY3" fmla="*/ 403788 h 2377558"/>
              <a:gd name="connsiteX4" fmla="*/ 2372219 w 2372219"/>
              <a:gd name="connsiteY4" fmla="*/ 1242678 h 2377558"/>
              <a:gd name="connsiteX5" fmla="*/ 2062403 w 2372219"/>
              <a:gd name="connsiteY5" fmla="*/ 1903673 h 2377558"/>
              <a:gd name="connsiteX6" fmla="*/ 1292111 w 2372219"/>
              <a:gd name="connsiteY6" fmla="*/ 2286325 h 2377558"/>
              <a:gd name="connsiteX7" fmla="*/ 1184165 w 2372219"/>
              <a:gd name="connsiteY7" fmla="*/ 2377558 h 2377558"/>
              <a:gd name="connsiteX8" fmla="*/ 1080107 w 2372219"/>
              <a:gd name="connsiteY8" fmla="*/ 2286325 h 2377558"/>
              <a:gd name="connsiteX9" fmla="*/ 309816 w 2372219"/>
              <a:gd name="connsiteY9" fmla="*/ 1903673 h 2377558"/>
              <a:gd name="connsiteX10" fmla="*/ 0 w 2372219"/>
              <a:gd name="connsiteY10" fmla="*/ 1242678 h 2377558"/>
              <a:gd name="connsiteX11" fmla="*/ 0 w 2372219"/>
              <a:gd name="connsiteY11" fmla="*/ 403788 h 2377558"/>
              <a:gd name="connsiteX12" fmla="*/ 0 w 2372219"/>
              <a:gd name="connsiteY12" fmla="*/ 302680 h 2377558"/>
              <a:gd name="connsiteX13" fmla="*/ 18456 w 2372219"/>
              <a:gd name="connsiteY13" fmla="*/ 76379 h 2377558"/>
              <a:gd name="connsiteX14" fmla="*/ 37572 w 2372219"/>
              <a:gd name="connsiteY14" fmla="*/ 0 h 2377558"/>
              <a:gd name="connsiteX0" fmla="*/ 2334647 w 2372219"/>
              <a:gd name="connsiteY0" fmla="*/ 0 h 2377558"/>
              <a:gd name="connsiteX1" fmla="*/ 2353763 w 2372219"/>
              <a:gd name="connsiteY1" fmla="*/ 76379 h 2377558"/>
              <a:gd name="connsiteX2" fmla="*/ 2372219 w 2372219"/>
              <a:gd name="connsiteY2" fmla="*/ 302680 h 2377558"/>
              <a:gd name="connsiteX3" fmla="*/ 2372219 w 2372219"/>
              <a:gd name="connsiteY3" fmla="*/ 1242678 h 2377558"/>
              <a:gd name="connsiteX4" fmla="*/ 2062403 w 2372219"/>
              <a:gd name="connsiteY4" fmla="*/ 1903673 h 2377558"/>
              <a:gd name="connsiteX5" fmla="*/ 1292111 w 2372219"/>
              <a:gd name="connsiteY5" fmla="*/ 2286325 h 2377558"/>
              <a:gd name="connsiteX6" fmla="*/ 1184165 w 2372219"/>
              <a:gd name="connsiteY6" fmla="*/ 2377558 h 2377558"/>
              <a:gd name="connsiteX7" fmla="*/ 1080107 w 2372219"/>
              <a:gd name="connsiteY7" fmla="*/ 2286325 h 2377558"/>
              <a:gd name="connsiteX8" fmla="*/ 309816 w 2372219"/>
              <a:gd name="connsiteY8" fmla="*/ 1903673 h 2377558"/>
              <a:gd name="connsiteX9" fmla="*/ 0 w 2372219"/>
              <a:gd name="connsiteY9" fmla="*/ 1242678 h 2377558"/>
              <a:gd name="connsiteX10" fmla="*/ 0 w 2372219"/>
              <a:gd name="connsiteY10" fmla="*/ 403788 h 2377558"/>
              <a:gd name="connsiteX11" fmla="*/ 0 w 2372219"/>
              <a:gd name="connsiteY11" fmla="*/ 302680 h 2377558"/>
              <a:gd name="connsiteX12" fmla="*/ 18456 w 2372219"/>
              <a:gd name="connsiteY12" fmla="*/ 76379 h 2377558"/>
              <a:gd name="connsiteX13" fmla="*/ 37572 w 2372219"/>
              <a:gd name="connsiteY13" fmla="*/ 0 h 2377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72219" h="2377558">
                <a:moveTo>
                  <a:pt x="2334647" y="0"/>
                </a:moveTo>
                <a:lnTo>
                  <a:pt x="2353763" y="76379"/>
                </a:lnTo>
                <a:cubicBezTo>
                  <a:pt x="2366168" y="142708"/>
                  <a:pt x="2372219" y="217368"/>
                  <a:pt x="2372219" y="302680"/>
                </a:cubicBezTo>
                <a:lnTo>
                  <a:pt x="2372219" y="1242678"/>
                </a:lnTo>
                <a:cubicBezTo>
                  <a:pt x="2372219" y="1583929"/>
                  <a:pt x="2275402" y="1754736"/>
                  <a:pt x="2062403" y="1903673"/>
                </a:cubicBezTo>
                <a:cubicBezTo>
                  <a:pt x="1840890" y="2032009"/>
                  <a:pt x="1550133" y="2086932"/>
                  <a:pt x="1292111" y="2286325"/>
                </a:cubicBezTo>
                <a:lnTo>
                  <a:pt x="1184165" y="2377558"/>
                </a:lnTo>
                <a:lnTo>
                  <a:pt x="1080107" y="2286325"/>
                </a:lnTo>
                <a:cubicBezTo>
                  <a:pt x="822085" y="2086932"/>
                  <a:pt x="531327" y="2032009"/>
                  <a:pt x="309816" y="1903673"/>
                </a:cubicBezTo>
                <a:cubicBezTo>
                  <a:pt x="96817" y="1754736"/>
                  <a:pt x="0" y="1583929"/>
                  <a:pt x="0" y="1242678"/>
                </a:cubicBezTo>
                <a:lnTo>
                  <a:pt x="0" y="403788"/>
                </a:lnTo>
                <a:lnTo>
                  <a:pt x="0" y="302680"/>
                </a:lnTo>
                <a:cubicBezTo>
                  <a:pt x="0" y="217368"/>
                  <a:pt x="6051" y="142708"/>
                  <a:pt x="18456" y="76379"/>
                </a:cubicBezTo>
                <a:lnTo>
                  <a:pt x="37572" y="0"/>
                </a:lnTo>
              </a:path>
            </a:pathLst>
          </a:custGeom>
          <a:noFill/>
          <a:ln w="254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3516E0D-091D-4956-844A-C952ECA07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3339" y="4480442"/>
            <a:ext cx="2372219" cy="2377558"/>
          </a:xfrm>
          <a:custGeom>
            <a:avLst/>
            <a:gdLst>
              <a:gd name="connsiteX0" fmla="*/ 1188054 w 2372219"/>
              <a:gd name="connsiteY0" fmla="*/ 0 h 2377558"/>
              <a:gd name="connsiteX1" fmla="*/ 1292113 w 2372219"/>
              <a:gd name="connsiteY1" fmla="*/ 91233 h 2377558"/>
              <a:gd name="connsiteX2" fmla="*/ 2062403 w 2372219"/>
              <a:gd name="connsiteY2" fmla="*/ 473886 h 2377558"/>
              <a:gd name="connsiteX3" fmla="*/ 2372219 w 2372219"/>
              <a:gd name="connsiteY3" fmla="*/ 1134881 h 2377558"/>
              <a:gd name="connsiteX4" fmla="*/ 2372219 w 2372219"/>
              <a:gd name="connsiteY4" fmla="*/ 1235988 h 2377558"/>
              <a:gd name="connsiteX5" fmla="*/ 2372219 w 2372219"/>
              <a:gd name="connsiteY5" fmla="*/ 1524590 h 2377558"/>
              <a:gd name="connsiteX6" fmla="*/ 2372219 w 2372219"/>
              <a:gd name="connsiteY6" fmla="*/ 1685168 h 2377558"/>
              <a:gd name="connsiteX7" fmla="*/ 2372219 w 2372219"/>
              <a:gd name="connsiteY7" fmla="*/ 1906283 h 2377558"/>
              <a:gd name="connsiteX8" fmla="*/ 2372219 w 2372219"/>
              <a:gd name="connsiteY8" fmla="*/ 2074878 h 2377558"/>
              <a:gd name="connsiteX9" fmla="*/ 2353763 w 2372219"/>
              <a:gd name="connsiteY9" fmla="*/ 2301179 h 2377558"/>
              <a:gd name="connsiteX10" fmla="*/ 2334647 w 2372219"/>
              <a:gd name="connsiteY10" fmla="*/ 2377558 h 2377558"/>
              <a:gd name="connsiteX11" fmla="*/ 37572 w 2372219"/>
              <a:gd name="connsiteY11" fmla="*/ 2377558 h 2377558"/>
              <a:gd name="connsiteX12" fmla="*/ 18456 w 2372219"/>
              <a:gd name="connsiteY12" fmla="*/ 2301179 h 2377558"/>
              <a:gd name="connsiteX13" fmla="*/ 0 w 2372219"/>
              <a:gd name="connsiteY13" fmla="*/ 2074878 h 2377558"/>
              <a:gd name="connsiteX14" fmla="*/ 0 w 2372219"/>
              <a:gd name="connsiteY14" fmla="*/ 1906283 h 2377558"/>
              <a:gd name="connsiteX15" fmla="*/ 0 w 2372219"/>
              <a:gd name="connsiteY15" fmla="*/ 1685168 h 2377558"/>
              <a:gd name="connsiteX16" fmla="*/ 0 w 2372219"/>
              <a:gd name="connsiteY16" fmla="*/ 1524590 h 2377558"/>
              <a:gd name="connsiteX17" fmla="*/ 0 w 2372219"/>
              <a:gd name="connsiteY17" fmla="*/ 1235988 h 2377558"/>
              <a:gd name="connsiteX18" fmla="*/ 0 w 2372219"/>
              <a:gd name="connsiteY18" fmla="*/ 1134881 h 2377558"/>
              <a:gd name="connsiteX19" fmla="*/ 309816 w 2372219"/>
              <a:gd name="connsiteY19" fmla="*/ 473886 h 2377558"/>
              <a:gd name="connsiteX20" fmla="*/ 1080108 w 2372219"/>
              <a:gd name="connsiteY20" fmla="*/ 91233 h 2377558"/>
              <a:gd name="connsiteX0" fmla="*/ 37572 w 2372219"/>
              <a:gd name="connsiteY0" fmla="*/ 2377558 h 2468998"/>
              <a:gd name="connsiteX1" fmla="*/ 18456 w 2372219"/>
              <a:gd name="connsiteY1" fmla="*/ 2301179 h 2468998"/>
              <a:gd name="connsiteX2" fmla="*/ 0 w 2372219"/>
              <a:gd name="connsiteY2" fmla="*/ 2074878 h 2468998"/>
              <a:gd name="connsiteX3" fmla="*/ 0 w 2372219"/>
              <a:gd name="connsiteY3" fmla="*/ 1906283 h 2468998"/>
              <a:gd name="connsiteX4" fmla="*/ 0 w 2372219"/>
              <a:gd name="connsiteY4" fmla="*/ 1685168 h 2468998"/>
              <a:gd name="connsiteX5" fmla="*/ 0 w 2372219"/>
              <a:gd name="connsiteY5" fmla="*/ 1524590 h 2468998"/>
              <a:gd name="connsiteX6" fmla="*/ 0 w 2372219"/>
              <a:gd name="connsiteY6" fmla="*/ 1235988 h 2468998"/>
              <a:gd name="connsiteX7" fmla="*/ 0 w 2372219"/>
              <a:gd name="connsiteY7" fmla="*/ 1134881 h 2468998"/>
              <a:gd name="connsiteX8" fmla="*/ 309816 w 2372219"/>
              <a:gd name="connsiteY8" fmla="*/ 473886 h 2468998"/>
              <a:gd name="connsiteX9" fmla="*/ 1080108 w 2372219"/>
              <a:gd name="connsiteY9" fmla="*/ 91233 h 2468998"/>
              <a:gd name="connsiteX10" fmla="*/ 1188054 w 2372219"/>
              <a:gd name="connsiteY10" fmla="*/ 0 h 2468998"/>
              <a:gd name="connsiteX11" fmla="*/ 1292113 w 2372219"/>
              <a:gd name="connsiteY11" fmla="*/ 91233 h 2468998"/>
              <a:gd name="connsiteX12" fmla="*/ 2062403 w 2372219"/>
              <a:gd name="connsiteY12" fmla="*/ 473886 h 2468998"/>
              <a:gd name="connsiteX13" fmla="*/ 2372219 w 2372219"/>
              <a:gd name="connsiteY13" fmla="*/ 1134881 h 2468998"/>
              <a:gd name="connsiteX14" fmla="*/ 2372219 w 2372219"/>
              <a:gd name="connsiteY14" fmla="*/ 1235988 h 2468998"/>
              <a:gd name="connsiteX15" fmla="*/ 2372219 w 2372219"/>
              <a:gd name="connsiteY15" fmla="*/ 1524590 h 2468998"/>
              <a:gd name="connsiteX16" fmla="*/ 2372219 w 2372219"/>
              <a:gd name="connsiteY16" fmla="*/ 1685168 h 2468998"/>
              <a:gd name="connsiteX17" fmla="*/ 2372219 w 2372219"/>
              <a:gd name="connsiteY17" fmla="*/ 1906283 h 2468998"/>
              <a:gd name="connsiteX18" fmla="*/ 2372219 w 2372219"/>
              <a:gd name="connsiteY18" fmla="*/ 2074878 h 2468998"/>
              <a:gd name="connsiteX19" fmla="*/ 2353763 w 2372219"/>
              <a:gd name="connsiteY19" fmla="*/ 2301179 h 2468998"/>
              <a:gd name="connsiteX20" fmla="*/ 2334647 w 2372219"/>
              <a:gd name="connsiteY20" fmla="*/ 2377558 h 2468998"/>
              <a:gd name="connsiteX21" fmla="*/ 129012 w 2372219"/>
              <a:gd name="connsiteY21" fmla="*/ 2468998 h 2468998"/>
              <a:gd name="connsiteX0" fmla="*/ 37572 w 2372219"/>
              <a:gd name="connsiteY0" fmla="*/ 2377558 h 2377558"/>
              <a:gd name="connsiteX1" fmla="*/ 18456 w 2372219"/>
              <a:gd name="connsiteY1" fmla="*/ 2301179 h 2377558"/>
              <a:gd name="connsiteX2" fmla="*/ 0 w 2372219"/>
              <a:gd name="connsiteY2" fmla="*/ 2074878 h 2377558"/>
              <a:gd name="connsiteX3" fmla="*/ 0 w 2372219"/>
              <a:gd name="connsiteY3" fmla="*/ 1906283 h 2377558"/>
              <a:gd name="connsiteX4" fmla="*/ 0 w 2372219"/>
              <a:gd name="connsiteY4" fmla="*/ 1685168 h 2377558"/>
              <a:gd name="connsiteX5" fmla="*/ 0 w 2372219"/>
              <a:gd name="connsiteY5" fmla="*/ 1524590 h 2377558"/>
              <a:gd name="connsiteX6" fmla="*/ 0 w 2372219"/>
              <a:gd name="connsiteY6" fmla="*/ 1235988 h 2377558"/>
              <a:gd name="connsiteX7" fmla="*/ 0 w 2372219"/>
              <a:gd name="connsiteY7" fmla="*/ 1134881 h 2377558"/>
              <a:gd name="connsiteX8" fmla="*/ 309816 w 2372219"/>
              <a:gd name="connsiteY8" fmla="*/ 473886 h 2377558"/>
              <a:gd name="connsiteX9" fmla="*/ 1080108 w 2372219"/>
              <a:gd name="connsiteY9" fmla="*/ 91233 h 2377558"/>
              <a:gd name="connsiteX10" fmla="*/ 1188054 w 2372219"/>
              <a:gd name="connsiteY10" fmla="*/ 0 h 2377558"/>
              <a:gd name="connsiteX11" fmla="*/ 1292113 w 2372219"/>
              <a:gd name="connsiteY11" fmla="*/ 91233 h 2377558"/>
              <a:gd name="connsiteX12" fmla="*/ 2062403 w 2372219"/>
              <a:gd name="connsiteY12" fmla="*/ 473886 h 2377558"/>
              <a:gd name="connsiteX13" fmla="*/ 2372219 w 2372219"/>
              <a:gd name="connsiteY13" fmla="*/ 1134881 h 2377558"/>
              <a:gd name="connsiteX14" fmla="*/ 2372219 w 2372219"/>
              <a:gd name="connsiteY14" fmla="*/ 1235988 h 2377558"/>
              <a:gd name="connsiteX15" fmla="*/ 2372219 w 2372219"/>
              <a:gd name="connsiteY15" fmla="*/ 1524590 h 2377558"/>
              <a:gd name="connsiteX16" fmla="*/ 2372219 w 2372219"/>
              <a:gd name="connsiteY16" fmla="*/ 1685168 h 2377558"/>
              <a:gd name="connsiteX17" fmla="*/ 2372219 w 2372219"/>
              <a:gd name="connsiteY17" fmla="*/ 1906283 h 2377558"/>
              <a:gd name="connsiteX18" fmla="*/ 2372219 w 2372219"/>
              <a:gd name="connsiteY18" fmla="*/ 2074878 h 2377558"/>
              <a:gd name="connsiteX19" fmla="*/ 2353763 w 2372219"/>
              <a:gd name="connsiteY19" fmla="*/ 2301179 h 2377558"/>
              <a:gd name="connsiteX20" fmla="*/ 2334647 w 2372219"/>
              <a:gd name="connsiteY20" fmla="*/ 2377558 h 2377558"/>
              <a:gd name="connsiteX0" fmla="*/ 37572 w 2372219"/>
              <a:gd name="connsiteY0" fmla="*/ 2377558 h 2377558"/>
              <a:gd name="connsiteX1" fmla="*/ 18456 w 2372219"/>
              <a:gd name="connsiteY1" fmla="*/ 2301179 h 2377558"/>
              <a:gd name="connsiteX2" fmla="*/ 0 w 2372219"/>
              <a:gd name="connsiteY2" fmla="*/ 2074878 h 2377558"/>
              <a:gd name="connsiteX3" fmla="*/ 0 w 2372219"/>
              <a:gd name="connsiteY3" fmla="*/ 1906283 h 2377558"/>
              <a:gd name="connsiteX4" fmla="*/ 0 w 2372219"/>
              <a:gd name="connsiteY4" fmla="*/ 1685168 h 2377558"/>
              <a:gd name="connsiteX5" fmla="*/ 0 w 2372219"/>
              <a:gd name="connsiteY5" fmla="*/ 1524590 h 2377558"/>
              <a:gd name="connsiteX6" fmla="*/ 0 w 2372219"/>
              <a:gd name="connsiteY6" fmla="*/ 1235988 h 2377558"/>
              <a:gd name="connsiteX7" fmla="*/ 0 w 2372219"/>
              <a:gd name="connsiteY7" fmla="*/ 1134881 h 2377558"/>
              <a:gd name="connsiteX8" fmla="*/ 309816 w 2372219"/>
              <a:gd name="connsiteY8" fmla="*/ 473886 h 2377558"/>
              <a:gd name="connsiteX9" fmla="*/ 1080108 w 2372219"/>
              <a:gd name="connsiteY9" fmla="*/ 91233 h 2377558"/>
              <a:gd name="connsiteX10" fmla="*/ 1188054 w 2372219"/>
              <a:gd name="connsiteY10" fmla="*/ 0 h 2377558"/>
              <a:gd name="connsiteX11" fmla="*/ 1292113 w 2372219"/>
              <a:gd name="connsiteY11" fmla="*/ 91233 h 2377558"/>
              <a:gd name="connsiteX12" fmla="*/ 2062403 w 2372219"/>
              <a:gd name="connsiteY12" fmla="*/ 473886 h 2377558"/>
              <a:gd name="connsiteX13" fmla="*/ 2372219 w 2372219"/>
              <a:gd name="connsiteY13" fmla="*/ 1134881 h 2377558"/>
              <a:gd name="connsiteX14" fmla="*/ 2372219 w 2372219"/>
              <a:gd name="connsiteY14" fmla="*/ 1235988 h 2377558"/>
              <a:gd name="connsiteX15" fmla="*/ 2372219 w 2372219"/>
              <a:gd name="connsiteY15" fmla="*/ 1524590 h 2377558"/>
              <a:gd name="connsiteX16" fmla="*/ 2372219 w 2372219"/>
              <a:gd name="connsiteY16" fmla="*/ 1906283 h 2377558"/>
              <a:gd name="connsiteX17" fmla="*/ 2372219 w 2372219"/>
              <a:gd name="connsiteY17" fmla="*/ 2074878 h 2377558"/>
              <a:gd name="connsiteX18" fmla="*/ 2353763 w 2372219"/>
              <a:gd name="connsiteY18" fmla="*/ 2301179 h 2377558"/>
              <a:gd name="connsiteX19" fmla="*/ 2334647 w 2372219"/>
              <a:gd name="connsiteY19" fmla="*/ 2377558 h 2377558"/>
              <a:gd name="connsiteX0" fmla="*/ 37572 w 2372219"/>
              <a:gd name="connsiteY0" fmla="*/ 2377558 h 2377558"/>
              <a:gd name="connsiteX1" fmla="*/ 18456 w 2372219"/>
              <a:gd name="connsiteY1" fmla="*/ 2301179 h 2377558"/>
              <a:gd name="connsiteX2" fmla="*/ 0 w 2372219"/>
              <a:gd name="connsiteY2" fmla="*/ 2074878 h 2377558"/>
              <a:gd name="connsiteX3" fmla="*/ 0 w 2372219"/>
              <a:gd name="connsiteY3" fmla="*/ 1906283 h 2377558"/>
              <a:gd name="connsiteX4" fmla="*/ 0 w 2372219"/>
              <a:gd name="connsiteY4" fmla="*/ 1685168 h 2377558"/>
              <a:gd name="connsiteX5" fmla="*/ 0 w 2372219"/>
              <a:gd name="connsiteY5" fmla="*/ 1524590 h 2377558"/>
              <a:gd name="connsiteX6" fmla="*/ 0 w 2372219"/>
              <a:gd name="connsiteY6" fmla="*/ 1235988 h 2377558"/>
              <a:gd name="connsiteX7" fmla="*/ 0 w 2372219"/>
              <a:gd name="connsiteY7" fmla="*/ 1134881 h 2377558"/>
              <a:gd name="connsiteX8" fmla="*/ 309816 w 2372219"/>
              <a:gd name="connsiteY8" fmla="*/ 473886 h 2377558"/>
              <a:gd name="connsiteX9" fmla="*/ 1080108 w 2372219"/>
              <a:gd name="connsiteY9" fmla="*/ 91233 h 2377558"/>
              <a:gd name="connsiteX10" fmla="*/ 1188054 w 2372219"/>
              <a:gd name="connsiteY10" fmla="*/ 0 h 2377558"/>
              <a:gd name="connsiteX11" fmla="*/ 1292113 w 2372219"/>
              <a:gd name="connsiteY11" fmla="*/ 91233 h 2377558"/>
              <a:gd name="connsiteX12" fmla="*/ 2062403 w 2372219"/>
              <a:gd name="connsiteY12" fmla="*/ 473886 h 2377558"/>
              <a:gd name="connsiteX13" fmla="*/ 2372219 w 2372219"/>
              <a:gd name="connsiteY13" fmla="*/ 1134881 h 2377558"/>
              <a:gd name="connsiteX14" fmla="*/ 2372219 w 2372219"/>
              <a:gd name="connsiteY14" fmla="*/ 1235988 h 2377558"/>
              <a:gd name="connsiteX15" fmla="*/ 2372219 w 2372219"/>
              <a:gd name="connsiteY15" fmla="*/ 1906283 h 2377558"/>
              <a:gd name="connsiteX16" fmla="*/ 2372219 w 2372219"/>
              <a:gd name="connsiteY16" fmla="*/ 2074878 h 2377558"/>
              <a:gd name="connsiteX17" fmla="*/ 2353763 w 2372219"/>
              <a:gd name="connsiteY17" fmla="*/ 2301179 h 2377558"/>
              <a:gd name="connsiteX18" fmla="*/ 2334647 w 2372219"/>
              <a:gd name="connsiteY18" fmla="*/ 2377558 h 2377558"/>
              <a:gd name="connsiteX0" fmla="*/ 37572 w 2372219"/>
              <a:gd name="connsiteY0" fmla="*/ 2377558 h 2377558"/>
              <a:gd name="connsiteX1" fmla="*/ 18456 w 2372219"/>
              <a:gd name="connsiteY1" fmla="*/ 2301179 h 2377558"/>
              <a:gd name="connsiteX2" fmla="*/ 0 w 2372219"/>
              <a:gd name="connsiteY2" fmla="*/ 2074878 h 2377558"/>
              <a:gd name="connsiteX3" fmla="*/ 0 w 2372219"/>
              <a:gd name="connsiteY3" fmla="*/ 1906283 h 2377558"/>
              <a:gd name="connsiteX4" fmla="*/ 0 w 2372219"/>
              <a:gd name="connsiteY4" fmla="*/ 1685168 h 2377558"/>
              <a:gd name="connsiteX5" fmla="*/ 0 w 2372219"/>
              <a:gd name="connsiteY5" fmla="*/ 1524590 h 2377558"/>
              <a:gd name="connsiteX6" fmla="*/ 0 w 2372219"/>
              <a:gd name="connsiteY6" fmla="*/ 1235988 h 2377558"/>
              <a:gd name="connsiteX7" fmla="*/ 0 w 2372219"/>
              <a:gd name="connsiteY7" fmla="*/ 1134881 h 2377558"/>
              <a:gd name="connsiteX8" fmla="*/ 309816 w 2372219"/>
              <a:gd name="connsiteY8" fmla="*/ 473886 h 2377558"/>
              <a:gd name="connsiteX9" fmla="*/ 1080108 w 2372219"/>
              <a:gd name="connsiteY9" fmla="*/ 91233 h 2377558"/>
              <a:gd name="connsiteX10" fmla="*/ 1188054 w 2372219"/>
              <a:gd name="connsiteY10" fmla="*/ 0 h 2377558"/>
              <a:gd name="connsiteX11" fmla="*/ 1292113 w 2372219"/>
              <a:gd name="connsiteY11" fmla="*/ 91233 h 2377558"/>
              <a:gd name="connsiteX12" fmla="*/ 2062403 w 2372219"/>
              <a:gd name="connsiteY12" fmla="*/ 473886 h 2377558"/>
              <a:gd name="connsiteX13" fmla="*/ 2372219 w 2372219"/>
              <a:gd name="connsiteY13" fmla="*/ 1134881 h 2377558"/>
              <a:gd name="connsiteX14" fmla="*/ 2372219 w 2372219"/>
              <a:gd name="connsiteY14" fmla="*/ 1235988 h 2377558"/>
              <a:gd name="connsiteX15" fmla="*/ 2372219 w 2372219"/>
              <a:gd name="connsiteY15" fmla="*/ 2074878 h 2377558"/>
              <a:gd name="connsiteX16" fmla="*/ 2353763 w 2372219"/>
              <a:gd name="connsiteY16" fmla="*/ 2301179 h 2377558"/>
              <a:gd name="connsiteX17" fmla="*/ 2334647 w 2372219"/>
              <a:gd name="connsiteY17" fmla="*/ 2377558 h 2377558"/>
              <a:gd name="connsiteX0" fmla="*/ 37572 w 2372219"/>
              <a:gd name="connsiteY0" fmla="*/ 2377558 h 2377558"/>
              <a:gd name="connsiteX1" fmla="*/ 18456 w 2372219"/>
              <a:gd name="connsiteY1" fmla="*/ 2301179 h 2377558"/>
              <a:gd name="connsiteX2" fmla="*/ 0 w 2372219"/>
              <a:gd name="connsiteY2" fmla="*/ 2074878 h 2377558"/>
              <a:gd name="connsiteX3" fmla="*/ 0 w 2372219"/>
              <a:gd name="connsiteY3" fmla="*/ 1906283 h 2377558"/>
              <a:gd name="connsiteX4" fmla="*/ 0 w 2372219"/>
              <a:gd name="connsiteY4" fmla="*/ 1685168 h 2377558"/>
              <a:gd name="connsiteX5" fmla="*/ 0 w 2372219"/>
              <a:gd name="connsiteY5" fmla="*/ 1235988 h 2377558"/>
              <a:gd name="connsiteX6" fmla="*/ 0 w 2372219"/>
              <a:gd name="connsiteY6" fmla="*/ 1134881 h 2377558"/>
              <a:gd name="connsiteX7" fmla="*/ 309816 w 2372219"/>
              <a:gd name="connsiteY7" fmla="*/ 473886 h 2377558"/>
              <a:gd name="connsiteX8" fmla="*/ 1080108 w 2372219"/>
              <a:gd name="connsiteY8" fmla="*/ 91233 h 2377558"/>
              <a:gd name="connsiteX9" fmla="*/ 1188054 w 2372219"/>
              <a:gd name="connsiteY9" fmla="*/ 0 h 2377558"/>
              <a:gd name="connsiteX10" fmla="*/ 1292113 w 2372219"/>
              <a:gd name="connsiteY10" fmla="*/ 91233 h 2377558"/>
              <a:gd name="connsiteX11" fmla="*/ 2062403 w 2372219"/>
              <a:gd name="connsiteY11" fmla="*/ 473886 h 2377558"/>
              <a:gd name="connsiteX12" fmla="*/ 2372219 w 2372219"/>
              <a:gd name="connsiteY12" fmla="*/ 1134881 h 2377558"/>
              <a:gd name="connsiteX13" fmla="*/ 2372219 w 2372219"/>
              <a:gd name="connsiteY13" fmla="*/ 1235988 h 2377558"/>
              <a:gd name="connsiteX14" fmla="*/ 2372219 w 2372219"/>
              <a:gd name="connsiteY14" fmla="*/ 2074878 h 2377558"/>
              <a:gd name="connsiteX15" fmla="*/ 2353763 w 2372219"/>
              <a:gd name="connsiteY15" fmla="*/ 2301179 h 2377558"/>
              <a:gd name="connsiteX16" fmla="*/ 2334647 w 2372219"/>
              <a:gd name="connsiteY16" fmla="*/ 2377558 h 2377558"/>
              <a:gd name="connsiteX0" fmla="*/ 37572 w 2372219"/>
              <a:gd name="connsiteY0" fmla="*/ 2377558 h 2377558"/>
              <a:gd name="connsiteX1" fmla="*/ 18456 w 2372219"/>
              <a:gd name="connsiteY1" fmla="*/ 2301179 h 2377558"/>
              <a:gd name="connsiteX2" fmla="*/ 0 w 2372219"/>
              <a:gd name="connsiteY2" fmla="*/ 2074878 h 2377558"/>
              <a:gd name="connsiteX3" fmla="*/ 0 w 2372219"/>
              <a:gd name="connsiteY3" fmla="*/ 1906283 h 2377558"/>
              <a:gd name="connsiteX4" fmla="*/ 0 w 2372219"/>
              <a:gd name="connsiteY4" fmla="*/ 1685168 h 2377558"/>
              <a:gd name="connsiteX5" fmla="*/ 0 w 2372219"/>
              <a:gd name="connsiteY5" fmla="*/ 1134881 h 2377558"/>
              <a:gd name="connsiteX6" fmla="*/ 309816 w 2372219"/>
              <a:gd name="connsiteY6" fmla="*/ 473886 h 2377558"/>
              <a:gd name="connsiteX7" fmla="*/ 1080108 w 2372219"/>
              <a:gd name="connsiteY7" fmla="*/ 91233 h 2377558"/>
              <a:gd name="connsiteX8" fmla="*/ 1188054 w 2372219"/>
              <a:gd name="connsiteY8" fmla="*/ 0 h 2377558"/>
              <a:gd name="connsiteX9" fmla="*/ 1292113 w 2372219"/>
              <a:gd name="connsiteY9" fmla="*/ 91233 h 2377558"/>
              <a:gd name="connsiteX10" fmla="*/ 2062403 w 2372219"/>
              <a:gd name="connsiteY10" fmla="*/ 473886 h 2377558"/>
              <a:gd name="connsiteX11" fmla="*/ 2372219 w 2372219"/>
              <a:gd name="connsiteY11" fmla="*/ 1134881 h 2377558"/>
              <a:gd name="connsiteX12" fmla="*/ 2372219 w 2372219"/>
              <a:gd name="connsiteY12" fmla="*/ 1235988 h 2377558"/>
              <a:gd name="connsiteX13" fmla="*/ 2372219 w 2372219"/>
              <a:gd name="connsiteY13" fmla="*/ 2074878 h 2377558"/>
              <a:gd name="connsiteX14" fmla="*/ 2353763 w 2372219"/>
              <a:gd name="connsiteY14" fmla="*/ 2301179 h 2377558"/>
              <a:gd name="connsiteX15" fmla="*/ 2334647 w 2372219"/>
              <a:gd name="connsiteY15" fmla="*/ 2377558 h 2377558"/>
              <a:gd name="connsiteX0" fmla="*/ 37572 w 2372219"/>
              <a:gd name="connsiteY0" fmla="*/ 2377558 h 2377558"/>
              <a:gd name="connsiteX1" fmla="*/ 18456 w 2372219"/>
              <a:gd name="connsiteY1" fmla="*/ 2301179 h 2377558"/>
              <a:gd name="connsiteX2" fmla="*/ 0 w 2372219"/>
              <a:gd name="connsiteY2" fmla="*/ 2074878 h 2377558"/>
              <a:gd name="connsiteX3" fmla="*/ 0 w 2372219"/>
              <a:gd name="connsiteY3" fmla="*/ 1685168 h 2377558"/>
              <a:gd name="connsiteX4" fmla="*/ 0 w 2372219"/>
              <a:gd name="connsiteY4" fmla="*/ 1134881 h 2377558"/>
              <a:gd name="connsiteX5" fmla="*/ 309816 w 2372219"/>
              <a:gd name="connsiteY5" fmla="*/ 473886 h 2377558"/>
              <a:gd name="connsiteX6" fmla="*/ 1080108 w 2372219"/>
              <a:gd name="connsiteY6" fmla="*/ 91233 h 2377558"/>
              <a:gd name="connsiteX7" fmla="*/ 1188054 w 2372219"/>
              <a:gd name="connsiteY7" fmla="*/ 0 h 2377558"/>
              <a:gd name="connsiteX8" fmla="*/ 1292113 w 2372219"/>
              <a:gd name="connsiteY8" fmla="*/ 91233 h 2377558"/>
              <a:gd name="connsiteX9" fmla="*/ 2062403 w 2372219"/>
              <a:gd name="connsiteY9" fmla="*/ 473886 h 2377558"/>
              <a:gd name="connsiteX10" fmla="*/ 2372219 w 2372219"/>
              <a:gd name="connsiteY10" fmla="*/ 1134881 h 2377558"/>
              <a:gd name="connsiteX11" fmla="*/ 2372219 w 2372219"/>
              <a:gd name="connsiteY11" fmla="*/ 1235988 h 2377558"/>
              <a:gd name="connsiteX12" fmla="*/ 2372219 w 2372219"/>
              <a:gd name="connsiteY12" fmla="*/ 2074878 h 2377558"/>
              <a:gd name="connsiteX13" fmla="*/ 2353763 w 2372219"/>
              <a:gd name="connsiteY13" fmla="*/ 2301179 h 2377558"/>
              <a:gd name="connsiteX14" fmla="*/ 2334647 w 2372219"/>
              <a:gd name="connsiteY14" fmla="*/ 2377558 h 2377558"/>
              <a:gd name="connsiteX0" fmla="*/ 37572 w 2372219"/>
              <a:gd name="connsiteY0" fmla="*/ 2377558 h 2377558"/>
              <a:gd name="connsiteX1" fmla="*/ 18456 w 2372219"/>
              <a:gd name="connsiteY1" fmla="*/ 2301179 h 2377558"/>
              <a:gd name="connsiteX2" fmla="*/ 0 w 2372219"/>
              <a:gd name="connsiteY2" fmla="*/ 2074878 h 2377558"/>
              <a:gd name="connsiteX3" fmla="*/ 0 w 2372219"/>
              <a:gd name="connsiteY3" fmla="*/ 1134881 h 2377558"/>
              <a:gd name="connsiteX4" fmla="*/ 309816 w 2372219"/>
              <a:gd name="connsiteY4" fmla="*/ 473886 h 2377558"/>
              <a:gd name="connsiteX5" fmla="*/ 1080108 w 2372219"/>
              <a:gd name="connsiteY5" fmla="*/ 91233 h 2377558"/>
              <a:gd name="connsiteX6" fmla="*/ 1188054 w 2372219"/>
              <a:gd name="connsiteY6" fmla="*/ 0 h 2377558"/>
              <a:gd name="connsiteX7" fmla="*/ 1292113 w 2372219"/>
              <a:gd name="connsiteY7" fmla="*/ 91233 h 2377558"/>
              <a:gd name="connsiteX8" fmla="*/ 2062403 w 2372219"/>
              <a:gd name="connsiteY8" fmla="*/ 473886 h 2377558"/>
              <a:gd name="connsiteX9" fmla="*/ 2372219 w 2372219"/>
              <a:gd name="connsiteY9" fmla="*/ 1134881 h 2377558"/>
              <a:gd name="connsiteX10" fmla="*/ 2372219 w 2372219"/>
              <a:gd name="connsiteY10" fmla="*/ 1235988 h 2377558"/>
              <a:gd name="connsiteX11" fmla="*/ 2372219 w 2372219"/>
              <a:gd name="connsiteY11" fmla="*/ 2074878 h 2377558"/>
              <a:gd name="connsiteX12" fmla="*/ 2353763 w 2372219"/>
              <a:gd name="connsiteY12" fmla="*/ 2301179 h 2377558"/>
              <a:gd name="connsiteX13" fmla="*/ 2334647 w 2372219"/>
              <a:gd name="connsiteY13" fmla="*/ 2377558 h 2377558"/>
              <a:gd name="connsiteX0" fmla="*/ 37572 w 2372219"/>
              <a:gd name="connsiteY0" fmla="*/ 2377558 h 2377558"/>
              <a:gd name="connsiteX1" fmla="*/ 18456 w 2372219"/>
              <a:gd name="connsiteY1" fmla="*/ 2301179 h 2377558"/>
              <a:gd name="connsiteX2" fmla="*/ 0 w 2372219"/>
              <a:gd name="connsiteY2" fmla="*/ 2074878 h 2377558"/>
              <a:gd name="connsiteX3" fmla="*/ 0 w 2372219"/>
              <a:gd name="connsiteY3" fmla="*/ 1134881 h 2377558"/>
              <a:gd name="connsiteX4" fmla="*/ 309816 w 2372219"/>
              <a:gd name="connsiteY4" fmla="*/ 473886 h 2377558"/>
              <a:gd name="connsiteX5" fmla="*/ 1080108 w 2372219"/>
              <a:gd name="connsiteY5" fmla="*/ 91233 h 2377558"/>
              <a:gd name="connsiteX6" fmla="*/ 1188054 w 2372219"/>
              <a:gd name="connsiteY6" fmla="*/ 0 h 2377558"/>
              <a:gd name="connsiteX7" fmla="*/ 1292113 w 2372219"/>
              <a:gd name="connsiteY7" fmla="*/ 91233 h 2377558"/>
              <a:gd name="connsiteX8" fmla="*/ 2062403 w 2372219"/>
              <a:gd name="connsiteY8" fmla="*/ 473886 h 2377558"/>
              <a:gd name="connsiteX9" fmla="*/ 2372219 w 2372219"/>
              <a:gd name="connsiteY9" fmla="*/ 1134881 h 2377558"/>
              <a:gd name="connsiteX10" fmla="*/ 2372219 w 2372219"/>
              <a:gd name="connsiteY10" fmla="*/ 2074878 h 2377558"/>
              <a:gd name="connsiteX11" fmla="*/ 2353763 w 2372219"/>
              <a:gd name="connsiteY11" fmla="*/ 2301179 h 2377558"/>
              <a:gd name="connsiteX12" fmla="*/ 2334647 w 2372219"/>
              <a:gd name="connsiteY12" fmla="*/ 2377558 h 2377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72219" h="2377558">
                <a:moveTo>
                  <a:pt x="37572" y="2377558"/>
                </a:moveTo>
                <a:lnTo>
                  <a:pt x="18456" y="2301179"/>
                </a:lnTo>
                <a:cubicBezTo>
                  <a:pt x="6051" y="2234851"/>
                  <a:pt x="0" y="2160191"/>
                  <a:pt x="0" y="2074878"/>
                </a:cubicBezTo>
                <a:lnTo>
                  <a:pt x="0" y="1134881"/>
                </a:lnTo>
                <a:cubicBezTo>
                  <a:pt x="0" y="793630"/>
                  <a:pt x="96817" y="622823"/>
                  <a:pt x="309816" y="473886"/>
                </a:cubicBezTo>
                <a:cubicBezTo>
                  <a:pt x="531329" y="345550"/>
                  <a:pt x="822086" y="290627"/>
                  <a:pt x="1080108" y="91233"/>
                </a:cubicBezTo>
                <a:lnTo>
                  <a:pt x="1188054" y="0"/>
                </a:lnTo>
                <a:lnTo>
                  <a:pt x="1292113" y="91233"/>
                </a:lnTo>
                <a:cubicBezTo>
                  <a:pt x="1550134" y="290627"/>
                  <a:pt x="1840892" y="345550"/>
                  <a:pt x="2062403" y="473886"/>
                </a:cubicBezTo>
                <a:cubicBezTo>
                  <a:pt x="2275403" y="622823"/>
                  <a:pt x="2372219" y="793630"/>
                  <a:pt x="2372219" y="1134881"/>
                </a:cubicBezTo>
                <a:lnTo>
                  <a:pt x="2372219" y="2074878"/>
                </a:lnTo>
                <a:cubicBezTo>
                  <a:pt x="2372219" y="2160191"/>
                  <a:pt x="2366168" y="2234851"/>
                  <a:pt x="2353763" y="2301179"/>
                </a:cubicBezTo>
                <a:lnTo>
                  <a:pt x="2334647" y="2377558"/>
                </a:lnTo>
              </a:path>
            </a:pathLst>
          </a:custGeom>
          <a:noFill/>
          <a:ln w="254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22BC1F4-8199-0447-A8A5-8A0222B0D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903" y="0"/>
            <a:ext cx="9952919" cy="697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38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F15898-DC27-4246-AD35-44F75F95B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026508" cy="14985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EB0BC8-30E8-8A41-B83F-C35C82102C95}"/>
              </a:ext>
            </a:extLst>
          </p:cNvPr>
          <p:cNvSpPr txBox="1"/>
          <p:nvPr/>
        </p:nvSpPr>
        <p:spPr>
          <a:xfrm>
            <a:off x="1837944" y="1799258"/>
            <a:ext cx="71745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masis MT Pro Medium" panose="020B0604020202020204" pitchFamily="18" charset="0"/>
              </a:rPr>
              <a:t>If you have any covid symptoms, family and friends have treated it with the following. </a:t>
            </a:r>
          </a:p>
          <a:p>
            <a:pPr algn="ctr"/>
            <a:endParaRPr lang="en-US" sz="3200" dirty="0">
              <a:latin typeface="Amasis MT Pro Medium" panose="020B0604020202020204" pitchFamily="18" charset="0"/>
            </a:endParaRPr>
          </a:p>
          <a:p>
            <a:pPr algn="ctr"/>
            <a:r>
              <a:rPr lang="en-US" sz="3200" dirty="0">
                <a:latin typeface="Amasis MT Pro Medium" panose="020B0604020202020204" pitchFamily="18" charset="0"/>
              </a:rPr>
              <a:t>Please do your own research, this protocol is what worked best for them. Each individual's experience may differ. I am not a medical professional </a:t>
            </a:r>
          </a:p>
        </p:txBody>
      </p:sp>
    </p:spTree>
    <p:extLst>
      <p:ext uri="{BB962C8B-B14F-4D97-AF65-F5344CB8AC3E}">
        <p14:creationId xmlns:p14="http://schemas.microsoft.com/office/powerpoint/2010/main" val="3938798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F15898-DC27-4246-AD35-44F75F95B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026508" cy="1498594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519D0B47-E653-4415-8B99-7E4E7978E2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8270097"/>
              </p:ext>
            </p:extLst>
          </p:nvPr>
        </p:nvGraphicFramePr>
        <p:xfrm>
          <a:off x="1620520" y="3170258"/>
          <a:ext cx="8128000" cy="11125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12834191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8341368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Supplement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Dosage / Duration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79259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Liposomal Vitamin C 1000mg 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5ml Twice Per Day for 14 Days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1214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Vitamin D3 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One 5000 </a:t>
                      </a:r>
                      <a:r>
                        <a:rPr lang="en-US" dirty="0" err="1"/>
                        <a:t>iu</a:t>
                      </a:r>
                      <a:r>
                        <a:rPr lang="en-US" dirty="0"/>
                        <a:t> capsule daily for 14 Days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9292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5761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F15898-DC27-4246-AD35-44F75F95B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026508" cy="1498594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519D0B47-E653-4415-8B99-7E4E7978E2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9896753"/>
              </p:ext>
            </p:extLst>
          </p:nvPr>
        </p:nvGraphicFramePr>
        <p:xfrm>
          <a:off x="1051560" y="3170258"/>
          <a:ext cx="9089136" cy="11125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544568">
                  <a:extLst>
                    <a:ext uri="{9D8B030D-6E8A-4147-A177-3AD203B41FA5}">
                      <a16:colId xmlns:a16="http://schemas.microsoft.com/office/drawing/2014/main" val="1128341910"/>
                    </a:ext>
                  </a:extLst>
                </a:gridCol>
                <a:gridCol w="4544568">
                  <a:extLst>
                    <a:ext uri="{9D8B030D-6E8A-4147-A177-3AD203B41FA5}">
                      <a16:colId xmlns:a16="http://schemas.microsoft.com/office/drawing/2014/main" val="28341368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Supplement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Dosage / Duration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79259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Zinc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100mg per day after food for 14 days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1214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Curcumin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500mg Twice Daily Take with Zinc for 14 Days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38992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859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F15898-DC27-4246-AD35-44F75F95B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026508" cy="1498594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519D0B47-E653-4415-8B99-7E4E7978E2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2833124"/>
              </p:ext>
            </p:extLst>
          </p:nvPr>
        </p:nvGraphicFramePr>
        <p:xfrm>
          <a:off x="1051560" y="3170258"/>
          <a:ext cx="9089136" cy="11125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544568">
                  <a:extLst>
                    <a:ext uri="{9D8B030D-6E8A-4147-A177-3AD203B41FA5}">
                      <a16:colId xmlns:a16="http://schemas.microsoft.com/office/drawing/2014/main" val="1128341910"/>
                    </a:ext>
                  </a:extLst>
                </a:gridCol>
                <a:gridCol w="4544568">
                  <a:extLst>
                    <a:ext uri="{9D8B030D-6E8A-4147-A177-3AD203B41FA5}">
                      <a16:colId xmlns:a16="http://schemas.microsoft.com/office/drawing/2014/main" val="28341368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Supplement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Dosage / Duration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79259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Zinc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100mg per day after food for 14 days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1214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Curcumin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500mg Twice Daily Take with Zinc for 14 Days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38992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712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F15898-DC27-4246-AD35-44F75F95B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026508" cy="1498594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778AC53A-9C53-4302-9230-5EC5D6729A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7941349"/>
              </p:ext>
            </p:extLst>
          </p:nvPr>
        </p:nvGraphicFramePr>
        <p:xfrm>
          <a:off x="1382776" y="2987378"/>
          <a:ext cx="8128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762385817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2637806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Supplement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Dosage / Duration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7407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Quercetin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Take one 800mg tablet daily for 14 Days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0594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Black Cumin Seed Oil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7.5ml daily for 14 days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9607817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F2EE27A6-A193-4B05-83F4-4616F8FE8A8A}"/>
              </a:ext>
            </a:extLst>
          </p:cNvPr>
          <p:cNvSpPr txBox="1"/>
          <p:nvPr/>
        </p:nvSpPr>
        <p:spPr>
          <a:xfrm>
            <a:off x="2444178" y="2373868"/>
            <a:ext cx="5936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These 2 products are the most important ones you need to take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55594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F15898-DC27-4246-AD35-44F75F95BD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026508" cy="1498594"/>
          </a:xfrm>
          <a:prstGeom prst="rect">
            <a:avLst/>
          </a:prstGeom>
        </p:spPr>
      </p:pic>
      <p:pic>
        <p:nvPicPr>
          <p:cNvPr id="2" name="4SKgSF7j3cxFs1rUE9xN_13_bf7d2e720bf3310be02d37fd7ef06643_video_480p_converted">
            <a:hlinkClick r:id="" action="ppaction://media"/>
            <a:extLst>
              <a:ext uri="{FF2B5EF4-FFF2-40B4-BE49-F238E27FC236}">
                <a16:creationId xmlns:a16="http://schemas.microsoft.com/office/drawing/2014/main" id="{A2B0355A-4303-4CFE-9E22-7DD0B7FF68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79034" y="2745581"/>
            <a:ext cx="4704990" cy="26334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A4D541-C25A-42DB-82BF-2EDFF0CF8BCA}"/>
              </a:ext>
            </a:extLst>
          </p:cNvPr>
          <p:cNvSpPr txBox="1"/>
          <p:nvPr/>
        </p:nvSpPr>
        <p:spPr>
          <a:xfrm>
            <a:off x="3331562" y="1397544"/>
            <a:ext cx="49216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Dr Peter A McCullough MD, MPH</a:t>
            </a:r>
          </a:p>
          <a:p>
            <a:pPr algn="ctr"/>
            <a:r>
              <a:rPr lang="en-US" dirty="0"/>
              <a:t>Discussing Betadine Ready to use sore throat Gargle</a:t>
            </a:r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B54A03-EE77-4F32-A2BB-D17A5049CD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4952" y="2263330"/>
            <a:ext cx="953139" cy="35979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2028FE-EA83-4400-8F2F-147AFD5EAA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321" y="2462117"/>
            <a:ext cx="2779249" cy="336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29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F15898-DC27-4246-AD35-44F75F95B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026508" cy="14985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1D972A-985E-483E-A545-7CD37BCDB4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7307" y="1133856"/>
            <a:ext cx="3871141" cy="510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1334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F15898-DC27-4246-AD35-44F75F95B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026508" cy="14985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DF1AD1-30EC-43E6-9E94-F006C416F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6942" y="0"/>
            <a:ext cx="46181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719196"/>
      </p:ext>
    </p:extLst>
  </p:cSld>
  <p:clrMapOvr>
    <a:masterClrMapping/>
  </p:clrMapOvr>
</p:sld>
</file>

<file path=ppt/theme/theme1.xml><?xml version="1.0" encoding="utf-8"?>
<a:theme xmlns:a="http://schemas.openxmlformats.org/drawingml/2006/main" name="MarrakeshVTI">
  <a:themeElements>
    <a:clrScheme name="Marrakesh">
      <a:dk1>
        <a:srgbClr val="000000"/>
      </a:dk1>
      <a:lt1>
        <a:srgbClr val="FFFFFF"/>
      </a:lt1>
      <a:dk2>
        <a:srgbClr val="431C30"/>
      </a:dk2>
      <a:lt2>
        <a:srgbClr val="F3F0EF"/>
      </a:lt2>
      <a:accent1>
        <a:srgbClr val="B35B55"/>
      </a:accent1>
      <a:accent2>
        <a:srgbClr val="CF7E6C"/>
      </a:accent2>
      <a:accent3>
        <a:srgbClr val="CA8F58"/>
      </a:accent3>
      <a:accent4>
        <a:srgbClr val="A97C54"/>
      </a:accent4>
      <a:accent5>
        <a:srgbClr val="917E45"/>
      </a:accent5>
      <a:accent6>
        <a:srgbClr val="647576"/>
      </a:accent6>
      <a:hlink>
        <a:srgbClr val="A25872"/>
      </a:hlink>
      <a:folHlink>
        <a:srgbClr val="667A7E"/>
      </a:folHlink>
    </a:clrScheme>
    <a:fontScheme name="Goudy">
      <a:majorFont>
        <a:latin typeface="Goudy Old Style"/>
        <a:ea typeface=""/>
        <a:cs typeface=""/>
      </a:majorFont>
      <a:minorFont>
        <a:latin typeface="Goudy Old Styl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rrakeshVTI" id="{DCD97A9B-DAE4-42FA-B2F9-0A5C34F43D6C}" vid="{A7163F41-974B-4A88-831F-D9DFFFE40CE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164</Words>
  <Application>Microsoft Office PowerPoint</Application>
  <PresentationFormat>Widescreen</PresentationFormat>
  <Paragraphs>30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Amasis MT Pro Medium</vt:lpstr>
      <vt:lpstr>Arial</vt:lpstr>
      <vt:lpstr>Goudy Old Style</vt:lpstr>
      <vt:lpstr>MarrakeshVTI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Alan Hashem</dc:creator>
  <cp:lastModifiedBy>Alan Hashem</cp:lastModifiedBy>
  <cp:revision>4</cp:revision>
  <dcterms:created xsi:type="dcterms:W3CDTF">2022-01-11T05:49:02Z</dcterms:created>
  <dcterms:modified xsi:type="dcterms:W3CDTF">2022-01-11T20:21:51Z</dcterms:modified>
</cp:coreProperties>
</file>