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6" r:id="rId2"/>
    <p:sldId id="297" r:id="rId3"/>
    <p:sldId id="261" r:id="rId4"/>
    <p:sldId id="301" r:id="rId5"/>
    <p:sldId id="286" r:id="rId6"/>
    <p:sldId id="282" r:id="rId7"/>
    <p:sldId id="292" r:id="rId8"/>
    <p:sldId id="283" r:id="rId9"/>
    <p:sldId id="260" r:id="rId10"/>
    <p:sldId id="262" r:id="rId11"/>
    <p:sldId id="277" r:id="rId12"/>
    <p:sldId id="294" r:id="rId13"/>
    <p:sldId id="288" r:id="rId14"/>
    <p:sldId id="285" r:id="rId15"/>
    <p:sldId id="290" r:id="rId16"/>
    <p:sldId id="287"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7FF387-A081-4242-B219-5994A5CFD19E}" v="10" dt="2022-10-27T12:06:33.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51" autoAdjust="0"/>
    <p:restoredTop sz="94660"/>
  </p:normalViewPr>
  <p:slideViewPr>
    <p:cSldViewPr snapToGrid="0">
      <p:cViewPr varScale="1">
        <p:scale>
          <a:sx n="83" d="100"/>
          <a:sy n="83" d="100"/>
        </p:scale>
        <p:origin x="84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ses Ortiz" userId="365db2dec6aecf36" providerId="LiveId" clId="{767FF387-A081-4242-B219-5994A5CFD19E}"/>
    <pc:docChg chg="undo custSel addSld delSld modSld sldOrd">
      <pc:chgData name="Moses Ortiz" userId="365db2dec6aecf36" providerId="LiveId" clId="{767FF387-A081-4242-B219-5994A5CFD19E}" dt="2022-11-08T21:53:46.122" v="2454" actId="47"/>
      <pc:docMkLst>
        <pc:docMk/>
      </pc:docMkLst>
      <pc:sldChg chg="del">
        <pc:chgData name="Moses Ortiz" userId="365db2dec6aecf36" providerId="LiveId" clId="{767FF387-A081-4242-B219-5994A5CFD19E}" dt="2022-08-30T17:40:48.960" v="1" actId="47"/>
        <pc:sldMkLst>
          <pc:docMk/>
          <pc:sldMk cId="1742226985" sldId="257"/>
        </pc:sldMkLst>
      </pc:sldChg>
      <pc:sldChg chg="ord">
        <pc:chgData name="Moses Ortiz" userId="365db2dec6aecf36" providerId="LiveId" clId="{767FF387-A081-4242-B219-5994A5CFD19E}" dt="2022-08-30T17:43:04.869" v="18"/>
        <pc:sldMkLst>
          <pc:docMk/>
          <pc:sldMk cId="0" sldId="260"/>
        </pc:sldMkLst>
      </pc:sldChg>
      <pc:sldChg chg="ord">
        <pc:chgData name="Moses Ortiz" userId="365db2dec6aecf36" providerId="LiveId" clId="{767FF387-A081-4242-B219-5994A5CFD19E}" dt="2022-08-30T17:43:50.254" v="24"/>
        <pc:sldMkLst>
          <pc:docMk/>
          <pc:sldMk cId="898585255" sldId="261"/>
        </pc:sldMkLst>
      </pc:sldChg>
      <pc:sldChg chg="del">
        <pc:chgData name="Moses Ortiz" userId="365db2dec6aecf36" providerId="LiveId" clId="{767FF387-A081-4242-B219-5994A5CFD19E}" dt="2022-08-30T17:40:47.835" v="0" actId="47"/>
        <pc:sldMkLst>
          <pc:docMk/>
          <pc:sldMk cId="0" sldId="263"/>
        </pc:sldMkLst>
      </pc:sldChg>
      <pc:sldChg chg="del">
        <pc:chgData name="Moses Ortiz" userId="365db2dec6aecf36" providerId="LiveId" clId="{767FF387-A081-4242-B219-5994A5CFD19E}" dt="2022-08-30T17:40:51.491" v="3" actId="47"/>
        <pc:sldMkLst>
          <pc:docMk/>
          <pc:sldMk cId="0" sldId="272"/>
        </pc:sldMkLst>
      </pc:sldChg>
      <pc:sldChg chg="modSp mod">
        <pc:chgData name="Moses Ortiz" userId="365db2dec6aecf36" providerId="LiveId" clId="{767FF387-A081-4242-B219-5994A5CFD19E}" dt="2022-09-07T16:10:38.828" v="26" actId="20577"/>
        <pc:sldMkLst>
          <pc:docMk/>
          <pc:sldMk cId="565567475" sldId="277"/>
        </pc:sldMkLst>
        <pc:spChg chg="mod">
          <ac:chgData name="Moses Ortiz" userId="365db2dec6aecf36" providerId="LiveId" clId="{767FF387-A081-4242-B219-5994A5CFD19E}" dt="2022-09-07T16:10:38.828" v="26" actId="20577"/>
          <ac:spMkLst>
            <pc:docMk/>
            <pc:sldMk cId="565567475" sldId="277"/>
            <ac:spMk id="3" creationId="{CA6E6C5C-80C0-031E-A75A-8E35CD80A765}"/>
          </ac:spMkLst>
        </pc:spChg>
      </pc:sldChg>
      <pc:sldChg chg="del">
        <pc:chgData name="Moses Ortiz" userId="365db2dec6aecf36" providerId="LiveId" clId="{767FF387-A081-4242-B219-5994A5CFD19E}" dt="2022-08-30T17:40:50.866" v="2" actId="47"/>
        <pc:sldMkLst>
          <pc:docMk/>
          <pc:sldMk cId="0" sldId="278"/>
        </pc:sldMkLst>
      </pc:sldChg>
      <pc:sldChg chg="del">
        <pc:chgData name="Moses Ortiz" userId="365db2dec6aecf36" providerId="LiveId" clId="{767FF387-A081-4242-B219-5994A5CFD19E}" dt="2022-08-30T17:41:10.024" v="7" actId="47"/>
        <pc:sldMkLst>
          <pc:docMk/>
          <pc:sldMk cId="3363750284" sldId="284"/>
        </pc:sldMkLst>
      </pc:sldChg>
      <pc:sldChg chg="ord">
        <pc:chgData name="Moses Ortiz" userId="365db2dec6aecf36" providerId="LiveId" clId="{767FF387-A081-4242-B219-5994A5CFD19E}" dt="2022-08-30T17:43:36.255" v="20"/>
        <pc:sldMkLst>
          <pc:docMk/>
          <pc:sldMk cId="4054401032" sldId="285"/>
        </pc:sldMkLst>
      </pc:sldChg>
      <pc:sldChg chg="ord">
        <pc:chgData name="Moses Ortiz" userId="365db2dec6aecf36" providerId="LiveId" clId="{767FF387-A081-4242-B219-5994A5CFD19E}" dt="2022-10-03T16:47:46.062" v="35"/>
        <pc:sldMkLst>
          <pc:docMk/>
          <pc:sldMk cId="1021321302" sldId="286"/>
        </pc:sldMkLst>
      </pc:sldChg>
      <pc:sldChg chg="modSp mod">
        <pc:chgData name="Moses Ortiz" userId="365db2dec6aecf36" providerId="LiveId" clId="{767FF387-A081-4242-B219-5994A5CFD19E}" dt="2022-10-03T16:48:24.428" v="40" actId="20577"/>
        <pc:sldMkLst>
          <pc:docMk/>
          <pc:sldMk cId="2906477600" sldId="288"/>
        </pc:sldMkLst>
        <pc:spChg chg="mod">
          <ac:chgData name="Moses Ortiz" userId="365db2dec6aecf36" providerId="LiveId" clId="{767FF387-A081-4242-B219-5994A5CFD19E}" dt="2022-10-03T16:48:24.428" v="40" actId="20577"/>
          <ac:spMkLst>
            <pc:docMk/>
            <pc:sldMk cId="2906477600" sldId="288"/>
            <ac:spMk id="5" creationId="{A73406B5-A0C5-FC3C-C20E-30BF9C1E6A40}"/>
          </ac:spMkLst>
        </pc:spChg>
      </pc:sldChg>
      <pc:sldChg chg="ord">
        <pc:chgData name="Moses Ortiz" userId="365db2dec6aecf36" providerId="LiveId" clId="{767FF387-A081-4242-B219-5994A5CFD19E}" dt="2022-08-30T17:43:38.919" v="22"/>
        <pc:sldMkLst>
          <pc:docMk/>
          <pc:sldMk cId="2443152213" sldId="290"/>
        </pc:sldMkLst>
      </pc:sldChg>
      <pc:sldChg chg="del">
        <pc:chgData name="Moses Ortiz" userId="365db2dec6aecf36" providerId="LiveId" clId="{767FF387-A081-4242-B219-5994A5CFD19E}" dt="2022-08-30T17:41:08.868" v="6" actId="47"/>
        <pc:sldMkLst>
          <pc:docMk/>
          <pc:sldMk cId="2930069456" sldId="293"/>
        </pc:sldMkLst>
      </pc:sldChg>
      <pc:sldChg chg="modSp mod">
        <pc:chgData name="Moses Ortiz" userId="365db2dec6aecf36" providerId="LiveId" clId="{767FF387-A081-4242-B219-5994A5CFD19E}" dt="2022-09-07T16:10:45.673" v="33" actId="27636"/>
        <pc:sldMkLst>
          <pc:docMk/>
          <pc:sldMk cId="3995172242" sldId="294"/>
        </pc:sldMkLst>
        <pc:spChg chg="mod">
          <ac:chgData name="Moses Ortiz" userId="365db2dec6aecf36" providerId="LiveId" clId="{767FF387-A081-4242-B219-5994A5CFD19E}" dt="2022-09-07T16:10:45.673" v="33" actId="27636"/>
          <ac:spMkLst>
            <pc:docMk/>
            <pc:sldMk cId="3995172242" sldId="294"/>
            <ac:spMk id="3" creationId="{CA6E6C5C-80C0-031E-A75A-8E35CD80A765}"/>
          </ac:spMkLst>
        </pc:spChg>
      </pc:sldChg>
      <pc:sldChg chg="del">
        <pc:chgData name="Moses Ortiz" userId="365db2dec6aecf36" providerId="LiveId" clId="{767FF387-A081-4242-B219-5994A5CFD19E}" dt="2022-08-30T17:40:54.317" v="5" actId="47"/>
        <pc:sldMkLst>
          <pc:docMk/>
          <pc:sldMk cId="4269398852" sldId="295"/>
        </pc:sldMkLst>
      </pc:sldChg>
      <pc:sldChg chg="del">
        <pc:chgData name="Moses Ortiz" userId="365db2dec6aecf36" providerId="LiveId" clId="{767FF387-A081-4242-B219-5994A5CFD19E}" dt="2022-08-30T17:40:53.098" v="4" actId="47"/>
        <pc:sldMkLst>
          <pc:docMk/>
          <pc:sldMk cId="1203586061" sldId="297"/>
        </pc:sldMkLst>
      </pc:sldChg>
      <pc:sldChg chg="del">
        <pc:chgData name="Moses Ortiz" userId="365db2dec6aecf36" providerId="LiveId" clId="{767FF387-A081-4242-B219-5994A5CFD19E}" dt="2022-08-30T17:41:37.669" v="9" actId="47"/>
        <pc:sldMkLst>
          <pc:docMk/>
          <pc:sldMk cId="1572336734" sldId="298"/>
        </pc:sldMkLst>
      </pc:sldChg>
      <pc:sldChg chg="del">
        <pc:chgData name="Moses Ortiz" userId="365db2dec6aecf36" providerId="LiveId" clId="{767FF387-A081-4242-B219-5994A5CFD19E}" dt="2022-08-30T17:41:41.310" v="11" actId="47"/>
        <pc:sldMkLst>
          <pc:docMk/>
          <pc:sldMk cId="3886232860" sldId="299"/>
        </pc:sldMkLst>
      </pc:sldChg>
      <pc:sldChg chg="del">
        <pc:chgData name="Moses Ortiz" userId="365db2dec6aecf36" providerId="LiveId" clId="{767FF387-A081-4242-B219-5994A5CFD19E}" dt="2022-08-30T17:41:38.871" v="10" actId="47"/>
        <pc:sldMkLst>
          <pc:docMk/>
          <pc:sldMk cId="2320650687" sldId="300"/>
        </pc:sldMkLst>
      </pc:sldChg>
      <pc:sldChg chg="add del">
        <pc:chgData name="Moses Ortiz" userId="365db2dec6aecf36" providerId="LiveId" clId="{767FF387-A081-4242-B219-5994A5CFD19E}" dt="2022-10-03T16:47:56.085" v="36"/>
        <pc:sldMkLst>
          <pc:docMk/>
          <pc:sldMk cId="1245569544" sldId="301"/>
        </pc:sldMkLst>
      </pc:sldChg>
      <pc:sldChg chg="new del">
        <pc:chgData name="Moses Ortiz" userId="365db2dec6aecf36" providerId="LiveId" clId="{767FF387-A081-4242-B219-5994A5CFD19E}" dt="2022-10-13T12:43:52.830" v="46" actId="47"/>
        <pc:sldMkLst>
          <pc:docMk/>
          <pc:sldMk cId="490670272" sldId="302"/>
        </pc:sldMkLst>
      </pc:sldChg>
      <pc:sldChg chg="delSp modSp new del mod">
        <pc:chgData name="Moses Ortiz" userId="365db2dec6aecf36" providerId="LiveId" clId="{767FF387-A081-4242-B219-5994A5CFD19E}" dt="2022-11-08T21:53:42.065" v="2450" actId="47"/>
        <pc:sldMkLst>
          <pc:docMk/>
          <pc:sldMk cId="4004895557" sldId="302"/>
        </pc:sldMkLst>
        <pc:spChg chg="del">
          <ac:chgData name="Moses Ortiz" userId="365db2dec6aecf36" providerId="LiveId" clId="{767FF387-A081-4242-B219-5994A5CFD19E}" dt="2022-10-13T12:46:07.299" v="305" actId="478"/>
          <ac:spMkLst>
            <pc:docMk/>
            <pc:sldMk cId="4004895557" sldId="302"/>
            <ac:spMk id="2" creationId="{6021AE4E-09FC-9BB0-E326-59195703723C}"/>
          </ac:spMkLst>
        </pc:spChg>
        <pc:spChg chg="mod">
          <ac:chgData name="Moses Ortiz" userId="365db2dec6aecf36" providerId="LiveId" clId="{767FF387-A081-4242-B219-5994A5CFD19E}" dt="2022-10-13T12:46:09.651" v="306" actId="1076"/>
          <ac:spMkLst>
            <pc:docMk/>
            <pc:sldMk cId="4004895557" sldId="302"/>
            <ac:spMk id="3" creationId="{2860CE0D-FF88-4B77-9F56-877CD0AC0553}"/>
          </ac:spMkLst>
        </pc:spChg>
        <pc:spChg chg="mod">
          <ac:chgData name="Moses Ortiz" userId="365db2dec6aecf36" providerId="LiveId" clId="{767FF387-A081-4242-B219-5994A5CFD19E}" dt="2022-10-14T13:00:25.020" v="424" actId="20577"/>
          <ac:spMkLst>
            <pc:docMk/>
            <pc:sldMk cId="4004895557" sldId="302"/>
            <ac:spMk id="4" creationId="{57DD300F-ADA6-A128-DE5A-AE9D34F95B25}"/>
          </ac:spMkLst>
        </pc:spChg>
        <pc:spChg chg="mod">
          <ac:chgData name="Moses Ortiz" userId="365db2dec6aecf36" providerId="LiveId" clId="{767FF387-A081-4242-B219-5994A5CFD19E}" dt="2022-10-13T12:46:12.748" v="307" actId="1076"/>
          <ac:spMkLst>
            <pc:docMk/>
            <pc:sldMk cId="4004895557" sldId="302"/>
            <ac:spMk id="5" creationId="{258185B2-F4D4-11DD-AA75-612FBE356350}"/>
          </ac:spMkLst>
        </pc:spChg>
        <pc:spChg chg="mod">
          <ac:chgData name="Moses Ortiz" userId="365db2dec6aecf36" providerId="LiveId" clId="{767FF387-A081-4242-B219-5994A5CFD19E}" dt="2022-10-14T13:00:22.959" v="423" actId="27636"/>
          <ac:spMkLst>
            <pc:docMk/>
            <pc:sldMk cId="4004895557" sldId="302"/>
            <ac:spMk id="6" creationId="{13953F72-1CC8-61C0-8734-7ADFAE608C48}"/>
          </ac:spMkLst>
        </pc:spChg>
      </pc:sldChg>
      <pc:sldChg chg="new del">
        <pc:chgData name="Moses Ortiz" userId="365db2dec6aecf36" providerId="LiveId" clId="{767FF387-A081-4242-B219-5994A5CFD19E}" dt="2022-10-25T14:12:53.506" v="426" actId="47"/>
        <pc:sldMkLst>
          <pc:docMk/>
          <pc:sldMk cId="2997301432" sldId="303"/>
        </pc:sldMkLst>
      </pc:sldChg>
      <pc:sldChg chg="new del">
        <pc:chgData name="Moses Ortiz" userId="365db2dec6aecf36" providerId="LiveId" clId="{767FF387-A081-4242-B219-5994A5CFD19E}" dt="2022-10-13T12:43:49.531" v="44" actId="47"/>
        <pc:sldMkLst>
          <pc:docMk/>
          <pc:sldMk cId="3177129795" sldId="303"/>
        </pc:sldMkLst>
      </pc:sldChg>
      <pc:sldChg chg="modSp add del mod ord">
        <pc:chgData name="Moses Ortiz" userId="365db2dec6aecf36" providerId="LiveId" clId="{767FF387-A081-4242-B219-5994A5CFD19E}" dt="2022-11-08T21:53:44.133" v="2451" actId="47"/>
        <pc:sldMkLst>
          <pc:docMk/>
          <pc:sldMk cId="3467052246" sldId="303"/>
        </pc:sldMkLst>
        <pc:spChg chg="mod">
          <ac:chgData name="Moses Ortiz" userId="365db2dec6aecf36" providerId="LiveId" clId="{767FF387-A081-4242-B219-5994A5CFD19E}" dt="2022-10-27T12:11:29.383" v="2146" actId="27636"/>
          <ac:spMkLst>
            <pc:docMk/>
            <pc:sldMk cId="3467052246" sldId="303"/>
            <ac:spMk id="4" creationId="{57DD300F-ADA6-A128-DE5A-AE9D34F95B25}"/>
          </ac:spMkLst>
        </pc:spChg>
        <pc:spChg chg="mod">
          <ac:chgData name="Moses Ortiz" userId="365db2dec6aecf36" providerId="LiveId" clId="{767FF387-A081-4242-B219-5994A5CFD19E}" dt="2022-10-27T12:01:56.471" v="1418" actId="20577"/>
          <ac:spMkLst>
            <pc:docMk/>
            <pc:sldMk cId="3467052246" sldId="303"/>
            <ac:spMk id="5" creationId="{258185B2-F4D4-11DD-AA75-612FBE356350}"/>
          </ac:spMkLst>
        </pc:spChg>
        <pc:spChg chg="mod">
          <ac:chgData name="Moses Ortiz" userId="365db2dec6aecf36" providerId="LiveId" clId="{767FF387-A081-4242-B219-5994A5CFD19E}" dt="2022-10-27T12:13:37.347" v="2208" actId="20577"/>
          <ac:spMkLst>
            <pc:docMk/>
            <pc:sldMk cId="3467052246" sldId="303"/>
            <ac:spMk id="6" creationId="{13953F72-1CC8-61C0-8734-7ADFAE608C48}"/>
          </ac:spMkLst>
        </pc:spChg>
      </pc:sldChg>
      <pc:sldChg chg="new del">
        <pc:chgData name="Moses Ortiz" userId="365db2dec6aecf36" providerId="LiveId" clId="{767FF387-A081-4242-B219-5994A5CFD19E}" dt="2022-10-13T12:43:50.430" v="45" actId="47"/>
        <pc:sldMkLst>
          <pc:docMk/>
          <pc:sldMk cId="52341020" sldId="304"/>
        </pc:sldMkLst>
      </pc:sldChg>
      <pc:sldChg chg="modSp add del mod ord">
        <pc:chgData name="Moses Ortiz" userId="365db2dec6aecf36" providerId="LiveId" clId="{767FF387-A081-4242-B219-5994A5CFD19E}" dt="2022-11-08T21:53:44.811" v="2452" actId="47"/>
        <pc:sldMkLst>
          <pc:docMk/>
          <pc:sldMk cId="1202397851" sldId="304"/>
        </pc:sldMkLst>
        <pc:spChg chg="mod">
          <ac:chgData name="Moses Ortiz" userId="365db2dec6aecf36" providerId="LiveId" clId="{767FF387-A081-4242-B219-5994A5CFD19E}" dt="2022-10-27T12:15:17.543" v="2296" actId="27636"/>
          <ac:spMkLst>
            <pc:docMk/>
            <pc:sldMk cId="1202397851" sldId="304"/>
            <ac:spMk id="4" creationId="{57DD300F-ADA6-A128-DE5A-AE9D34F95B25}"/>
          </ac:spMkLst>
        </pc:spChg>
        <pc:spChg chg="mod">
          <ac:chgData name="Moses Ortiz" userId="365db2dec6aecf36" providerId="LiveId" clId="{767FF387-A081-4242-B219-5994A5CFD19E}" dt="2022-10-27T12:02:00.823" v="1429" actId="20577"/>
          <ac:spMkLst>
            <pc:docMk/>
            <pc:sldMk cId="1202397851" sldId="304"/>
            <ac:spMk id="5" creationId="{258185B2-F4D4-11DD-AA75-612FBE356350}"/>
          </ac:spMkLst>
        </pc:spChg>
        <pc:spChg chg="mod">
          <ac:chgData name="Moses Ortiz" userId="365db2dec6aecf36" providerId="LiveId" clId="{767FF387-A081-4242-B219-5994A5CFD19E}" dt="2022-10-27T12:15:38.379" v="2365" actId="20577"/>
          <ac:spMkLst>
            <pc:docMk/>
            <pc:sldMk cId="1202397851" sldId="304"/>
            <ac:spMk id="6" creationId="{13953F72-1CC8-61C0-8734-7ADFAE608C48}"/>
          </ac:spMkLst>
        </pc:spChg>
      </pc:sldChg>
      <pc:sldChg chg="modSp add del mod ord">
        <pc:chgData name="Moses Ortiz" userId="365db2dec6aecf36" providerId="LiveId" clId="{767FF387-A081-4242-B219-5994A5CFD19E}" dt="2022-11-08T21:53:46.122" v="2454" actId="47"/>
        <pc:sldMkLst>
          <pc:docMk/>
          <pc:sldMk cId="2665374412" sldId="305"/>
        </pc:sldMkLst>
        <pc:spChg chg="mod">
          <ac:chgData name="Moses Ortiz" userId="365db2dec6aecf36" providerId="LiveId" clId="{767FF387-A081-4242-B219-5994A5CFD19E}" dt="2022-10-27T12:18:39.466" v="2411" actId="27636"/>
          <ac:spMkLst>
            <pc:docMk/>
            <pc:sldMk cId="2665374412" sldId="305"/>
            <ac:spMk id="4" creationId="{57DD300F-ADA6-A128-DE5A-AE9D34F95B25}"/>
          </ac:spMkLst>
        </pc:spChg>
        <pc:spChg chg="mod">
          <ac:chgData name="Moses Ortiz" userId="365db2dec6aecf36" providerId="LiveId" clId="{767FF387-A081-4242-B219-5994A5CFD19E}" dt="2022-10-27T12:02:35.974" v="1496" actId="20577"/>
          <ac:spMkLst>
            <pc:docMk/>
            <pc:sldMk cId="2665374412" sldId="305"/>
            <ac:spMk id="5" creationId="{258185B2-F4D4-11DD-AA75-612FBE356350}"/>
          </ac:spMkLst>
        </pc:spChg>
        <pc:spChg chg="mod">
          <ac:chgData name="Moses Ortiz" userId="365db2dec6aecf36" providerId="LiveId" clId="{767FF387-A081-4242-B219-5994A5CFD19E}" dt="2022-10-27T12:20:32.655" v="2449" actId="404"/>
          <ac:spMkLst>
            <pc:docMk/>
            <pc:sldMk cId="2665374412" sldId="305"/>
            <ac:spMk id="6" creationId="{13953F72-1CC8-61C0-8734-7ADFAE608C48}"/>
          </ac:spMkLst>
        </pc:spChg>
      </pc:sldChg>
      <pc:sldChg chg="new del">
        <pc:chgData name="Moses Ortiz" userId="365db2dec6aecf36" providerId="LiveId" clId="{767FF387-A081-4242-B219-5994A5CFD19E}" dt="2022-10-27T12:06:35.813" v="1801" actId="47"/>
        <pc:sldMkLst>
          <pc:docMk/>
          <pc:sldMk cId="3801262749" sldId="306"/>
        </pc:sldMkLst>
      </pc:sldChg>
      <pc:sldChg chg="modSp add del mod ord">
        <pc:chgData name="Moses Ortiz" userId="365db2dec6aecf36" providerId="LiveId" clId="{767FF387-A081-4242-B219-5994A5CFD19E}" dt="2022-11-08T21:53:45.473" v="2453" actId="47"/>
        <pc:sldMkLst>
          <pc:docMk/>
          <pc:sldMk cId="3168413935" sldId="307"/>
        </pc:sldMkLst>
        <pc:spChg chg="mod">
          <ac:chgData name="Moses Ortiz" userId="365db2dec6aecf36" providerId="LiveId" clId="{767FF387-A081-4242-B219-5994A5CFD19E}" dt="2022-10-27T12:17:15.692" v="2397" actId="27636"/>
          <ac:spMkLst>
            <pc:docMk/>
            <pc:sldMk cId="3168413935" sldId="307"/>
            <ac:spMk id="4" creationId="{57DD300F-ADA6-A128-DE5A-AE9D34F95B25}"/>
          </ac:spMkLst>
        </pc:spChg>
        <pc:spChg chg="mod">
          <ac:chgData name="Moses Ortiz" userId="365db2dec6aecf36" providerId="LiveId" clId="{767FF387-A081-4242-B219-5994A5CFD19E}" dt="2022-10-27T12:06:48.025" v="1850" actId="20577"/>
          <ac:spMkLst>
            <pc:docMk/>
            <pc:sldMk cId="3168413935" sldId="307"/>
            <ac:spMk id="5" creationId="{258185B2-F4D4-11DD-AA75-612FBE356350}"/>
          </ac:spMkLst>
        </pc:spChg>
        <pc:spChg chg="mod">
          <ac:chgData name="Moses Ortiz" userId="365db2dec6aecf36" providerId="LiveId" clId="{767FF387-A081-4242-B219-5994A5CFD19E}" dt="2022-10-27T12:17:40.456" v="2409" actId="20577"/>
          <ac:spMkLst>
            <pc:docMk/>
            <pc:sldMk cId="3168413935" sldId="307"/>
            <ac:spMk id="6" creationId="{13953F72-1CC8-61C0-8734-7ADFAE608C4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CAC378-B970-490F-BE96-3EF70FB3BBEB}"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n-US"/>
        </a:p>
      </dgm:t>
    </dgm:pt>
    <dgm:pt modelId="{22110AAD-BC3F-47FC-A633-0DD5DEE8DC6D}">
      <dgm:prSet phldrT="[Text]" custT="1"/>
      <dgm:spPr/>
      <dgm:t>
        <a:bodyPr/>
        <a:lstStyle/>
        <a:p>
          <a:r>
            <a:rPr lang="en-US" sz="1400" dirty="0"/>
            <a:t>Enlisted NF Contract</a:t>
          </a:r>
        </a:p>
      </dgm:t>
    </dgm:pt>
    <dgm:pt modelId="{5C439A40-F950-45EF-956A-F1311AF50F04}" type="parTrans" cxnId="{4CA6D4DC-11C9-464A-AD69-1E9DAFDF5086}">
      <dgm:prSet/>
      <dgm:spPr/>
      <dgm:t>
        <a:bodyPr/>
        <a:lstStyle/>
        <a:p>
          <a:endParaRPr lang="en-US"/>
        </a:p>
      </dgm:t>
    </dgm:pt>
    <dgm:pt modelId="{66E67500-AAFC-4B96-80E3-3375DD4E96C6}" type="sibTrans" cxnId="{4CA6D4DC-11C9-464A-AD69-1E9DAFDF5086}">
      <dgm:prSet/>
      <dgm:spPr/>
      <dgm:t>
        <a:bodyPr/>
        <a:lstStyle/>
        <a:p>
          <a:endParaRPr lang="en-US"/>
        </a:p>
      </dgm:t>
    </dgm:pt>
    <dgm:pt modelId="{6CE05193-EEE8-437D-B4A8-17966C68FD5D}">
      <dgm:prSet phldrT="[Text]" custT="1"/>
      <dgm:spPr/>
      <dgm:t>
        <a:bodyPr/>
        <a:lstStyle/>
        <a:p>
          <a:r>
            <a:rPr lang="en-US" sz="1400" dirty="0"/>
            <a:t>ET/EM/MM</a:t>
          </a:r>
        </a:p>
        <a:p>
          <a:r>
            <a:rPr lang="en-US" sz="1400" dirty="0"/>
            <a:t>(ELT Training Optional for MM)</a:t>
          </a:r>
        </a:p>
      </dgm:t>
    </dgm:pt>
    <dgm:pt modelId="{AB875BBE-AC0E-4EC3-9FE5-E3E8EC1B6C14}" type="parTrans" cxnId="{9CA3D008-D6BF-4658-A6C4-3DF22B70CE47}">
      <dgm:prSet/>
      <dgm:spPr/>
      <dgm:t>
        <a:bodyPr/>
        <a:lstStyle/>
        <a:p>
          <a:endParaRPr lang="en-US"/>
        </a:p>
      </dgm:t>
    </dgm:pt>
    <dgm:pt modelId="{C4D68CC1-2860-4180-B6AC-F738FC582530}" type="sibTrans" cxnId="{9CA3D008-D6BF-4658-A6C4-3DF22B70CE47}">
      <dgm:prSet/>
      <dgm:spPr/>
      <dgm:t>
        <a:bodyPr/>
        <a:lstStyle/>
        <a:p>
          <a:endParaRPr lang="en-US"/>
        </a:p>
      </dgm:t>
    </dgm:pt>
    <dgm:pt modelId="{F1CC29B8-6E13-4938-A90A-B943C3CDB4FB}">
      <dgm:prSet custT="1"/>
      <dgm:spPr/>
      <dgm:t>
        <a:bodyPr/>
        <a:lstStyle/>
        <a:p>
          <a:r>
            <a:rPr lang="en-US" sz="1400" dirty="0"/>
            <a:t>Navy </a:t>
          </a:r>
        </a:p>
        <a:p>
          <a:r>
            <a:rPr lang="en-US" sz="1400" dirty="0"/>
            <a:t>Basic Training</a:t>
          </a:r>
        </a:p>
      </dgm:t>
    </dgm:pt>
    <dgm:pt modelId="{D5CD9A7E-B92A-4661-933A-3C34CB6EA579}" type="parTrans" cxnId="{F172B661-DCA7-407F-8847-17C6C9CD9F88}">
      <dgm:prSet/>
      <dgm:spPr/>
      <dgm:t>
        <a:bodyPr/>
        <a:lstStyle/>
        <a:p>
          <a:endParaRPr lang="en-US"/>
        </a:p>
      </dgm:t>
    </dgm:pt>
    <dgm:pt modelId="{988A4095-6871-489F-B1CD-A10B4786EC1F}" type="sibTrans" cxnId="{F172B661-DCA7-407F-8847-17C6C9CD9F88}">
      <dgm:prSet/>
      <dgm:spPr/>
      <dgm:t>
        <a:bodyPr/>
        <a:lstStyle/>
        <a:p>
          <a:endParaRPr lang="en-US"/>
        </a:p>
      </dgm:t>
    </dgm:pt>
    <dgm:pt modelId="{C033AFD2-1E56-491A-9372-8C9CD7995DB5}">
      <dgm:prSet custT="1"/>
      <dgm:spPr/>
      <dgm:t>
        <a:bodyPr/>
        <a:lstStyle/>
        <a:p>
          <a:r>
            <a:rPr lang="en-US" sz="1400" dirty="0"/>
            <a:t>Submarine</a:t>
          </a:r>
        </a:p>
        <a:p>
          <a:r>
            <a:rPr lang="en-US" sz="1400" dirty="0"/>
            <a:t>-Or-</a:t>
          </a:r>
        </a:p>
        <a:p>
          <a:r>
            <a:rPr lang="en-US" sz="1400" dirty="0"/>
            <a:t>Aircraft Carrier</a:t>
          </a:r>
        </a:p>
      </dgm:t>
    </dgm:pt>
    <dgm:pt modelId="{91C75078-6FF7-48B2-BCF8-3E9C8B66E767}" type="parTrans" cxnId="{AC9CD9EF-41F7-438B-B815-5FB3CAB7D337}">
      <dgm:prSet/>
      <dgm:spPr/>
      <dgm:t>
        <a:bodyPr/>
        <a:lstStyle/>
        <a:p>
          <a:endParaRPr lang="en-US"/>
        </a:p>
      </dgm:t>
    </dgm:pt>
    <dgm:pt modelId="{66AFE584-F454-42C9-80C0-F6D4E46AC9DD}" type="sibTrans" cxnId="{AC9CD9EF-41F7-438B-B815-5FB3CAB7D337}">
      <dgm:prSet/>
      <dgm:spPr/>
      <dgm:t>
        <a:bodyPr/>
        <a:lstStyle/>
        <a:p>
          <a:endParaRPr lang="en-US"/>
        </a:p>
      </dgm:t>
    </dgm:pt>
    <dgm:pt modelId="{6E76EA89-3FFA-41C1-85E5-349217264B02}" type="asst">
      <dgm:prSet custT="1"/>
      <dgm:spPr/>
      <dgm:t>
        <a:bodyPr/>
        <a:lstStyle/>
        <a:p>
          <a:r>
            <a:rPr lang="en-US" sz="1400" dirty="0"/>
            <a:t>College + Forever G/I Bill ($180k)</a:t>
          </a:r>
        </a:p>
        <a:p>
          <a:r>
            <a:rPr lang="en-US" sz="800" dirty="0"/>
            <a:t>(Tuition/Room/Board/Books)</a:t>
          </a:r>
        </a:p>
        <a:p>
          <a:r>
            <a:rPr lang="en-US" sz="1400" dirty="0"/>
            <a:t>Obtain Debt Free Bachelor’s Degree</a:t>
          </a:r>
        </a:p>
        <a:p>
          <a:r>
            <a:rPr lang="en-US" sz="1400" dirty="0"/>
            <a:t>(Or Master’s)</a:t>
          </a:r>
        </a:p>
      </dgm:t>
    </dgm:pt>
    <dgm:pt modelId="{A31C31E5-99C5-4074-B8B8-EDE469EFD6B3}" type="parTrans" cxnId="{F2F9039E-1C7B-4E50-839F-7957B2838E39}">
      <dgm:prSet/>
      <dgm:spPr/>
      <dgm:t>
        <a:bodyPr/>
        <a:lstStyle/>
        <a:p>
          <a:endParaRPr lang="en-US"/>
        </a:p>
      </dgm:t>
    </dgm:pt>
    <dgm:pt modelId="{2E0DCA9A-B86C-4108-965B-6B127709D22D}" type="sibTrans" cxnId="{F2F9039E-1C7B-4E50-839F-7957B2838E39}">
      <dgm:prSet/>
      <dgm:spPr/>
      <dgm:t>
        <a:bodyPr/>
        <a:lstStyle/>
        <a:p>
          <a:endParaRPr lang="en-US"/>
        </a:p>
      </dgm:t>
    </dgm:pt>
    <dgm:pt modelId="{6D9CBA3E-2DB1-4FB9-98AA-D59C2F1A6052}">
      <dgm:prSet custT="1"/>
      <dgm:spPr/>
      <dgm:t>
        <a:bodyPr/>
        <a:lstStyle/>
        <a:p>
          <a:r>
            <a:rPr lang="en-US" sz="1400" dirty="0"/>
            <a:t>Navy OCS</a:t>
          </a:r>
        </a:p>
      </dgm:t>
    </dgm:pt>
    <dgm:pt modelId="{106FE7F9-2C2F-48BE-829D-22C6BC46C6C4}" type="parTrans" cxnId="{46B7CF59-14AC-46B9-8BA6-3B01EEBBDA56}">
      <dgm:prSet/>
      <dgm:spPr/>
      <dgm:t>
        <a:bodyPr/>
        <a:lstStyle/>
        <a:p>
          <a:endParaRPr lang="en-US"/>
        </a:p>
      </dgm:t>
    </dgm:pt>
    <dgm:pt modelId="{AD1707D4-7CD9-4F5C-9CE5-049142363550}" type="sibTrans" cxnId="{46B7CF59-14AC-46B9-8BA6-3B01EEBBDA56}">
      <dgm:prSet/>
      <dgm:spPr/>
      <dgm:t>
        <a:bodyPr/>
        <a:lstStyle/>
        <a:p>
          <a:endParaRPr lang="en-US"/>
        </a:p>
      </dgm:t>
    </dgm:pt>
    <dgm:pt modelId="{E6E8EEE2-B419-4662-80C1-F4B269114DB2}">
      <dgm:prSet custT="1"/>
      <dgm:spPr/>
      <dgm:t>
        <a:bodyPr/>
        <a:lstStyle/>
        <a:p>
          <a:r>
            <a:rPr lang="en-US" sz="1400" dirty="0"/>
            <a:t>Continue Navy Enlisted Career</a:t>
          </a:r>
        </a:p>
        <a:p>
          <a:r>
            <a:rPr lang="en-US" sz="1400" dirty="0"/>
            <a:t>Retirement Pension in 20 Years</a:t>
          </a:r>
        </a:p>
      </dgm:t>
    </dgm:pt>
    <dgm:pt modelId="{0701EEF3-B2E8-4A6F-8D61-B41E093F492A}" type="parTrans" cxnId="{4EFEDB4C-3DA6-4823-8A88-D4A8B804B122}">
      <dgm:prSet/>
      <dgm:spPr/>
      <dgm:t>
        <a:bodyPr/>
        <a:lstStyle/>
        <a:p>
          <a:endParaRPr lang="en-US"/>
        </a:p>
      </dgm:t>
    </dgm:pt>
    <dgm:pt modelId="{E0723004-D28D-4819-A243-6A9B62FC375C}" type="sibTrans" cxnId="{4EFEDB4C-3DA6-4823-8A88-D4A8B804B122}">
      <dgm:prSet/>
      <dgm:spPr/>
      <dgm:t>
        <a:bodyPr/>
        <a:lstStyle/>
        <a:p>
          <a:endParaRPr lang="en-US"/>
        </a:p>
      </dgm:t>
    </dgm:pt>
    <dgm:pt modelId="{BBD2834A-16AD-4556-B33C-DA4D9ECF9F3B}">
      <dgm:prSet custT="1"/>
      <dgm:spPr/>
      <dgm:t>
        <a:bodyPr/>
        <a:lstStyle/>
        <a:p>
          <a:r>
            <a:rPr lang="en-US" sz="1400" dirty="0"/>
            <a:t>Employment</a:t>
          </a:r>
        </a:p>
        <a:p>
          <a:r>
            <a:rPr lang="en-US" sz="1400" dirty="0"/>
            <a:t>(Civilian Nuclear Power)</a:t>
          </a:r>
        </a:p>
      </dgm:t>
    </dgm:pt>
    <dgm:pt modelId="{53483A21-7FFC-4B9B-BF24-678A2A67EC42}" type="parTrans" cxnId="{1C021AFF-4213-4E16-A7C6-DE306D9A521C}">
      <dgm:prSet/>
      <dgm:spPr/>
      <dgm:t>
        <a:bodyPr/>
        <a:lstStyle/>
        <a:p>
          <a:endParaRPr lang="en-US"/>
        </a:p>
      </dgm:t>
    </dgm:pt>
    <dgm:pt modelId="{1A485840-DE49-4F21-BF39-65A87C99C873}" type="sibTrans" cxnId="{1C021AFF-4213-4E16-A7C6-DE306D9A521C}">
      <dgm:prSet/>
      <dgm:spPr/>
      <dgm:t>
        <a:bodyPr/>
        <a:lstStyle/>
        <a:p>
          <a:endParaRPr lang="en-US"/>
        </a:p>
      </dgm:t>
    </dgm:pt>
    <dgm:pt modelId="{0E7C3B13-3C3E-4152-9743-488E98C39F5A}">
      <dgm:prSet custT="1"/>
      <dgm:spPr/>
      <dgm:t>
        <a:bodyPr/>
        <a:lstStyle/>
        <a:p>
          <a:r>
            <a:rPr lang="en-US" sz="1400" dirty="0"/>
            <a:t>Navy NUPOC Program</a:t>
          </a:r>
        </a:p>
      </dgm:t>
    </dgm:pt>
    <dgm:pt modelId="{3DAB7C4B-DD1F-493B-A59C-CF050BCB0D79}" type="parTrans" cxnId="{516D75E9-CBFD-4E6C-B931-1D4FAACD902F}">
      <dgm:prSet/>
      <dgm:spPr/>
      <dgm:t>
        <a:bodyPr/>
        <a:lstStyle/>
        <a:p>
          <a:endParaRPr lang="en-US"/>
        </a:p>
      </dgm:t>
    </dgm:pt>
    <dgm:pt modelId="{3F750F8D-6AB9-49C8-875D-FD57B279CE88}" type="sibTrans" cxnId="{516D75E9-CBFD-4E6C-B931-1D4FAACD902F}">
      <dgm:prSet/>
      <dgm:spPr/>
      <dgm:t>
        <a:bodyPr/>
        <a:lstStyle/>
        <a:p>
          <a:endParaRPr lang="en-US"/>
        </a:p>
      </dgm:t>
    </dgm:pt>
    <dgm:pt modelId="{0AB22580-ACBD-462F-9A00-B25754180C5D}">
      <dgm:prSet custT="1"/>
      <dgm:spPr/>
      <dgm:t>
        <a:bodyPr/>
        <a:lstStyle/>
        <a:p>
          <a:r>
            <a:rPr lang="en-US" sz="1400" dirty="0"/>
            <a:t>Start Career as a              Naval Officer</a:t>
          </a:r>
        </a:p>
        <a:p>
          <a:r>
            <a:rPr lang="en-US" sz="1400" dirty="0"/>
            <a:t>(General, Aviation, Medical, Nursing, Support) </a:t>
          </a:r>
        </a:p>
      </dgm:t>
    </dgm:pt>
    <dgm:pt modelId="{2BA18FA3-0F10-4077-952A-F064A4365C14}" type="parTrans" cxnId="{BB087A7B-435E-41B8-87B0-F6912826E116}">
      <dgm:prSet/>
      <dgm:spPr/>
      <dgm:t>
        <a:bodyPr/>
        <a:lstStyle/>
        <a:p>
          <a:endParaRPr lang="en-US"/>
        </a:p>
      </dgm:t>
    </dgm:pt>
    <dgm:pt modelId="{2E841CCE-31DC-4BFE-8C08-1B309A35B1A8}" type="sibTrans" cxnId="{BB087A7B-435E-41B8-87B0-F6912826E116}">
      <dgm:prSet/>
      <dgm:spPr/>
      <dgm:t>
        <a:bodyPr/>
        <a:lstStyle/>
        <a:p>
          <a:endParaRPr lang="en-US"/>
        </a:p>
      </dgm:t>
    </dgm:pt>
    <dgm:pt modelId="{8DAD4EB4-C201-46B8-ABC8-FA833E0D1909}">
      <dgm:prSet custT="1"/>
      <dgm:spPr/>
      <dgm:t>
        <a:bodyPr/>
        <a:lstStyle/>
        <a:p>
          <a:r>
            <a:rPr lang="en-US" sz="1400" dirty="0"/>
            <a:t>Start Career as a     Nuclear System Engineer</a:t>
          </a:r>
        </a:p>
        <a:p>
          <a:r>
            <a:rPr lang="en-US" sz="1400" dirty="0"/>
            <a:t>-or -</a:t>
          </a:r>
        </a:p>
        <a:p>
          <a:r>
            <a:rPr lang="en-US" sz="1400" dirty="0"/>
            <a:t>SRO (Senior Reactor Operator)</a:t>
          </a:r>
        </a:p>
      </dgm:t>
    </dgm:pt>
    <dgm:pt modelId="{CE243E72-2B48-489F-B9F8-FC625F8E8189}" type="parTrans" cxnId="{29ABE5D9-3431-4AFF-A574-29BE5BA8E469}">
      <dgm:prSet/>
      <dgm:spPr/>
      <dgm:t>
        <a:bodyPr/>
        <a:lstStyle/>
        <a:p>
          <a:endParaRPr lang="en-US"/>
        </a:p>
      </dgm:t>
    </dgm:pt>
    <dgm:pt modelId="{AC1C191A-32F5-487C-A539-EC93BABF6761}" type="sibTrans" cxnId="{29ABE5D9-3431-4AFF-A574-29BE5BA8E469}">
      <dgm:prSet/>
      <dgm:spPr/>
      <dgm:t>
        <a:bodyPr/>
        <a:lstStyle/>
        <a:p>
          <a:endParaRPr lang="en-US"/>
        </a:p>
      </dgm:t>
    </dgm:pt>
    <dgm:pt modelId="{11CB7361-87D8-491B-BF10-DE64DAB2F2D2}">
      <dgm:prSet custT="1"/>
      <dgm:spPr/>
      <dgm:t>
        <a:bodyPr/>
        <a:lstStyle/>
        <a:p>
          <a:r>
            <a:rPr lang="en-US" sz="1400" dirty="0"/>
            <a:t>Start Career as a          Nuclear Naval Officer</a:t>
          </a:r>
        </a:p>
        <a:p>
          <a:r>
            <a:rPr lang="en-US" sz="1400" dirty="0"/>
            <a:t>(Line Officer, Instructor, Naval Reactors Engineer)</a:t>
          </a:r>
        </a:p>
      </dgm:t>
    </dgm:pt>
    <dgm:pt modelId="{90B77257-E2C9-4607-A40E-98D377B14460}" type="parTrans" cxnId="{DADE9AD3-48FC-4F5A-BB3A-09F945F831C2}">
      <dgm:prSet/>
      <dgm:spPr/>
      <dgm:t>
        <a:bodyPr/>
        <a:lstStyle/>
        <a:p>
          <a:endParaRPr lang="en-US"/>
        </a:p>
      </dgm:t>
    </dgm:pt>
    <dgm:pt modelId="{828B7F01-48E8-4171-94A8-5E64AD88C373}" type="sibTrans" cxnId="{DADE9AD3-48FC-4F5A-BB3A-09F945F831C2}">
      <dgm:prSet/>
      <dgm:spPr/>
      <dgm:t>
        <a:bodyPr/>
        <a:lstStyle/>
        <a:p>
          <a:endParaRPr lang="en-US"/>
        </a:p>
      </dgm:t>
    </dgm:pt>
    <dgm:pt modelId="{7E2B9108-3ACF-4AC3-864D-57BF4425F37C}">
      <dgm:prSet custT="1"/>
      <dgm:spPr/>
      <dgm:t>
        <a:bodyPr/>
        <a:lstStyle/>
        <a:p>
          <a:r>
            <a:rPr lang="en-US" sz="1400" dirty="0"/>
            <a:t>Employment (Civilian Nuclear Power)</a:t>
          </a:r>
        </a:p>
      </dgm:t>
    </dgm:pt>
    <dgm:pt modelId="{8BBAF3E3-0D25-4275-81F2-44AB5F6B6EF7}" type="parTrans" cxnId="{4F1A37BE-59FA-4782-82AF-69160C468FDF}">
      <dgm:prSet/>
      <dgm:spPr/>
      <dgm:t>
        <a:bodyPr/>
        <a:lstStyle/>
        <a:p>
          <a:endParaRPr lang="en-US"/>
        </a:p>
      </dgm:t>
    </dgm:pt>
    <dgm:pt modelId="{F473E02E-83C5-4983-9BD4-44B130D7A81E}" type="sibTrans" cxnId="{4F1A37BE-59FA-4782-82AF-69160C468FDF}">
      <dgm:prSet/>
      <dgm:spPr/>
      <dgm:t>
        <a:bodyPr/>
        <a:lstStyle/>
        <a:p>
          <a:endParaRPr lang="en-US"/>
        </a:p>
      </dgm:t>
    </dgm:pt>
    <dgm:pt modelId="{A64C3221-A8FA-4A3F-AB2F-C115CA7B7EB7}">
      <dgm:prSet custT="1"/>
      <dgm:spPr/>
      <dgm:t>
        <a:bodyPr/>
        <a:lstStyle/>
        <a:p>
          <a:r>
            <a:rPr lang="en-US" sz="1400" dirty="0"/>
            <a:t>40+ Year Career in the Civilian Nuclear Field</a:t>
          </a:r>
        </a:p>
      </dgm:t>
    </dgm:pt>
    <dgm:pt modelId="{C5023380-3FA2-455B-B137-B4D20026CA11}" type="parTrans" cxnId="{6A1E269E-1020-40AA-A065-38597CAADC27}">
      <dgm:prSet/>
      <dgm:spPr/>
      <dgm:t>
        <a:bodyPr/>
        <a:lstStyle/>
        <a:p>
          <a:endParaRPr lang="en-US"/>
        </a:p>
      </dgm:t>
    </dgm:pt>
    <dgm:pt modelId="{A0FFAF77-C657-48DF-BC91-842B8121DF07}" type="sibTrans" cxnId="{6A1E269E-1020-40AA-A065-38597CAADC27}">
      <dgm:prSet/>
      <dgm:spPr/>
      <dgm:t>
        <a:bodyPr/>
        <a:lstStyle/>
        <a:p>
          <a:endParaRPr lang="en-US"/>
        </a:p>
      </dgm:t>
    </dgm:pt>
    <dgm:pt modelId="{582E299B-E037-4E1D-9327-C40CC1A860BA}">
      <dgm:prSet custT="1"/>
      <dgm:spPr/>
      <dgm:t>
        <a:bodyPr/>
        <a:lstStyle/>
        <a:p>
          <a:r>
            <a:rPr lang="en-US" sz="1400" dirty="0"/>
            <a:t>Civilian Career</a:t>
          </a:r>
        </a:p>
      </dgm:t>
    </dgm:pt>
    <dgm:pt modelId="{6EE7EC47-18C3-4122-9906-C432ACB7A469}" type="parTrans" cxnId="{C8F30B64-AE43-4ECA-B8F2-DC2339BBAD01}">
      <dgm:prSet/>
      <dgm:spPr/>
      <dgm:t>
        <a:bodyPr/>
        <a:lstStyle/>
        <a:p>
          <a:endParaRPr lang="en-US"/>
        </a:p>
      </dgm:t>
    </dgm:pt>
    <dgm:pt modelId="{6C16DD72-B092-410C-BFE8-E700AC7F6EC2}" type="sibTrans" cxnId="{C8F30B64-AE43-4ECA-B8F2-DC2339BBAD01}">
      <dgm:prSet/>
      <dgm:spPr/>
      <dgm:t>
        <a:bodyPr/>
        <a:lstStyle/>
        <a:p>
          <a:endParaRPr lang="en-US"/>
        </a:p>
      </dgm:t>
    </dgm:pt>
    <dgm:pt modelId="{EF67C1A6-A93F-4672-9EE1-2A14B0B02451}">
      <dgm:prSet custT="1"/>
      <dgm:spPr/>
      <dgm:t>
        <a:bodyPr/>
        <a:lstStyle/>
        <a:p>
          <a:r>
            <a:rPr lang="en-US" sz="1400" dirty="0"/>
            <a:t>40+ Year Civilian Career</a:t>
          </a:r>
        </a:p>
      </dgm:t>
    </dgm:pt>
    <dgm:pt modelId="{24457624-B662-4E16-8BE6-BCE622C0CBF8}" type="parTrans" cxnId="{B959A695-E97F-49B2-BA10-AA5A74DBEAEB}">
      <dgm:prSet/>
      <dgm:spPr/>
      <dgm:t>
        <a:bodyPr/>
        <a:lstStyle/>
        <a:p>
          <a:endParaRPr lang="en-US"/>
        </a:p>
      </dgm:t>
    </dgm:pt>
    <dgm:pt modelId="{263DD053-5257-4A07-B649-58B7A02DB215}" type="sibTrans" cxnId="{B959A695-E97F-49B2-BA10-AA5A74DBEAEB}">
      <dgm:prSet/>
      <dgm:spPr/>
      <dgm:t>
        <a:bodyPr/>
        <a:lstStyle/>
        <a:p>
          <a:endParaRPr lang="en-US"/>
        </a:p>
      </dgm:t>
    </dgm:pt>
    <dgm:pt modelId="{9DCEBAAC-4B1F-4B2A-A265-514F68A4677A}">
      <dgm:prSet custT="1"/>
      <dgm:spPr/>
      <dgm:t>
        <a:bodyPr/>
        <a:lstStyle/>
        <a:p>
          <a:r>
            <a:rPr lang="en-US" sz="1400" dirty="0"/>
            <a:t>20+ Year Career in the Civilian Nuclear Field</a:t>
          </a:r>
        </a:p>
      </dgm:t>
    </dgm:pt>
    <dgm:pt modelId="{D54D0C4C-E9DB-4D97-86AC-98C770B76CF3}" type="parTrans" cxnId="{8589F9F0-5D76-47BA-9D60-3EC4C96D88F2}">
      <dgm:prSet/>
      <dgm:spPr/>
      <dgm:t>
        <a:bodyPr/>
        <a:lstStyle/>
        <a:p>
          <a:endParaRPr lang="en-US"/>
        </a:p>
      </dgm:t>
    </dgm:pt>
    <dgm:pt modelId="{19253F81-8B38-4346-BCBB-96C92C3E566A}" type="sibTrans" cxnId="{8589F9F0-5D76-47BA-9D60-3EC4C96D88F2}">
      <dgm:prSet/>
      <dgm:spPr/>
      <dgm:t>
        <a:bodyPr/>
        <a:lstStyle/>
        <a:p>
          <a:endParaRPr lang="en-US"/>
        </a:p>
      </dgm:t>
    </dgm:pt>
    <dgm:pt modelId="{C43ADBE6-5801-4749-8461-D11500943191}" type="pres">
      <dgm:prSet presAssocID="{98CAC378-B970-490F-BE96-3EF70FB3BBEB}" presName="hierChild1" presStyleCnt="0">
        <dgm:presLayoutVars>
          <dgm:orgChart val="1"/>
          <dgm:chPref val="1"/>
          <dgm:dir/>
          <dgm:animOne val="branch"/>
          <dgm:animLvl val="lvl"/>
          <dgm:resizeHandles/>
        </dgm:presLayoutVars>
      </dgm:prSet>
      <dgm:spPr/>
    </dgm:pt>
    <dgm:pt modelId="{B98AA6C0-AD90-4344-9AFA-C92DB3B02B1C}" type="pres">
      <dgm:prSet presAssocID="{22110AAD-BC3F-47FC-A633-0DD5DEE8DC6D}" presName="hierRoot1" presStyleCnt="0">
        <dgm:presLayoutVars>
          <dgm:hierBranch val="init"/>
        </dgm:presLayoutVars>
      </dgm:prSet>
      <dgm:spPr/>
    </dgm:pt>
    <dgm:pt modelId="{A380733D-0EC1-4402-81A6-F3F8F86A409A}" type="pres">
      <dgm:prSet presAssocID="{22110AAD-BC3F-47FC-A633-0DD5DEE8DC6D}" presName="rootComposite1" presStyleCnt="0"/>
      <dgm:spPr/>
    </dgm:pt>
    <dgm:pt modelId="{510EAF41-FFF0-4359-BD2B-D7928D6FCC91}" type="pres">
      <dgm:prSet presAssocID="{22110AAD-BC3F-47FC-A633-0DD5DEE8DC6D}" presName="rootText1" presStyleLbl="node0" presStyleIdx="0" presStyleCnt="1" custScaleX="56830" custScaleY="229051">
        <dgm:presLayoutVars>
          <dgm:chPref val="3"/>
        </dgm:presLayoutVars>
      </dgm:prSet>
      <dgm:spPr/>
    </dgm:pt>
    <dgm:pt modelId="{6DB2E9B9-B25F-455D-BD42-A5579900F409}" type="pres">
      <dgm:prSet presAssocID="{22110AAD-BC3F-47FC-A633-0DD5DEE8DC6D}" presName="rootConnector1" presStyleLbl="node1" presStyleIdx="0" presStyleCnt="0"/>
      <dgm:spPr/>
    </dgm:pt>
    <dgm:pt modelId="{FA684D94-8001-44E8-97FF-C3FEDD5E5E3F}" type="pres">
      <dgm:prSet presAssocID="{22110AAD-BC3F-47FC-A633-0DD5DEE8DC6D}" presName="hierChild2" presStyleCnt="0"/>
      <dgm:spPr/>
    </dgm:pt>
    <dgm:pt modelId="{92C2D22B-160F-4B44-9AE7-182AF5BAE8FC}" type="pres">
      <dgm:prSet presAssocID="{D5CD9A7E-B92A-4661-933A-3C34CB6EA579}" presName="Name64" presStyleLbl="parChTrans1D2" presStyleIdx="0" presStyleCnt="1"/>
      <dgm:spPr/>
    </dgm:pt>
    <dgm:pt modelId="{9E93C934-AB18-4971-99FE-3B9A8A8E6119}" type="pres">
      <dgm:prSet presAssocID="{F1CC29B8-6E13-4938-A90A-B943C3CDB4FB}" presName="hierRoot2" presStyleCnt="0">
        <dgm:presLayoutVars>
          <dgm:hierBranch val="init"/>
        </dgm:presLayoutVars>
      </dgm:prSet>
      <dgm:spPr/>
    </dgm:pt>
    <dgm:pt modelId="{6E8309A0-DC73-4C20-97A5-4036AC78EF00}" type="pres">
      <dgm:prSet presAssocID="{F1CC29B8-6E13-4938-A90A-B943C3CDB4FB}" presName="rootComposite" presStyleCnt="0"/>
      <dgm:spPr/>
    </dgm:pt>
    <dgm:pt modelId="{FD7A51C3-434F-4A4A-BA32-2E556892C663}" type="pres">
      <dgm:prSet presAssocID="{F1CC29B8-6E13-4938-A90A-B943C3CDB4FB}" presName="rootText" presStyleLbl="node2" presStyleIdx="0" presStyleCnt="1" custScaleX="66359" custScaleY="223121">
        <dgm:presLayoutVars>
          <dgm:chPref val="3"/>
        </dgm:presLayoutVars>
      </dgm:prSet>
      <dgm:spPr/>
    </dgm:pt>
    <dgm:pt modelId="{DD90BA71-E2FD-4106-83CE-35CBEE58B8D2}" type="pres">
      <dgm:prSet presAssocID="{F1CC29B8-6E13-4938-A90A-B943C3CDB4FB}" presName="rootConnector" presStyleLbl="node2" presStyleIdx="0" presStyleCnt="1"/>
      <dgm:spPr/>
    </dgm:pt>
    <dgm:pt modelId="{46CE17D6-E4B2-4476-AEC5-A370273ABA5D}" type="pres">
      <dgm:prSet presAssocID="{F1CC29B8-6E13-4938-A90A-B943C3CDB4FB}" presName="hierChild4" presStyleCnt="0"/>
      <dgm:spPr/>
    </dgm:pt>
    <dgm:pt modelId="{A03AADC5-D522-4836-B73A-98B1333686C6}" type="pres">
      <dgm:prSet presAssocID="{AB875BBE-AC0E-4EC3-9FE5-E3E8EC1B6C14}" presName="Name64" presStyleLbl="parChTrans1D3" presStyleIdx="0" presStyleCnt="1"/>
      <dgm:spPr/>
    </dgm:pt>
    <dgm:pt modelId="{672DC99D-CC10-40A6-917E-71D4E2FA5264}" type="pres">
      <dgm:prSet presAssocID="{6CE05193-EEE8-437D-B4A8-17966C68FD5D}" presName="hierRoot2" presStyleCnt="0">
        <dgm:presLayoutVars>
          <dgm:hierBranch val="init"/>
        </dgm:presLayoutVars>
      </dgm:prSet>
      <dgm:spPr/>
    </dgm:pt>
    <dgm:pt modelId="{4DF9FC2D-36DD-49C5-A37F-B99DF9E5EF93}" type="pres">
      <dgm:prSet presAssocID="{6CE05193-EEE8-437D-B4A8-17966C68FD5D}" presName="rootComposite" presStyleCnt="0"/>
      <dgm:spPr/>
    </dgm:pt>
    <dgm:pt modelId="{91057A5C-646E-4C46-8504-C7DC25C0ACB3}" type="pres">
      <dgm:prSet presAssocID="{6CE05193-EEE8-437D-B4A8-17966C68FD5D}" presName="rootText" presStyleLbl="node3" presStyleIdx="0" presStyleCnt="1" custScaleX="88340" custScaleY="257867">
        <dgm:presLayoutVars>
          <dgm:chPref val="3"/>
        </dgm:presLayoutVars>
      </dgm:prSet>
      <dgm:spPr/>
    </dgm:pt>
    <dgm:pt modelId="{FE45D84B-2406-480A-9EE0-2454220F41C7}" type="pres">
      <dgm:prSet presAssocID="{6CE05193-EEE8-437D-B4A8-17966C68FD5D}" presName="rootConnector" presStyleLbl="node3" presStyleIdx="0" presStyleCnt="1"/>
      <dgm:spPr/>
    </dgm:pt>
    <dgm:pt modelId="{7BB0376F-05E9-4394-9173-BF8DE8839D8C}" type="pres">
      <dgm:prSet presAssocID="{6CE05193-EEE8-437D-B4A8-17966C68FD5D}" presName="hierChild4" presStyleCnt="0"/>
      <dgm:spPr/>
    </dgm:pt>
    <dgm:pt modelId="{5D92EA8E-7DC6-4DE3-ABD2-0719F37A2BCA}" type="pres">
      <dgm:prSet presAssocID="{91C75078-6FF7-48B2-BCF8-3E9C8B66E767}" presName="Name64" presStyleLbl="parChTrans1D4" presStyleIdx="0" presStyleCnt="14"/>
      <dgm:spPr/>
    </dgm:pt>
    <dgm:pt modelId="{53F3EB48-1883-43D8-A7F3-5E0DDC96409E}" type="pres">
      <dgm:prSet presAssocID="{C033AFD2-1E56-491A-9372-8C9CD7995DB5}" presName="hierRoot2" presStyleCnt="0">
        <dgm:presLayoutVars>
          <dgm:hierBranch val="init"/>
        </dgm:presLayoutVars>
      </dgm:prSet>
      <dgm:spPr/>
    </dgm:pt>
    <dgm:pt modelId="{DC596DAB-BC39-482C-8E41-338FB4F1E63D}" type="pres">
      <dgm:prSet presAssocID="{C033AFD2-1E56-491A-9372-8C9CD7995DB5}" presName="rootComposite" presStyleCnt="0"/>
      <dgm:spPr/>
    </dgm:pt>
    <dgm:pt modelId="{B74D4F90-0EA7-4210-BC54-CD8CBDD745F4}" type="pres">
      <dgm:prSet presAssocID="{C033AFD2-1E56-491A-9372-8C9CD7995DB5}" presName="rootText" presStyleLbl="node4" presStyleIdx="0" presStyleCnt="13" custScaleX="68094" custScaleY="273580">
        <dgm:presLayoutVars>
          <dgm:chPref val="3"/>
        </dgm:presLayoutVars>
      </dgm:prSet>
      <dgm:spPr/>
    </dgm:pt>
    <dgm:pt modelId="{283B08EE-7B75-4C46-A38F-911276E19E3E}" type="pres">
      <dgm:prSet presAssocID="{C033AFD2-1E56-491A-9372-8C9CD7995DB5}" presName="rootConnector" presStyleLbl="node4" presStyleIdx="0" presStyleCnt="13"/>
      <dgm:spPr/>
    </dgm:pt>
    <dgm:pt modelId="{8354DF1F-D5FD-4236-9E0B-F0DC24335E6C}" type="pres">
      <dgm:prSet presAssocID="{C033AFD2-1E56-491A-9372-8C9CD7995DB5}" presName="hierChild4" presStyleCnt="0"/>
      <dgm:spPr/>
    </dgm:pt>
    <dgm:pt modelId="{9AA28F2E-C5A6-4D71-89E3-C63641F7C780}" type="pres">
      <dgm:prSet presAssocID="{0701EEF3-B2E8-4A6F-8D61-B41E093F492A}" presName="Name64" presStyleLbl="parChTrans1D4" presStyleIdx="1" presStyleCnt="14"/>
      <dgm:spPr/>
    </dgm:pt>
    <dgm:pt modelId="{BB6051EB-BD20-463B-9A0C-0396722D084B}" type="pres">
      <dgm:prSet presAssocID="{E6E8EEE2-B419-4662-80C1-F4B269114DB2}" presName="hierRoot2" presStyleCnt="0">
        <dgm:presLayoutVars>
          <dgm:hierBranch val="init"/>
        </dgm:presLayoutVars>
      </dgm:prSet>
      <dgm:spPr/>
    </dgm:pt>
    <dgm:pt modelId="{11B39720-626B-475E-9978-C11BB9CF5448}" type="pres">
      <dgm:prSet presAssocID="{E6E8EEE2-B419-4662-80C1-F4B269114DB2}" presName="rootComposite" presStyleCnt="0"/>
      <dgm:spPr/>
    </dgm:pt>
    <dgm:pt modelId="{055A7250-A0C9-4F5D-90BB-E2EAE82AC0EC}" type="pres">
      <dgm:prSet presAssocID="{E6E8EEE2-B419-4662-80C1-F4B269114DB2}" presName="rootText" presStyleLbl="node4" presStyleIdx="1" presStyleCnt="13" custScaleY="297057" custLinFactX="-152193" custLinFactNeighborX="-200000" custLinFactNeighborY="84518">
        <dgm:presLayoutVars>
          <dgm:chPref val="3"/>
        </dgm:presLayoutVars>
      </dgm:prSet>
      <dgm:spPr/>
    </dgm:pt>
    <dgm:pt modelId="{72070E2E-81C1-423E-871B-FF1285530142}" type="pres">
      <dgm:prSet presAssocID="{E6E8EEE2-B419-4662-80C1-F4B269114DB2}" presName="rootConnector" presStyleLbl="node4" presStyleIdx="1" presStyleCnt="13"/>
      <dgm:spPr/>
    </dgm:pt>
    <dgm:pt modelId="{22CD9228-A81B-4AF6-AA5A-68D36E89BC77}" type="pres">
      <dgm:prSet presAssocID="{E6E8EEE2-B419-4662-80C1-F4B269114DB2}" presName="hierChild4" presStyleCnt="0"/>
      <dgm:spPr/>
    </dgm:pt>
    <dgm:pt modelId="{941EE3B8-DD78-448F-BC62-447B4A32BDAA}" type="pres">
      <dgm:prSet presAssocID="{D54D0C4C-E9DB-4D97-86AC-98C770B76CF3}" presName="Name64" presStyleLbl="parChTrans1D4" presStyleIdx="2" presStyleCnt="14"/>
      <dgm:spPr/>
    </dgm:pt>
    <dgm:pt modelId="{2EBB5795-8634-4778-BB7A-986B699DBB1E}" type="pres">
      <dgm:prSet presAssocID="{9DCEBAAC-4B1F-4B2A-A265-514F68A4677A}" presName="hierRoot2" presStyleCnt="0">
        <dgm:presLayoutVars>
          <dgm:hierBranch val="init"/>
        </dgm:presLayoutVars>
      </dgm:prSet>
      <dgm:spPr/>
    </dgm:pt>
    <dgm:pt modelId="{77655423-9FEE-4045-9A8A-79016E60E381}" type="pres">
      <dgm:prSet presAssocID="{9DCEBAAC-4B1F-4B2A-A265-514F68A4677A}" presName="rootComposite" presStyleCnt="0"/>
      <dgm:spPr/>
    </dgm:pt>
    <dgm:pt modelId="{B609F26E-7A51-4EB4-82E7-3CEAB2D49452}" type="pres">
      <dgm:prSet presAssocID="{9DCEBAAC-4B1F-4B2A-A265-514F68A4677A}" presName="rootText" presStyleLbl="node4" presStyleIdx="2" presStyleCnt="13" custScaleY="192658" custLinFactX="-100000" custLinFactNeighborX="-182349" custLinFactNeighborY="81438">
        <dgm:presLayoutVars>
          <dgm:chPref val="3"/>
        </dgm:presLayoutVars>
      </dgm:prSet>
      <dgm:spPr/>
    </dgm:pt>
    <dgm:pt modelId="{AF961861-009A-4486-B94A-71C2F62C648D}" type="pres">
      <dgm:prSet presAssocID="{9DCEBAAC-4B1F-4B2A-A265-514F68A4677A}" presName="rootConnector" presStyleLbl="node4" presStyleIdx="2" presStyleCnt="13"/>
      <dgm:spPr/>
    </dgm:pt>
    <dgm:pt modelId="{42BB82E5-701C-422B-8F98-8306FCC0889E}" type="pres">
      <dgm:prSet presAssocID="{9DCEBAAC-4B1F-4B2A-A265-514F68A4677A}" presName="hierChild4" presStyleCnt="0"/>
      <dgm:spPr/>
    </dgm:pt>
    <dgm:pt modelId="{0FD1740B-DA9D-4756-B99E-8006BA9C7069}" type="pres">
      <dgm:prSet presAssocID="{9DCEBAAC-4B1F-4B2A-A265-514F68A4677A}" presName="hierChild5" presStyleCnt="0"/>
      <dgm:spPr/>
    </dgm:pt>
    <dgm:pt modelId="{0D090CFE-3DC5-4A6E-BAD4-FA88E69C0716}" type="pres">
      <dgm:prSet presAssocID="{E6E8EEE2-B419-4662-80C1-F4B269114DB2}" presName="hierChild5" presStyleCnt="0"/>
      <dgm:spPr/>
    </dgm:pt>
    <dgm:pt modelId="{6236C393-2AFF-4C50-B615-4F4F5957E58A}" type="pres">
      <dgm:prSet presAssocID="{8BBAF3E3-0D25-4275-81F2-44AB5F6B6EF7}" presName="Name64" presStyleLbl="parChTrans1D4" presStyleIdx="3" presStyleCnt="14"/>
      <dgm:spPr/>
    </dgm:pt>
    <dgm:pt modelId="{087739C6-227C-4C26-A87C-6776EE737080}" type="pres">
      <dgm:prSet presAssocID="{7E2B9108-3ACF-4AC3-864D-57BF4425F37C}" presName="hierRoot2" presStyleCnt="0">
        <dgm:presLayoutVars>
          <dgm:hierBranch val="init"/>
        </dgm:presLayoutVars>
      </dgm:prSet>
      <dgm:spPr/>
    </dgm:pt>
    <dgm:pt modelId="{CE07037C-5A81-4AC4-A04E-5A7ECE5487DA}" type="pres">
      <dgm:prSet presAssocID="{7E2B9108-3ACF-4AC3-864D-57BF4425F37C}" presName="rootComposite" presStyleCnt="0"/>
      <dgm:spPr/>
    </dgm:pt>
    <dgm:pt modelId="{2A95076F-E4D9-44C1-AEDA-0C3F61E9DFB8}" type="pres">
      <dgm:prSet presAssocID="{7E2B9108-3ACF-4AC3-864D-57BF4425F37C}" presName="rootText" presStyleLbl="node4" presStyleIdx="3" presStyleCnt="13" custScaleY="166330" custLinFactX="-152100" custLinFactNeighborX="-200000" custLinFactNeighborY="94536">
        <dgm:presLayoutVars>
          <dgm:chPref val="3"/>
        </dgm:presLayoutVars>
      </dgm:prSet>
      <dgm:spPr/>
    </dgm:pt>
    <dgm:pt modelId="{C04F2067-28DB-4529-9F89-FE20F0EB96E0}" type="pres">
      <dgm:prSet presAssocID="{7E2B9108-3ACF-4AC3-864D-57BF4425F37C}" presName="rootConnector" presStyleLbl="node4" presStyleIdx="3" presStyleCnt="13"/>
      <dgm:spPr/>
    </dgm:pt>
    <dgm:pt modelId="{D2DC08A4-CC02-4F54-9061-992E114C03B3}" type="pres">
      <dgm:prSet presAssocID="{7E2B9108-3ACF-4AC3-864D-57BF4425F37C}" presName="hierChild4" presStyleCnt="0"/>
      <dgm:spPr/>
    </dgm:pt>
    <dgm:pt modelId="{ECA356B5-64C4-4CA2-B7F0-72B25B915DE3}" type="pres">
      <dgm:prSet presAssocID="{C5023380-3FA2-455B-B137-B4D20026CA11}" presName="Name64" presStyleLbl="parChTrans1D4" presStyleIdx="4" presStyleCnt="14"/>
      <dgm:spPr/>
    </dgm:pt>
    <dgm:pt modelId="{87CA3740-32F8-484E-AA59-DE8A446809FF}" type="pres">
      <dgm:prSet presAssocID="{A64C3221-A8FA-4A3F-AB2F-C115CA7B7EB7}" presName="hierRoot2" presStyleCnt="0">
        <dgm:presLayoutVars>
          <dgm:hierBranch val="init"/>
        </dgm:presLayoutVars>
      </dgm:prSet>
      <dgm:spPr/>
    </dgm:pt>
    <dgm:pt modelId="{D7DFF423-26B0-4643-AD37-901B7B856EB8}" type="pres">
      <dgm:prSet presAssocID="{A64C3221-A8FA-4A3F-AB2F-C115CA7B7EB7}" presName="rootComposite" presStyleCnt="0"/>
      <dgm:spPr/>
    </dgm:pt>
    <dgm:pt modelId="{D4321B80-7B40-4B6F-947A-4F341E9C9EDF}" type="pres">
      <dgm:prSet presAssocID="{A64C3221-A8FA-4A3F-AB2F-C115CA7B7EB7}" presName="rootText" presStyleLbl="node4" presStyleIdx="4" presStyleCnt="13" custScaleY="185356" custLinFactX="-100000" custLinFactNeighborX="-182349" custLinFactNeighborY="91184">
        <dgm:presLayoutVars>
          <dgm:chPref val="3"/>
        </dgm:presLayoutVars>
      </dgm:prSet>
      <dgm:spPr/>
    </dgm:pt>
    <dgm:pt modelId="{E0580609-9EA8-4B69-AA54-B32D564C7F9E}" type="pres">
      <dgm:prSet presAssocID="{A64C3221-A8FA-4A3F-AB2F-C115CA7B7EB7}" presName="rootConnector" presStyleLbl="node4" presStyleIdx="4" presStyleCnt="13"/>
      <dgm:spPr/>
    </dgm:pt>
    <dgm:pt modelId="{1F3A2FE2-3609-458C-9FA8-392E23CD645C}" type="pres">
      <dgm:prSet presAssocID="{A64C3221-A8FA-4A3F-AB2F-C115CA7B7EB7}" presName="hierChild4" presStyleCnt="0"/>
      <dgm:spPr/>
    </dgm:pt>
    <dgm:pt modelId="{99C90EF5-8940-444D-9D72-02FB5CB1D34F}" type="pres">
      <dgm:prSet presAssocID="{A64C3221-A8FA-4A3F-AB2F-C115CA7B7EB7}" presName="hierChild5" presStyleCnt="0"/>
      <dgm:spPr/>
    </dgm:pt>
    <dgm:pt modelId="{F1CA820F-71CD-4FFE-9315-8F2BDA560534}" type="pres">
      <dgm:prSet presAssocID="{7E2B9108-3ACF-4AC3-864D-57BF4425F37C}" presName="hierChild5" presStyleCnt="0"/>
      <dgm:spPr/>
    </dgm:pt>
    <dgm:pt modelId="{E3E6A3EA-2599-4CE6-9C3C-BF75515BE7BE}" type="pres">
      <dgm:prSet presAssocID="{C033AFD2-1E56-491A-9372-8C9CD7995DB5}" presName="hierChild5" presStyleCnt="0"/>
      <dgm:spPr/>
    </dgm:pt>
    <dgm:pt modelId="{3912E4CF-79F8-418C-9994-09CF0CD1168C}" type="pres">
      <dgm:prSet presAssocID="{A31C31E5-99C5-4074-B8B8-EDE469EFD6B3}" presName="Name115" presStyleLbl="parChTrans1D4" presStyleIdx="5" presStyleCnt="14"/>
      <dgm:spPr/>
    </dgm:pt>
    <dgm:pt modelId="{E4207846-42E3-4009-8775-D3502907AC18}" type="pres">
      <dgm:prSet presAssocID="{6E76EA89-3FFA-41C1-85E5-349217264B02}" presName="hierRoot3" presStyleCnt="0">
        <dgm:presLayoutVars>
          <dgm:hierBranch val="init"/>
        </dgm:presLayoutVars>
      </dgm:prSet>
      <dgm:spPr/>
    </dgm:pt>
    <dgm:pt modelId="{9DD4C6D5-9C8C-4D41-B1BF-59EFBF3F657B}" type="pres">
      <dgm:prSet presAssocID="{6E76EA89-3FFA-41C1-85E5-349217264B02}" presName="rootComposite3" presStyleCnt="0"/>
      <dgm:spPr/>
    </dgm:pt>
    <dgm:pt modelId="{F775A67F-653E-4844-8B33-36D88DF652D2}" type="pres">
      <dgm:prSet presAssocID="{6E76EA89-3FFA-41C1-85E5-349217264B02}" presName="rootText3" presStyleLbl="asst4" presStyleIdx="0" presStyleCnt="1" custScaleY="414330" custLinFactY="-90752" custLinFactNeighborX="-42328" custLinFactNeighborY="-100000">
        <dgm:presLayoutVars>
          <dgm:chPref val="3"/>
        </dgm:presLayoutVars>
      </dgm:prSet>
      <dgm:spPr/>
    </dgm:pt>
    <dgm:pt modelId="{F4535026-E8B7-4982-9274-A888C167DC31}" type="pres">
      <dgm:prSet presAssocID="{6E76EA89-3FFA-41C1-85E5-349217264B02}" presName="rootConnector3" presStyleLbl="asst4" presStyleIdx="0" presStyleCnt="1"/>
      <dgm:spPr/>
    </dgm:pt>
    <dgm:pt modelId="{8606FF07-CAE9-4590-8BAF-13D5732FA64D}" type="pres">
      <dgm:prSet presAssocID="{6E76EA89-3FFA-41C1-85E5-349217264B02}" presName="hierChild6" presStyleCnt="0"/>
      <dgm:spPr/>
    </dgm:pt>
    <dgm:pt modelId="{CB89E8FA-8DF5-49B9-B1E3-DB254187D20C}" type="pres">
      <dgm:prSet presAssocID="{106FE7F9-2C2F-48BE-829D-22C6BC46C6C4}" presName="Name64" presStyleLbl="parChTrans1D4" presStyleIdx="6" presStyleCnt="14"/>
      <dgm:spPr/>
    </dgm:pt>
    <dgm:pt modelId="{B74AA3A1-2185-4E42-AB7C-1A2765BB1C3F}" type="pres">
      <dgm:prSet presAssocID="{6D9CBA3E-2DB1-4FB9-98AA-D59C2F1A6052}" presName="hierRoot2" presStyleCnt="0">
        <dgm:presLayoutVars>
          <dgm:hierBranch val="init"/>
        </dgm:presLayoutVars>
      </dgm:prSet>
      <dgm:spPr/>
    </dgm:pt>
    <dgm:pt modelId="{F9DDD871-A6EA-4532-AE53-A0ED49C5BC0A}" type="pres">
      <dgm:prSet presAssocID="{6D9CBA3E-2DB1-4FB9-98AA-D59C2F1A6052}" presName="rootComposite" presStyleCnt="0"/>
      <dgm:spPr/>
    </dgm:pt>
    <dgm:pt modelId="{E128DE32-BBCC-4863-8D98-B70EE94352FE}" type="pres">
      <dgm:prSet presAssocID="{6D9CBA3E-2DB1-4FB9-98AA-D59C2F1A6052}" presName="rootText" presStyleLbl="node4" presStyleIdx="5" presStyleCnt="13" custLinFactNeighborX="-38504" custLinFactNeighborY="37104">
        <dgm:presLayoutVars>
          <dgm:chPref val="3"/>
        </dgm:presLayoutVars>
      </dgm:prSet>
      <dgm:spPr/>
    </dgm:pt>
    <dgm:pt modelId="{BE25AC90-6DCB-4752-B853-CE38DF224B3F}" type="pres">
      <dgm:prSet presAssocID="{6D9CBA3E-2DB1-4FB9-98AA-D59C2F1A6052}" presName="rootConnector" presStyleLbl="node4" presStyleIdx="5" presStyleCnt="13"/>
      <dgm:spPr/>
    </dgm:pt>
    <dgm:pt modelId="{A0D717A1-8F2A-46B8-ACB2-288EED02C333}" type="pres">
      <dgm:prSet presAssocID="{6D9CBA3E-2DB1-4FB9-98AA-D59C2F1A6052}" presName="hierChild4" presStyleCnt="0"/>
      <dgm:spPr/>
    </dgm:pt>
    <dgm:pt modelId="{9B43C226-D817-449A-8704-6D9036D85717}" type="pres">
      <dgm:prSet presAssocID="{2BA18FA3-0F10-4077-952A-F064A4365C14}" presName="Name64" presStyleLbl="parChTrans1D4" presStyleIdx="7" presStyleCnt="14"/>
      <dgm:spPr/>
    </dgm:pt>
    <dgm:pt modelId="{4F99B7BF-118B-4017-91C9-DC9268723B2E}" type="pres">
      <dgm:prSet presAssocID="{0AB22580-ACBD-462F-9A00-B25754180C5D}" presName="hierRoot2" presStyleCnt="0">
        <dgm:presLayoutVars>
          <dgm:hierBranch val="init"/>
        </dgm:presLayoutVars>
      </dgm:prSet>
      <dgm:spPr/>
    </dgm:pt>
    <dgm:pt modelId="{1F4244B9-7166-4DBB-AF66-008722434BBB}" type="pres">
      <dgm:prSet presAssocID="{0AB22580-ACBD-462F-9A00-B25754180C5D}" presName="rootComposite" presStyleCnt="0"/>
      <dgm:spPr/>
    </dgm:pt>
    <dgm:pt modelId="{91E15C04-9C1C-4B9F-802F-8A0EBC16F6D1}" type="pres">
      <dgm:prSet presAssocID="{0AB22580-ACBD-462F-9A00-B25754180C5D}" presName="rootText" presStyleLbl="node4" presStyleIdx="6" presStyleCnt="13" custScaleX="165408" custScaleY="244654" custLinFactNeighborX="-12151" custLinFactNeighborY="18189">
        <dgm:presLayoutVars>
          <dgm:chPref val="3"/>
        </dgm:presLayoutVars>
      </dgm:prSet>
      <dgm:spPr/>
    </dgm:pt>
    <dgm:pt modelId="{1BBB8B40-CEBF-4DBC-BA11-5FBAC854E2AF}" type="pres">
      <dgm:prSet presAssocID="{0AB22580-ACBD-462F-9A00-B25754180C5D}" presName="rootConnector" presStyleLbl="node4" presStyleIdx="6" presStyleCnt="13"/>
      <dgm:spPr/>
    </dgm:pt>
    <dgm:pt modelId="{E411B7B1-F02D-47F3-8BF3-C4AA3E8276FA}" type="pres">
      <dgm:prSet presAssocID="{0AB22580-ACBD-462F-9A00-B25754180C5D}" presName="hierChild4" presStyleCnt="0"/>
      <dgm:spPr/>
    </dgm:pt>
    <dgm:pt modelId="{925266F8-F048-4402-920C-05FD30C3BAF3}" type="pres">
      <dgm:prSet presAssocID="{0AB22580-ACBD-462F-9A00-B25754180C5D}" presName="hierChild5" presStyleCnt="0"/>
      <dgm:spPr/>
    </dgm:pt>
    <dgm:pt modelId="{1F8D72A3-1651-438D-B39B-B054F9FA3408}" type="pres">
      <dgm:prSet presAssocID="{6D9CBA3E-2DB1-4FB9-98AA-D59C2F1A6052}" presName="hierChild5" presStyleCnt="0"/>
      <dgm:spPr/>
    </dgm:pt>
    <dgm:pt modelId="{12C2BAD1-53C2-46DE-ADF9-1C9FF3BA8F1B}" type="pres">
      <dgm:prSet presAssocID="{53483A21-7FFC-4B9B-BF24-678A2A67EC42}" presName="Name64" presStyleLbl="parChTrans1D4" presStyleIdx="8" presStyleCnt="14"/>
      <dgm:spPr/>
    </dgm:pt>
    <dgm:pt modelId="{35834326-1275-4CD5-A6B7-408D7C4FB60D}" type="pres">
      <dgm:prSet presAssocID="{BBD2834A-16AD-4556-B33C-DA4D9ECF9F3B}" presName="hierRoot2" presStyleCnt="0">
        <dgm:presLayoutVars>
          <dgm:hierBranch val="init"/>
        </dgm:presLayoutVars>
      </dgm:prSet>
      <dgm:spPr/>
    </dgm:pt>
    <dgm:pt modelId="{71382F6D-E4DA-45C8-BDD2-14F9F6B68D4A}" type="pres">
      <dgm:prSet presAssocID="{BBD2834A-16AD-4556-B33C-DA4D9ECF9F3B}" presName="rootComposite" presStyleCnt="0"/>
      <dgm:spPr/>
    </dgm:pt>
    <dgm:pt modelId="{FBE0769F-C3E1-45A0-AD37-C2535D51D925}" type="pres">
      <dgm:prSet presAssocID="{BBD2834A-16AD-4556-B33C-DA4D9ECF9F3B}" presName="rootText" presStyleLbl="node4" presStyleIdx="7" presStyleCnt="13" custScaleY="219566" custLinFactY="57755" custLinFactNeighborX="-39798" custLinFactNeighborY="100000">
        <dgm:presLayoutVars>
          <dgm:chPref val="3"/>
        </dgm:presLayoutVars>
      </dgm:prSet>
      <dgm:spPr/>
    </dgm:pt>
    <dgm:pt modelId="{B7040319-9D70-43D3-AE4C-93C7293EDEEC}" type="pres">
      <dgm:prSet presAssocID="{BBD2834A-16AD-4556-B33C-DA4D9ECF9F3B}" presName="rootConnector" presStyleLbl="node4" presStyleIdx="7" presStyleCnt="13"/>
      <dgm:spPr/>
    </dgm:pt>
    <dgm:pt modelId="{7CEDFF7F-F42D-45C0-9AFA-66F30E93D801}" type="pres">
      <dgm:prSet presAssocID="{BBD2834A-16AD-4556-B33C-DA4D9ECF9F3B}" presName="hierChild4" presStyleCnt="0"/>
      <dgm:spPr/>
    </dgm:pt>
    <dgm:pt modelId="{8F301499-76D0-4B22-AE34-C2F46B96502C}" type="pres">
      <dgm:prSet presAssocID="{CE243E72-2B48-489F-B9F8-FC625F8E8189}" presName="Name64" presStyleLbl="parChTrans1D4" presStyleIdx="9" presStyleCnt="14"/>
      <dgm:spPr/>
    </dgm:pt>
    <dgm:pt modelId="{9AF9A07A-7A90-434A-A475-F56EB3D7707C}" type="pres">
      <dgm:prSet presAssocID="{8DAD4EB4-C201-46B8-ABC8-FA833E0D1909}" presName="hierRoot2" presStyleCnt="0">
        <dgm:presLayoutVars>
          <dgm:hierBranch val="init"/>
        </dgm:presLayoutVars>
      </dgm:prSet>
      <dgm:spPr/>
    </dgm:pt>
    <dgm:pt modelId="{F629C968-0A9E-46D8-B44D-D3C7A1AB9FDA}" type="pres">
      <dgm:prSet presAssocID="{8DAD4EB4-C201-46B8-ABC8-FA833E0D1909}" presName="rootComposite" presStyleCnt="0"/>
      <dgm:spPr/>
    </dgm:pt>
    <dgm:pt modelId="{6F9D06D9-E6F4-41AB-A5EF-DCB978236DAE}" type="pres">
      <dgm:prSet presAssocID="{8DAD4EB4-C201-46B8-ABC8-FA833E0D1909}" presName="rootText" presStyleLbl="node4" presStyleIdx="8" presStyleCnt="13" custScaleX="147398" custScaleY="329577" custLinFactY="110332" custLinFactNeighborX="-1746" custLinFactNeighborY="200000">
        <dgm:presLayoutVars>
          <dgm:chPref val="3"/>
        </dgm:presLayoutVars>
      </dgm:prSet>
      <dgm:spPr/>
    </dgm:pt>
    <dgm:pt modelId="{3B4855F2-C530-48E2-8243-5A3790C6F2B1}" type="pres">
      <dgm:prSet presAssocID="{8DAD4EB4-C201-46B8-ABC8-FA833E0D1909}" presName="rootConnector" presStyleLbl="node4" presStyleIdx="8" presStyleCnt="13"/>
      <dgm:spPr/>
    </dgm:pt>
    <dgm:pt modelId="{09C599EF-67ED-4C7C-86EA-318D30907C45}" type="pres">
      <dgm:prSet presAssocID="{8DAD4EB4-C201-46B8-ABC8-FA833E0D1909}" presName="hierChild4" presStyleCnt="0"/>
      <dgm:spPr/>
    </dgm:pt>
    <dgm:pt modelId="{1875E0BC-B38A-4006-BDB8-370B908919FD}" type="pres">
      <dgm:prSet presAssocID="{8DAD4EB4-C201-46B8-ABC8-FA833E0D1909}" presName="hierChild5" presStyleCnt="0"/>
      <dgm:spPr/>
    </dgm:pt>
    <dgm:pt modelId="{94319DB3-0C37-4811-829D-456CC53A0A6F}" type="pres">
      <dgm:prSet presAssocID="{BBD2834A-16AD-4556-B33C-DA4D9ECF9F3B}" presName="hierChild5" presStyleCnt="0"/>
      <dgm:spPr/>
    </dgm:pt>
    <dgm:pt modelId="{CD41CC8A-2CF7-4508-A8F0-1181AEDCD57F}" type="pres">
      <dgm:prSet presAssocID="{3DAB7C4B-DD1F-493B-A59C-CF050BCB0D79}" presName="Name64" presStyleLbl="parChTrans1D4" presStyleIdx="10" presStyleCnt="14"/>
      <dgm:spPr/>
    </dgm:pt>
    <dgm:pt modelId="{FF439471-878C-405E-AD6E-557288423187}" type="pres">
      <dgm:prSet presAssocID="{0E7C3B13-3C3E-4152-9743-488E98C39F5A}" presName="hierRoot2" presStyleCnt="0">
        <dgm:presLayoutVars>
          <dgm:hierBranch val="init"/>
        </dgm:presLayoutVars>
      </dgm:prSet>
      <dgm:spPr/>
    </dgm:pt>
    <dgm:pt modelId="{CEC179ED-7C65-4DD5-AF5D-3E379BDA182C}" type="pres">
      <dgm:prSet presAssocID="{0E7C3B13-3C3E-4152-9743-488E98C39F5A}" presName="rootComposite" presStyleCnt="0"/>
      <dgm:spPr/>
    </dgm:pt>
    <dgm:pt modelId="{3CB302BA-8CF0-4BC9-A192-EA7F4D5A9945}" type="pres">
      <dgm:prSet presAssocID="{0E7C3B13-3C3E-4152-9743-488E98C39F5A}" presName="rootText" presStyleLbl="node4" presStyleIdx="9" presStyleCnt="13" custScaleY="144420" custLinFactY="-200000" custLinFactNeighborX="-38788" custLinFactNeighborY="-219380">
        <dgm:presLayoutVars>
          <dgm:chPref val="3"/>
        </dgm:presLayoutVars>
      </dgm:prSet>
      <dgm:spPr/>
    </dgm:pt>
    <dgm:pt modelId="{1A04D726-ECB2-4A90-A1FB-A1C06CF997C0}" type="pres">
      <dgm:prSet presAssocID="{0E7C3B13-3C3E-4152-9743-488E98C39F5A}" presName="rootConnector" presStyleLbl="node4" presStyleIdx="9" presStyleCnt="13"/>
      <dgm:spPr/>
    </dgm:pt>
    <dgm:pt modelId="{587127AD-AFBE-49F4-A50B-C3DEC01CB825}" type="pres">
      <dgm:prSet presAssocID="{0E7C3B13-3C3E-4152-9743-488E98C39F5A}" presName="hierChild4" presStyleCnt="0"/>
      <dgm:spPr/>
    </dgm:pt>
    <dgm:pt modelId="{94C3652C-DE59-47FC-BDD8-661F0B84FC58}" type="pres">
      <dgm:prSet presAssocID="{90B77257-E2C9-4607-A40E-98D377B14460}" presName="Name64" presStyleLbl="parChTrans1D4" presStyleIdx="11" presStyleCnt="14"/>
      <dgm:spPr/>
    </dgm:pt>
    <dgm:pt modelId="{06C57248-03C4-4633-8066-58D2CD5E68C4}" type="pres">
      <dgm:prSet presAssocID="{11CB7361-87D8-491B-BF10-DE64DAB2F2D2}" presName="hierRoot2" presStyleCnt="0">
        <dgm:presLayoutVars>
          <dgm:hierBranch val="init"/>
        </dgm:presLayoutVars>
      </dgm:prSet>
      <dgm:spPr/>
    </dgm:pt>
    <dgm:pt modelId="{47C508FE-15A5-4DBD-BA92-70AFE13DFEED}" type="pres">
      <dgm:prSet presAssocID="{11CB7361-87D8-491B-BF10-DE64DAB2F2D2}" presName="rootComposite" presStyleCnt="0"/>
      <dgm:spPr/>
    </dgm:pt>
    <dgm:pt modelId="{D73D56E9-04E6-4B0A-8740-8C8188C10BD5}" type="pres">
      <dgm:prSet presAssocID="{11CB7361-87D8-491B-BF10-DE64DAB2F2D2}" presName="rootText" presStyleLbl="node4" presStyleIdx="10" presStyleCnt="13" custScaleX="165137" custScaleY="257729" custLinFactY="-169963" custLinFactNeighborX="-9909" custLinFactNeighborY="-200000">
        <dgm:presLayoutVars>
          <dgm:chPref val="3"/>
        </dgm:presLayoutVars>
      </dgm:prSet>
      <dgm:spPr/>
    </dgm:pt>
    <dgm:pt modelId="{13826584-A1A7-4963-9D5D-B5978F5F5F03}" type="pres">
      <dgm:prSet presAssocID="{11CB7361-87D8-491B-BF10-DE64DAB2F2D2}" presName="rootConnector" presStyleLbl="node4" presStyleIdx="10" presStyleCnt="13"/>
      <dgm:spPr/>
    </dgm:pt>
    <dgm:pt modelId="{C5F79009-B5A3-459C-A8D5-D86474AA1A27}" type="pres">
      <dgm:prSet presAssocID="{11CB7361-87D8-491B-BF10-DE64DAB2F2D2}" presName="hierChild4" presStyleCnt="0"/>
      <dgm:spPr/>
    </dgm:pt>
    <dgm:pt modelId="{A654D05E-3C25-48E2-9DA9-E89829F39BE8}" type="pres">
      <dgm:prSet presAssocID="{11CB7361-87D8-491B-BF10-DE64DAB2F2D2}" presName="hierChild5" presStyleCnt="0"/>
      <dgm:spPr/>
    </dgm:pt>
    <dgm:pt modelId="{1353EB66-8544-4AEF-BF55-8EACD57EBBF1}" type="pres">
      <dgm:prSet presAssocID="{0E7C3B13-3C3E-4152-9743-488E98C39F5A}" presName="hierChild5" presStyleCnt="0"/>
      <dgm:spPr/>
    </dgm:pt>
    <dgm:pt modelId="{94CCB69E-E94D-4D10-BFF5-63C486EB0898}" type="pres">
      <dgm:prSet presAssocID="{6EE7EC47-18C3-4122-9906-C432ACB7A469}" presName="Name64" presStyleLbl="parChTrans1D4" presStyleIdx="12" presStyleCnt="14"/>
      <dgm:spPr/>
    </dgm:pt>
    <dgm:pt modelId="{5D9FCB6A-43C6-4146-BE86-BC0E9B3A7C56}" type="pres">
      <dgm:prSet presAssocID="{582E299B-E037-4E1D-9327-C40CC1A860BA}" presName="hierRoot2" presStyleCnt="0">
        <dgm:presLayoutVars>
          <dgm:hierBranch val="init"/>
        </dgm:presLayoutVars>
      </dgm:prSet>
      <dgm:spPr/>
    </dgm:pt>
    <dgm:pt modelId="{1D5FF798-B59B-4312-AB62-4EDA4D92EF75}" type="pres">
      <dgm:prSet presAssocID="{582E299B-E037-4E1D-9327-C40CC1A860BA}" presName="rootComposite" presStyleCnt="0"/>
      <dgm:spPr/>
    </dgm:pt>
    <dgm:pt modelId="{965A6319-A932-4995-A128-1C2978282868}" type="pres">
      <dgm:prSet presAssocID="{582E299B-E037-4E1D-9327-C40CC1A860BA}" presName="rootText" presStyleLbl="node4" presStyleIdx="11" presStyleCnt="13" custScaleX="98427" custLinFactY="-500000" custLinFactNeighborX="-38537" custLinFactNeighborY="-523717">
        <dgm:presLayoutVars>
          <dgm:chPref val="3"/>
        </dgm:presLayoutVars>
      </dgm:prSet>
      <dgm:spPr/>
    </dgm:pt>
    <dgm:pt modelId="{4C5FD564-02F3-4E63-B231-F543DD859DF5}" type="pres">
      <dgm:prSet presAssocID="{582E299B-E037-4E1D-9327-C40CC1A860BA}" presName="rootConnector" presStyleLbl="node4" presStyleIdx="11" presStyleCnt="13"/>
      <dgm:spPr/>
    </dgm:pt>
    <dgm:pt modelId="{A470BB2B-8187-4B94-88B4-940734FFC6E6}" type="pres">
      <dgm:prSet presAssocID="{582E299B-E037-4E1D-9327-C40CC1A860BA}" presName="hierChild4" presStyleCnt="0"/>
      <dgm:spPr/>
    </dgm:pt>
    <dgm:pt modelId="{030551B5-6553-4D63-87CE-EDA71F59D52D}" type="pres">
      <dgm:prSet presAssocID="{24457624-B662-4E16-8BE6-BCE622C0CBF8}" presName="Name64" presStyleLbl="parChTrans1D4" presStyleIdx="13" presStyleCnt="14"/>
      <dgm:spPr/>
    </dgm:pt>
    <dgm:pt modelId="{27A7F16F-4FB6-4EC0-8050-97F349627927}" type="pres">
      <dgm:prSet presAssocID="{EF67C1A6-A93F-4672-9EE1-2A14B0B02451}" presName="hierRoot2" presStyleCnt="0">
        <dgm:presLayoutVars>
          <dgm:hierBranch val="init"/>
        </dgm:presLayoutVars>
      </dgm:prSet>
      <dgm:spPr/>
    </dgm:pt>
    <dgm:pt modelId="{291A5360-CE02-4A81-A9A6-26D0DD12CBEF}" type="pres">
      <dgm:prSet presAssocID="{EF67C1A6-A93F-4672-9EE1-2A14B0B02451}" presName="rootComposite" presStyleCnt="0"/>
      <dgm:spPr/>
    </dgm:pt>
    <dgm:pt modelId="{94502D8A-1CEA-4806-81BE-BD59D08EAD8F}" type="pres">
      <dgm:prSet presAssocID="{EF67C1A6-A93F-4672-9EE1-2A14B0B02451}" presName="rootText" presStyleLbl="node4" presStyleIdx="12" presStyleCnt="13" custScaleX="167355" custScaleY="120455" custLinFactY="-500000" custLinFactNeighborX="-10444" custLinFactNeighborY="-565073">
        <dgm:presLayoutVars>
          <dgm:chPref val="3"/>
        </dgm:presLayoutVars>
      </dgm:prSet>
      <dgm:spPr/>
    </dgm:pt>
    <dgm:pt modelId="{EDED96FF-EAE4-442C-9BCE-EED0362EE54B}" type="pres">
      <dgm:prSet presAssocID="{EF67C1A6-A93F-4672-9EE1-2A14B0B02451}" presName="rootConnector" presStyleLbl="node4" presStyleIdx="12" presStyleCnt="13"/>
      <dgm:spPr/>
    </dgm:pt>
    <dgm:pt modelId="{0DDDE0A4-BD63-4CA2-8360-EEA83A12DF4C}" type="pres">
      <dgm:prSet presAssocID="{EF67C1A6-A93F-4672-9EE1-2A14B0B02451}" presName="hierChild4" presStyleCnt="0"/>
      <dgm:spPr/>
    </dgm:pt>
    <dgm:pt modelId="{CEE26494-46E8-4789-A239-183AB6075CF6}" type="pres">
      <dgm:prSet presAssocID="{EF67C1A6-A93F-4672-9EE1-2A14B0B02451}" presName="hierChild5" presStyleCnt="0"/>
      <dgm:spPr/>
    </dgm:pt>
    <dgm:pt modelId="{51F02AFD-A1FA-403A-AB67-D6829DFCFF57}" type="pres">
      <dgm:prSet presAssocID="{582E299B-E037-4E1D-9327-C40CC1A860BA}" presName="hierChild5" presStyleCnt="0"/>
      <dgm:spPr/>
    </dgm:pt>
    <dgm:pt modelId="{97520B81-ADB1-41E9-99A1-486DFABEA66A}" type="pres">
      <dgm:prSet presAssocID="{6E76EA89-3FFA-41C1-85E5-349217264B02}" presName="hierChild7" presStyleCnt="0"/>
      <dgm:spPr/>
    </dgm:pt>
    <dgm:pt modelId="{6A8AEEDA-2948-48D1-8DB8-E7E3FF5DD271}" type="pres">
      <dgm:prSet presAssocID="{6CE05193-EEE8-437D-B4A8-17966C68FD5D}" presName="hierChild5" presStyleCnt="0"/>
      <dgm:spPr/>
    </dgm:pt>
    <dgm:pt modelId="{694360E9-9498-46FC-9318-7BC15F9F8EE5}" type="pres">
      <dgm:prSet presAssocID="{F1CC29B8-6E13-4938-A90A-B943C3CDB4FB}" presName="hierChild5" presStyleCnt="0"/>
      <dgm:spPr/>
    </dgm:pt>
    <dgm:pt modelId="{EAC4167D-6948-4B4B-BA96-EF4328F231D3}" type="pres">
      <dgm:prSet presAssocID="{22110AAD-BC3F-47FC-A633-0DD5DEE8DC6D}" presName="hierChild3" presStyleCnt="0"/>
      <dgm:spPr/>
    </dgm:pt>
  </dgm:ptLst>
  <dgm:cxnLst>
    <dgm:cxn modelId="{2AAED703-55C6-4861-BF3A-BDCAC0D55017}" type="presOf" srcId="{6CE05193-EEE8-437D-B4A8-17966C68FD5D}" destId="{FE45D84B-2406-480A-9EE0-2454220F41C7}" srcOrd="1" destOrd="0" presId="urn:microsoft.com/office/officeart/2009/3/layout/HorizontalOrganizationChart"/>
    <dgm:cxn modelId="{FCB8EB03-98BA-46E9-AE0B-2553487DEF25}" type="presOf" srcId="{0AB22580-ACBD-462F-9A00-B25754180C5D}" destId="{1BBB8B40-CEBF-4DBC-BA11-5FBAC854E2AF}" srcOrd="1" destOrd="0" presId="urn:microsoft.com/office/officeart/2009/3/layout/HorizontalOrganizationChart"/>
    <dgm:cxn modelId="{7AE66E06-E554-46A7-B6F6-FBABB8974C7C}" type="presOf" srcId="{7E2B9108-3ACF-4AC3-864D-57BF4425F37C}" destId="{2A95076F-E4D9-44C1-AEDA-0C3F61E9DFB8}" srcOrd="0" destOrd="0" presId="urn:microsoft.com/office/officeart/2009/3/layout/HorizontalOrganizationChart"/>
    <dgm:cxn modelId="{9CA3D008-D6BF-4658-A6C4-3DF22B70CE47}" srcId="{F1CC29B8-6E13-4938-A90A-B943C3CDB4FB}" destId="{6CE05193-EEE8-437D-B4A8-17966C68FD5D}" srcOrd="0" destOrd="0" parTransId="{AB875BBE-AC0E-4EC3-9FE5-E3E8EC1B6C14}" sibTransId="{C4D68CC1-2860-4180-B6AC-F738FC582530}"/>
    <dgm:cxn modelId="{CE918F12-2AE7-4D83-912E-CD3E0BC03043}" type="presOf" srcId="{6D9CBA3E-2DB1-4FB9-98AA-D59C2F1A6052}" destId="{E128DE32-BBCC-4863-8D98-B70EE94352FE}" srcOrd="0" destOrd="0" presId="urn:microsoft.com/office/officeart/2009/3/layout/HorizontalOrganizationChart"/>
    <dgm:cxn modelId="{49C7D114-F551-4A10-BBC9-4C5061E87F61}" type="presOf" srcId="{E6E8EEE2-B419-4662-80C1-F4B269114DB2}" destId="{72070E2E-81C1-423E-871B-FF1285530142}" srcOrd="1" destOrd="0" presId="urn:microsoft.com/office/officeart/2009/3/layout/HorizontalOrganizationChart"/>
    <dgm:cxn modelId="{3592E116-F65E-49E8-9629-050C4D18594B}" type="presOf" srcId="{22110AAD-BC3F-47FC-A633-0DD5DEE8DC6D}" destId="{510EAF41-FFF0-4359-BD2B-D7928D6FCC91}" srcOrd="0" destOrd="0" presId="urn:microsoft.com/office/officeart/2009/3/layout/HorizontalOrganizationChart"/>
    <dgm:cxn modelId="{B4350D1D-424C-4921-AB7B-4D9708EFC9F4}" type="presOf" srcId="{C5023380-3FA2-455B-B137-B4D20026CA11}" destId="{ECA356B5-64C4-4CA2-B7F0-72B25B915DE3}" srcOrd="0" destOrd="0" presId="urn:microsoft.com/office/officeart/2009/3/layout/HorizontalOrganizationChart"/>
    <dgm:cxn modelId="{DAC2A825-A8CD-4F1E-B109-FD351B9D2C62}" type="presOf" srcId="{582E299B-E037-4E1D-9327-C40CC1A860BA}" destId="{965A6319-A932-4995-A128-1C2978282868}" srcOrd="0" destOrd="0" presId="urn:microsoft.com/office/officeart/2009/3/layout/HorizontalOrganizationChart"/>
    <dgm:cxn modelId="{7700182B-2B33-42DE-8B8D-5A13CE43A16D}" type="presOf" srcId="{8DAD4EB4-C201-46B8-ABC8-FA833E0D1909}" destId="{6F9D06D9-E6F4-41AB-A5EF-DCB978236DAE}" srcOrd="0" destOrd="0" presId="urn:microsoft.com/office/officeart/2009/3/layout/HorizontalOrganizationChart"/>
    <dgm:cxn modelId="{0919F12F-CAD7-4864-877B-D554A418AEEC}" type="presOf" srcId="{E6E8EEE2-B419-4662-80C1-F4B269114DB2}" destId="{055A7250-A0C9-4F5D-90BB-E2EAE82AC0EC}" srcOrd="0" destOrd="0" presId="urn:microsoft.com/office/officeart/2009/3/layout/HorizontalOrganizationChart"/>
    <dgm:cxn modelId="{C088CC30-2468-43DE-B3F8-3B97AFD80747}" type="presOf" srcId="{C033AFD2-1E56-491A-9372-8C9CD7995DB5}" destId="{283B08EE-7B75-4C46-A38F-911276E19E3E}" srcOrd="1" destOrd="0" presId="urn:microsoft.com/office/officeart/2009/3/layout/HorizontalOrganizationChart"/>
    <dgm:cxn modelId="{B3C86936-56F9-4CC0-84B1-1E0F2C7A55CE}" type="presOf" srcId="{6E76EA89-3FFA-41C1-85E5-349217264B02}" destId="{F4535026-E8B7-4982-9274-A888C167DC31}" srcOrd="1" destOrd="0" presId="urn:microsoft.com/office/officeart/2009/3/layout/HorizontalOrganizationChart"/>
    <dgm:cxn modelId="{B3F6143D-DC37-4A32-B931-33957979D665}" type="presOf" srcId="{53483A21-7FFC-4B9B-BF24-678A2A67EC42}" destId="{12C2BAD1-53C2-46DE-ADF9-1C9FF3BA8F1B}" srcOrd="0" destOrd="0" presId="urn:microsoft.com/office/officeart/2009/3/layout/HorizontalOrganizationChart"/>
    <dgm:cxn modelId="{A84CBE5B-EA38-4AA4-92B7-5CD194F040A1}" type="presOf" srcId="{7E2B9108-3ACF-4AC3-864D-57BF4425F37C}" destId="{C04F2067-28DB-4529-9F89-FE20F0EB96E0}" srcOrd="1" destOrd="0" presId="urn:microsoft.com/office/officeart/2009/3/layout/HorizontalOrganizationChart"/>
    <dgm:cxn modelId="{135D4D5E-BB0F-42C2-A1E1-CD52F4F1AD56}" type="presOf" srcId="{9DCEBAAC-4B1F-4B2A-A265-514F68A4677A}" destId="{AF961861-009A-4486-B94A-71C2F62C648D}" srcOrd="1" destOrd="0" presId="urn:microsoft.com/office/officeart/2009/3/layout/HorizontalOrganizationChart"/>
    <dgm:cxn modelId="{D7743760-BE3A-4DB2-8A1C-FE64D9A30333}" type="presOf" srcId="{98CAC378-B970-490F-BE96-3EF70FB3BBEB}" destId="{C43ADBE6-5801-4749-8461-D11500943191}" srcOrd="0" destOrd="0" presId="urn:microsoft.com/office/officeart/2009/3/layout/HorizontalOrganizationChart"/>
    <dgm:cxn modelId="{F172B661-DCA7-407F-8847-17C6C9CD9F88}" srcId="{22110AAD-BC3F-47FC-A633-0DD5DEE8DC6D}" destId="{F1CC29B8-6E13-4938-A90A-B943C3CDB4FB}" srcOrd="0" destOrd="0" parTransId="{D5CD9A7E-B92A-4661-933A-3C34CB6EA579}" sibTransId="{988A4095-6871-489F-B1CD-A10B4786EC1F}"/>
    <dgm:cxn modelId="{C8F30B64-AE43-4ECA-B8F2-DC2339BBAD01}" srcId="{6E76EA89-3FFA-41C1-85E5-349217264B02}" destId="{582E299B-E037-4E1D-9327-C40CC1A860BA}" srcOrd="3" destOrd="0" parTransId="{6EE7EC47-18C3-4122-9906-C432ACB7A469}" sibTransId="{6C16DD72-B092-410C-BFE8-E700AC7F6EC2}"/>
    <dgm:cxn modelId="{B689874A-2BEF-4CF1-9EDF-4C8D540ED254}" type="presOf" srcId="{6E76EA89-3FFA-41C1-85E5-349217264B02}" destId="{F775A67F-653E-4844-8B33-36D88DF652D2}" srcOrd="0" destOrd="0" presId="urn:microsoft.com/office/officeart/2009/3/layout/HorizontalOrganizationChart"/>
    <dgm:cxn modelId="{A273A76C-90B4-49BF-828E-673C5EAA634F}" type="presOf" srcId="{22110AAD-BC3F-47FC-A633-0DD5DEE8DC6D}" destId="{6DB2E9B9-B25F-455D-BD42-A5579900F409}" srcOrd="1" destOrd="0" presId="urn:microsoft.com/office/officeart/2009/3/layout/HorizontalOrganizationChart"/>
    <dgm:cxn modelId="{4EFEDB4C-3DA6-4823-8A88-D4A8B804B122}" srcId="{C033AFD2-1E56-491A-9372-8C9CD7995DB5}" destId="{E6E8EEE2-B419-4662-80C1-F4B269114DB2}" srcOrd="1" destOrd="0" parTransId="{0701EEF3-B2E8-4A6F-8D61-B41E093F492A}" sibTransId="{E0723004-D28D-4819-A243-6A9B62FC375C}"/>
    <dgm:cxn modelId="{21DBE64F-D655-4984-8231-2A1C3C2D5D61}" type="presOf" srcId="{BBD2834A-16AD-4556-B33C-DA4D9ECF9F3B}" destId="{FBE0769F-C3E1-45A0-AD37-C2535D51D925}" srcOrd="0" destOrd="0" presId="urn:microsoft.com/office/officeart/2009/3/layout/HorizontalOrganizationChart"/>
    <dgm:cxn modelId="{94DF8D50-8F3F-475A-A49D-5AD23ADB9B6B}" type="presOf" srcId="{8DAD4EB4-C201-46B8-ABC8-FA833E0D1909}" destId="{3B4855F2-C530-48E2-8243-5A3790C6F2B1}" srcOrd="1" destOrd="0" presId="urn:microsoft.com/office/officeart/2009/3/layout/HorizontalOrganizationChart"/>
    <dgm:cxn modelId="{9DD02D51-492B-49FF-993A-969065F8DE9A}" type="presOf" srcId="{6EE7EC47-18C3-4122-9906-C432ACB7A469}" destId="{94CCB69E-E94D-4D10-BFF5-63C486EB0898}" srcOrd="0" destOrd="0" presId="urn:microsoft.com/office/officeart/2009/3/layout/HorizontalOrganizationChart"/>
    <dgm:cxn modelId="{0B08F972-1E3D-4138-B72E-971BB01B655D}" type="presOf" srcId="{6D9CBA3E-2DB1-4FB9-98AA-D59C2F1A6052}" destId="{BE25AC90-6DCB-4752-B853-CE38DF224B3F}" srcOrd="1" destOrd="0" presId="urn:microsoft.com/office/officeart/2009/3/layout/HorizontalOrganizationChart"/>
    <dgm:cxn modelId="{BDDC7C53-C68E-43AC-88BA-D7E6B37C2339}" type="presOf" srcId="{6CE05193-EEE8-437D-B4A8-17966C68FD5D}" destId="{91057A5C-646E-4C46-8504-C7DC25C0ACB3}" srcOrd="0" destOrd="0" presId="urn:microsoft.com/office/officeart/2009/3/layout/HorizontalOrganizationChart"/>
    <dgm:cxn modelId="{26FC5876-10F5-4A94-BF7C-161D97678DA5}" type="presOf" srcId="{A64C3221-A8FA-4A3F-AB2F-C115CA7B7EB7}" destId="{D4321B80-7B40-4B6F-947A-4F341E9C9EDF}" srcOrd="0" destOrd="0" presId="urn:microsoft.com/office/officeart/2009/3/layout/HorizontalOrganizationChart"/>
    <dgm:cxn modelId="{5E5F8258-F060-4562-B78D-E063535E60B7}" type="presOf" srcId="{11CB7361-87D8-491B-BF10-DE64DAB2F2D2}" destId="{D73D56E9-04E6-4B0A-8740-8C8188C10BD5}" srcOrd="0" destOrd="0" presId="urn:microsoft.com/office/officeart/2009/3/layout/HorizontalOrganizationChart"/>
    <dgm:cxn modelId="{46B7CF59-14AC-46B9-8BA6-3B01EEBBDA56}" srcId="{6E76EA89-3FFA-41C1-85E5-349217264B02}" destId="{6D9CBA3E-2DB1-4FB9-98AA-D59C2F1A6052}" srcOrd="0" destOrd="0" parTransId="{106FE7F9-2C2F-48BE-829D-22C6BC46C6C4}" sibTransId="{AD1707D4-7CD9-4F5C-9CE5-049142363550}"/>
    <dgm:cxn modelId="{BB087A7B-435E-41B8-87B0-F6912826E116}" srcId="{6D9CBA3E-2DB1-4FB9-98AA-D59C2F1A6052}" destId="{0AB22580-ACBD-462F-9A00-B25754180C5D}" srcOrd="0" destOrd="0" parTransId="{2BA18FA3-0F10-4077-952A-F064A4365C14}" sibTransId="{2E841CCE-31DC-4BFE-8C08-1B309A35B1A8}"/>
    <dgm:cxn modelId="{C403BE82-EF5F-4C8A-A213-F03167704807}" type="presOf" srcId="{2BA18FA3-0F10-4077-952A-F064A4365C14}" destId="{9B43C226-D817-449A-8704-6D9036D85717}" srcOrd="0" destOrd="0" presId="urn:microsoft.com/office/officeart/2009/3/layout/HorizontalOrganizationChart"/>
    <dgm:cxn modelId="{D62A6B8D-7FFF-4623-9BAC-6E50DE594673}" type="presOf" srcId="{0E7C3B13-3C3E-4152-9743-488E98C39F5A}" destId="{1A04D726-ECB2-4A90-A1FB-A1C06CF997C0}" srcOrd="1" destOrd="0" presId="urn:microsoft.com/office/officeart/2009/3/layout/HorizontalOrganizationChart"/>
    <dgm:cxn modelId="{B959A695-E97F-49B2-BA10-AA5A74DBEAEB}" srcId="{582E299B-E037-4E1D-9327-C40CC1A860BA}" destId="{EF67C1A6-A93F-4672-9EE1-2A14B0B02451}" srcOrd="0" destOrd="0" parTransId="{24457624-B662-4E16-8BE6-BCE622C0CBF8}" sibTransId="{263DD053-5257-4A07-B649-58B7A02DB215}"/>
    <dgm:cxn modelId="{BD11349C-EC9C-4C7D-96C1-4A11A87DE3EA}" type="presOf" srcId="{F1CC29B8-6E13-4938-A90A-B943C3CDB4FB}" destId="{DD90BA71-E2FD-4106-83CE-35CBEE58B8D2}" srcOrd="1" destOrd="0" presId="urn:microsoft.com/office/officeart/2009/3/layout/HorizontalOrganizationChart"/>
    <dgm:cxn modelId="{F2F9039E-1C7B-4E50-839F-7957B2838E39}" srcId="{C033AFD2-1E56-491A-9372-8C9CD7995DB5}" destId="{6E76EA89-3FFA-41C1-85E5-349217264B02}" srcOrd="0" destOrd="0" parTransId="{A31C31E5-99C5-4074-B8B8-EDE469EFD6B3}" sibTransId="{2E0DCA9A-B86C-4108-965B-6B127709D22D}"/>
    <dgm:cxn modelId="{6A1E269E-1020-40AA-A065-38597CAADC27}" srcId="{7E2B9108-3ACF-4AC3-864D-57BF4425F37C}" destId="{A64C3221-A8FA-4A3F-AB2F-C115CA7B7EB7}" srcOrd="0" destOrd="0" parTransId="{C5023380-3FA2-455B-B137-B4D20026CA11}" sibTransId="{A0FFAF77-C657-48DF-BC91-842B8121DF07}"/>
    <dgm:cxn modelId="{8B53A59E-25BD-4A39-AAC8-4AE6A1AB8B4F}" type="presOf" srcId="{106FE7F9-2C2F-48BE-829D-22C6BC46C6C4}" destId="{CB89E8FA-8DF5-49B9-B1E3-DB254187D20C}" srcOrd="0" destOrd="0" presId="urn:microsoft.com/office/officeart/2009/3/layout/HorizontalOrganizationChart"/>
    <dgm:cxn modelId="{25E4AB9E-FC4B-4785-884A-EB4213F5CBF1}" type="presOf" srcId="{BBD2834A-16AD-4556-B33C-DA4D9ECF9F3B}" destId="{B7040319-9D70-43D3-AE4C-93C7293EDEEC}" srcOrd="1" destOrd="0" presId="urn:microsoft.com/office/officeart/2009/3/layout/HorizontalOrganizationChart"/>
    <dgm:cxn modelId="{5AC403A3-A64B-4BE5-9372-3AC201842A80}" type="presOf" srcId="{D54D0C4C-E9DB-4D97-86AC-98C770B76CF3}" destId="{941EE3B8-DD78-448F-BC62-447B4A32BDAA}" srcOrd="0" destOrd="0" presId="urn:microsoft.com/office/officeart/2009/3/layout/HorizontalOrganizationChart"/>
    <dgm:cxn modelId="{D19A4DAB-300A-4479-B57E-63604AFDAE4F}" type="presOf" srcId="{AB875BBE-AC0E-4EC3-9FE5-E3E8EC1B6C14}" destId="{A03AADC5-D522-4836-B73A-98B1333686C6}" srcOrd="0" destOrd="0" presId="urn:microsoft.com/office/officeart/2009/3/layout/HorizontalOrganizationChart"/>
    <dgm:cxn modelId="{9D7760AE-B287-4460-8383-E72A3F1274D7}" type="presOf" srcId="{0E7C3B13-3C3E-4152-9743-488E98C39F5A}" destId="{3CB302BA-8CF0-4BC9-A192-EA7F4D5A9945}" srcOrd="0" destOrd="0" presId="urn:microsoft.com/office/officeart/2009/3/layout/HorizontalOrganizationChart"/>
    <dgm:cxn modelId="{13EA97AF-63E1-4280-A657-9DD44EADBE7E}" type="presOf" srcId="{EF67C1A6-A93F-4672-9EE1-2A14B0B02451}" destId="{94502D8A-1CEA-4806-81BE-BD59D08EAD8F}" srcOrd="0" destOrd="0" presId="urn:microsoft.com/office/officeart/2009/3/layout/HorizontalOrganizationChart"/>
    <dgm:cxn modelId="{219FCCBA-0D03-4D6A-A84B-3C847B7A0055}" type="presOf" srcId="{90B77257-E2C9-4607-A40E-98D377B14460}" destId="{94C3652C-DE59-47FC-BDD8-661F0B84FC58}" srcOrd="0" destOrd="0" presId="urn:microsoft.com/office/officeart/2009/3/layout/HorizontalOrganizationChart"/>
    <dgm:cxn modelId="{777045BD-13C4-436F-AB55-D8328651A739}" type="presOf" srcId="{C033AFD2-1E56-491A-9372-8C9CD7995DB5}" destId="{B74D4F90-0EA7-4210-BC54-CD8CBDD745F4}" srcOrd="0" destOrd="0" presId="urn:microsoft.com/office/officeart/2009/3/layout/HorizontalOrganizationChart"/>
    <dgm:cxn modelId="{4F1A37BE-59FA-4782-82AF-69160C468FDF}" srcId="{C033AFD2-1E56-491A-9372-8C9CD7995DB5}" destId="{7E2B9108-3ACF-4AC3-864D-57BF4425F37C}" srcOrd="2" destOrd="0" parTransId="{8BBAF3E3-0D25-4275-81F2-44AB5F6B6EF7}" sibTransId="{F473E02E-83C5-4983-9BD4-44B130D7A81E}"/>
    <dgm:cxn modelId="{CA2C82C2-3F13-443B-A15A-D0B86DC4E85D}" type="presOf" srcId="{EF67C1A6-A93F-4672-9EE1-2A14B0B02451}" destId="{EDED96FF-EAE4-442C-9BCE-EED0362EE54B}" srcOrd="1" destOrd="0" presId="urn:microsoft.com/office/officeart/2009/3/layout/HorizontalOrganizationChart"/>
    <dgm:cxn modelId="{CCDA6FC9-39E3-465C-A7C7-234D1E708F70}" type="presOf" srcId="{9DCEBAAC-4B1F-4B2A-A265-514F68A4677A}" destId="{B609F26E-7A51-4EB4-82E7-3CEAB2D49452}" srcOrd="0" destOrd="0" presId="urn:microsoft.com/office/officeart/2009/3/layout/HorizontalOrganizationChart"/>
    <dgm:cxn modelId="{DADE9AD3-48FC-4F5A-BB3A-09F945F831C2}" srcId="{0E7C3B13-3C3E-4152-9743-488E98C39F5A}" destId="{11CB7361-87D8-491B-BF10-DE64DAB2F2D2}" srcOrd="0" destOrd="0" parTransId="{90B77257-E2C9-4607-A40E-98D377B14460}" sibTransId="{828B7F01-48E8-4171-94A8-5E64AD88C373}"/>
    <dgm:cxn modelId="{7634ECD5-CB65-4EE6-8B70-48DC03A6CECC}" type="presOf" srcId="{CE243E72-2B48-489F-B9F8-FC625F8E8189}" destId="{8F301499-76D0-4B22-AE34-C2F46B96502C}" srcOrd="0" destOrd="0" presId="urn:microsoft.com/office/officeart/2009/3/layout/HorizontalOrganizationChart"/>
    <dgm:cxn modelId="{29ABE5D9-3431-4AFF-A574-29BE5BA8E469}" srcId="{BBD2834A-16AD-4556-B33C-DA4D9ECF9F3B}" destId="{8DAD4EB4-C201-46B8-ABC8-FA833E0D1909}" srcOrd="0" destOrd="0" parTransId="{CE243E72-2B48-489F-B9F8-FC625F8E8189}" sibTransId="{AC1C191A-32F5-487C-A539-EC93BABF6761}"/>
    <dgm:cxn modelId="{9BA490DA-3F43-48F2-8FA2-8DAB395AB399}" type="presOf" srcId="{A64C3221-A8FA-4A3F-AB2F-C115CA7B7EB7}" destId="{E0580609-9EA8-4B69-AA54-B32D564C7F9E}" srcOrd="1" destOrd="0" presId="urn:microsoft.com/office/officeart/2009/3/layout/HorizontalOrganizationChart"/>
    <dgm:cxn modelId="{4CA6D4DC-11C9-464A-AD69-1E9DAFDF5086}" srcId="{98CAC378-B970-490F-BE96-3EF70FB3BBEB}" destId="{22110AAD-BC3F-47FC-A633-0DD5DEE8DC6D}" srcOrd="0" destOrd="0" parTransId="{5C439A40-F950-45EF-956A-F1311AF50F04}" sibTransId="{66E67500-AAFC-4B96-80E3-3375DD4E96C6}"/>
    <dgm:cxn modelId="{D0E078DD-656F-4EFB-99C4-2520E2B1838C}" type="presOf" srcId="{0AB22580-ACBD-462F-9A00-B25754180C5D}" destId="{91E15C04-9C1C-4B9F-802F-8A0EBC16F6D1}" srcOrd="0" destOrd="0" presId="urn:microsoft.com/office/officeart/2009/3/layout/HorizontalOrganizationChart"/>
    <dgm:cxn modelId="{7095CDE8-292F-4501-99E9-524DE8195043}" type="presOf" srcId="{F1CC29B8-6E13-4938-A90A-B943C3CDB4FB}" destId="{FD7A51C3-434F-4A4A-BA32-2E556892C663}" srcOrd="0" destOrd="0" presId="urn:microsoft.com/office/officeart/2009/3/layout/HorizontalOrganizationChart"/>
    <dgm:cxn modelId="{516D75E9-CBFD-4E6C-B931-1D4FAACD902F}" srcId="{6E76EA89-3FFA-41C1-85E5-349217264B02}" destId="{0E7C3B13-3C3E-4152-9743-488E98C39F5A}" srcOrd="2" destOrd="0" parTransId="{3DAB7C4B-DD1F-493B-A59C-CF050BCB0D79}" sibTransId="{3F750F8D-6AB9-49C8-875D-FD57B279CE88}"/>
    <dgm:cxn modelId="{A2F69EE9-40A3-48B3-894E-AF5B36B5FAB3}" type="presOf" srcId="{3DAB7C4B-DD1F-493B-A59C-CF050BCB0D79}" destId="{CD41CC8A-2CF7-4508-A8F0-1181AEDCD57F}" srcOrd="0" destOrd="0" presId="urn:microsoft.com/office/officeart/2009/3/layout/HorizontalOrganizationChart"/>
    <dgm:cxn modelId="{3CEF70ED-3E08-4ED3-9247-E0AA0F9DFC19}" type="presOf" srcId="{0701EEF3-B2E8-4A6F-8D61-B41E093F492A}" destId="{9AA28F2E-C5A6-4D71-89E3-C63641F7C780}" srcOrd="0" destOrd="0" presId="urn:microsoft.com/office/officeart/2009/3/layout/HorizontalOrganizationChart"/>
    <dgm:cxn modelId="{AC9CD9EF-41F7-438B-B815-5FB3CAB7D337}" srcId="{6CE05193-EEE8-437D-B4A8-17966C68FD5D}" destId="{C033AFD2-1E56-491A-9372-8C9CD7995DB5}" srcOrd="0" destOrd="0" parTransId="{91C75078-6FF7-48B2-BCF8-3E9C8B66E767}" sibTransId="{66AFE584-F454-42C9-80C0-F6D4E46AC9DD}"/>
    <dgm:cxn modelId="{C91319F0-15CC-4602-BD0B-7A509697FE22}" type="presOf" srcId="{D5CD9A7E-B92A-4661-933A-3C34CB6EA579}" destId="{92C2D22B-160F-4B44-9AE7-182AF5BAE8FC}" srcOrd="0" destOrd="0" presId="urn:microsoft.com/office/officeart/2009/3/layout/HorizontalOrganizationChart"/>
    <dgm:cxn modelId="{8589F9F0-5D76-47BA-9D60-3EC4C96D88F2}" srcId="{E6E8EEE2-B419-4662-80C1-F4B269114DB2}" destId="{9DCEBAAC-4B1F-4B2A-A265-514F68A4677A}" srcOrd="0" destOrd="0" parTransId="{D54D0C4C-E9DB-4D97-86AC-98C770B76CF3}" sibTransId="{19253F81-8B38-4346-BCBB-96C92C3E566A}"/>
    <dgm:cxn modelId="{1E1819F1-4D84-487C-BA2E-E858533A7146}" type="presOf" srcId="{24457624-B662-4E16-8BE6-BCE622C0CBF8}" destId="{030551B5-6553-4D63-87CE-EDA71F59D52D}" srcOrd="0" destOrd="0" presId="urn:microsoft.com/office/officeart/2009/3/layout/HorizontalOrganizationChart"/>
    <dgm:cxn modelId="{F349C2F1-6E14-42FF-B5B7-6729B06EF284}" type="presOf" srcId="{91C75078-6FF7-48B2-BCF8-3E9C8B66E767}" destId="{5D92EA8E-7DC6-4DE3-ABD2-0719F37A2BCA}" srcOrd="0" destOrd="0" presId="urn:microsoft.com/office/officeart/2009/3/layout/HorizontalOrganizationChart"/>
    <dgm:cxn modelId="{73F667F2-D231-4A85-B15F-E523D693D4D9}" type="presOf" srcId="{11CB7361-87D8-491B-BF10-DE64DAB2F2D2}" destId="{13826584-A1A7-4963-9D5D-B5978F5F5F03}" srcOrd="1" destOrd="0" presId="urn:microsoft.com/office/officeart/2009/3/layout/HorizontalOrganizationChart"/>
    <dgm:cxn modelId="{EE7365F3-CC1F-4E14-B687-62FABB793635}" type="presOf" srcId="{8BBAF3E3-0D25-4275-81F2-44AB5F6B6EF7}" destId="{6236C393-2AFF-4C50-B615-4F4F5957E58A}" srcOrd="0" destOrd="0" presId="urn:microsoft.com/office/officeart/2009/3/layout/HorizontalOrganizationChart"/>
    <dgm:cxn modelId="{ED1329F7-0596-4E4A-9F24-0CFE3F8ADFE9}" type="presOf" srcId="{A31C31E5-99C5-4074-B8B8-EDE469EFD6B3}" destId="{3912E4CF-79F8-418C-9994-09CF0CD1168C}" srcOrd="0" destOrd="0" presId="urn:microsoft.com/office/officeart/2009/3/layout/HorizontalOrganizationChart"/>
    <dgm:cxn modelId="{589B27F9-5E62-4BC6-90B9-336D7F1AE71D}" type="presOf" srcId="{582E299B-E037-4E1D-9327-C40CC1A860BA}" destId="{4C5FD564-02F3-4E63-B231-F543DD859DF5}" srcOrd="1" destOrd="0" presId="urn:microsoft.com/office/officeart/2009/3/layout/HorizontalOrganizationChart"/>
    <dgm:cxn modelId="{1C021AFF-4213-4E16-A7C6-DE306D9A521C}" srcId="{6E76EA89-3FFA-41C1-85E5-349217264B02}" destId="{BBD2834A-16AD-4556-B33C-DA4D9ECF9F3B}" srcOrd="1" destOrd="0" parTransId="{53483A21-7FFC-4B9B-BF24-678A2A67EC42}" sibTransId="{1A485840-DE49-4F21-BF39-65A87C99C873}"/>
    <dgm:cxn modelId="{C8CB8E52-D0B6-47D5-8124-9E8F7A3B104F}" type="presParOf" srcId="{C43ADBE6-5801-4749-8461-D11500943191}" destId="{B98AA6C0-AD90-4344-9AFA-C92DB3B02B1C}" srcOrd="0" destOrd="0" presId="urn:microsoft.com/office/officeart/2009/3/layout/HorizontalOrganizationChart"/>
    <dgm:cxn modelId="{6ED647F9-FB15-4E08-8DF1-1FAB085A9CFC}" type="presParOf" srcId="{B98AA6C0-AD90-4344-9AFA-C92DB3B02B1C}" destId="{A380733D-0EC1-4402-81A6-F3F8F86A409A}" srcOrd="0" destOrd="0" presId="urn:microsoft.com/office/officeart/2009/3/layout/HorizontalOrganizationChart"/>
    <dgm:cxn modelId="{EFEC27FE-B878-4CC6-A330-379851A79771}" type="presParOf" srcId="{A380733D-0EC1-4402-81A6-F3F8F86A409A}" destId="{510EAF41-FFF0-4359-BD2B-D7928D6FCC91}" srcOrd="0" destOrd="0" presId="urn:microsoft.com/office/officeart/2009/3/layout/HorizontalOrganizationChart"/>
    <dgm:cxn modelId="{9300F3F7-D60F-495F-802B-4012D40E2A6C}" type="presParOf" srcId="{A380733D-0EC1-4402-81A6-F3F8F86A409A}" destId="{6DB2E9B9-B25F-455D-BD42-A5579900F409}" srcOrd="1" destOrd="0" presId="urn:microsoft.com/office/officeart/2009/3/layout/HorizontalOrganizationChart"/>
    <dgm:cxn modelId="{D272F47C-5120-4AD1-9AFB-4DB4104535C6}" type="presParOf" srcId="{B98AA6C0-AD90-4344-9AFA-C92DB3B02B1C}" destId="{FA684D94-8001-44E8-97FF-C3FEDD5E5E3F}" srcOrd="1" destOrd="0" presId="urn:microsoft.com/office/officeart/2009/3/layout/HorizontalOrganizationChart"/>
    <dgm:cxn modelId="{3233DB9B-B141-4141-8088-33FBF78025BC}" type="presParOf" srcId="{FA684D94-8001-44E8-97FF-C3FEDD5E5E3F}" destId="{92C2D22B-160F-4B44-9AE7-182AF5BAE8FC}" srcOrd="0" destOrd="0" presId="urn:microsoft.com/office/officeart/2009/3/layout/HorizontalOrganizationChart"/>
    <dgm:cxn modelId="{63C75DE0-8C4D-4ED5-9752-E0200DDB8FD3}" type="presParOf" srcId="{FA684D94-8001-44E8-97FF-C3FEDD5E5E3F}" destId="{9E93C934-AB18-4971-99FE-3B9A8A8E6119}" srcOrd="1" destOrd="0" presId="urn:microsoft.com/office/officeart/2009/3/layout/HorizontalOrganizationChart"/>
    <dgm:cxn modelId="{B58E1484-DFDE-413B-B2C7-270699361AB0}" type="presParOf" srcId="{9E93C934-AB18-4971-99FE-3B9A8A8E6119}" destId="{6E8309A0-DC73-4C20-97A5-4036AC78EF00}" srcOrd="0" destOrd="0" presId="urn:microsoft.com/office/officeart/2009/3/layout/HorizontalOrganizationChart"/>
    <dgm:cxn modelId="{78D79D4F-FA61-4E51-8272-6EA25587D840}" type="presParOf" srcId="{6E8309A0-DC73-4C20-97A5-4036AC78EF00}" destId="{FD7A51C3-434F-4A4A-BA32-2E556892C663}" srcOrd="0" destOrd="0" presId="urn:microsoft.com/office/officeart/2009/3/layout/HorizontalOrganizationChart"/>
    <dgm:cxn modelId="{3DC7F2AB-AC8D-4CEB-A4D3-00D3DB79265C}" type="presParOf" srcId="{6E8309A0-DC73-4C20-97A5-4036AC78EF00}" destId="{DD90BA71-E2FD-4106-83CE-35CBEE58B8D2}" srcOrd="1" destOrd="0" presId="urn:microsoft.com/office/officeart/2009/3/layout/HorizontalOrganizationChart"/>
    <dgm:cxn modelId="{B73E48ED-AC65-4C1D-96A3-072546A49308}" type="presParOf" srcId="{9E93C934-AB18-4971-99FE-3B9A8A8E6119}" destId="{46CE17D6-E4B2-4476-AEC5-A370273ABA5D}" srcOrd="1" destOrd="0" presId="urn:microsoft.com/office/officeart/2009/3/layout/HorizontalOrganizationChart"/>
    <dgm:cxn modelId="{49ABFAE5-ED99-4011-9D1A-B9F6E8824685}" type="presParOf" srcId="{46CE17D6-E4B2-4476-AEC5-A370273ABA5D}" destId="{A03AADC5-D522-4836-B73A-98B1333686C6}" srcOrd="0" destOrd="0" presId="urn:microsoft.com/office/officeart/2009/3/layout/HorizontalOrganizationChart"/>
    <dgm:cxn modelId="{0D3D900D-6750-43A8-B3B6-A8B0280C74C7}" type="presParOf" srcId="{46CE17D6-E4B2-4476-AEC5-A370273ABA5D}" destId="{672DC99D-CC10-40A6-917E-71D4E2FA5264}" srcOrd="1" destOrd="0" presId="urn:microsoft.com/office/officeart/2009/3/layout/HorizontalOrganizationChart"/>
    <dgm:cxn modelId="{6F701ED9-2235-49BB-A6A1-3A3B8A502134}" type="presParOf" srcId="{672DC99D-CC10-40A6-917E-71D4E2FA5264}" destId="{4DF9FC2D-36DD-49C5-A37F-B99DF9E5EF93}" srcOrd="0" destOrd="0" presId="urn:microsoft.com/office/officeart/2009/3/layout/HorizontalOrganizationChart"/>
    <dgm:cxn modelId="{F602F2AB-753C-423D-9D67-96EB6A5A26AA}" type="presParOf" srcId="{4DF9FC2D-36DD-49C5-A37F-B99DF9E5EF93}" destId="{91057A5C-646E-4C46-8504-C7DC25C0ACB3}" srcOrd="0" destOrd="0" presId="urn:microsoft.com/office/officeart/2009/3/layout/HorizontalOrganizationChart"/>
    <dgm:cxn modelId="{CFCC6DD8-46A2-40EA-AB64-2FCFCE92F779}" type="presParOf" srcId="{4DF9FC2D-36DD-49C5-A37F-B99DF9E5EF93}" destId="{FE45D84B-2406-480A-9EE0-2454220F41C7}" srcOrd="1" destOrd="0" presId="urn:microsoft.com/office/officeart/2009/3/layout/HorizontalOrganizationChart"/>
    <dgm:cxn modelId="{AD4EA56A-DE7A-4938-AC3F-92627EE2EFF8}" type="presParOf" srcId="{672DC99D-CC10-40A6-917E-71D4E2FA5264}" destId="{7BB0376F-05E9-4394-9173-BF8DE8839D8C}" srcOrd="1" destOrd="0" presId="urn:microsoft.com/office/officeart/2009/3/layout/HorizontalOrganizationChart"/>
    <dgm:cxn modelId="{6109E358-8CDA-4DFB-BBCB-DF7AC044110A}" type="presParOf" srcId="{7BB0376F-05E9-4394-9173-BF8DE8839D8C}" destId="{5D92EA8E-7DC6-4DE3-ABD2-0719F37A2BCA}" srcOrd="0" destOrd="0" presId="urn:microsoft.com/office/officeart/2009/3/layout/HorizontalOrganizationChart"/>
    <dgm:cxn modelId="{77841DAB-AE82-4F48-A255-F1134E2F0E69}" type="presParOf" srcId="{7BB0376F-05E9-4394-9173-BF8DE8839D8C}" destId="{53F3EB48-1883-43D8-A7F3-5E0DDC96409E}" srcOrd="1" destOrd="0" presId="urn:microsoft.com/office/officeart/2009/3/layout/HorizontalOrganizationChart"/>
    <dgm:cxn modelId="{F963D614-2E43-4685-83E9-AAB34B4E6547}" type="presParOf" srcId="{53F3EB48-1883-43D8-A7F3-5E0DDC96409E}" destId="{DC596DAB-BC39-482C-8E41-338FB4F1E63D}" srcOrd="0" destOrd="0" presId="urn:microsoft.com/office/officeart/2009/3/layout/HorizontalOrganizationChart"/>
    <dgm:cxn modelId="{10BEE9F7-7A96-4F35-959A-946422130F70}" type="presParOf" srcId="{DC596DAB-BC39-482C-8E41-338FB4F1E63D}" destId="{B74D4F90-0EA7-4210-BC54-CD8CBDD745F4}" srcOrd="0" destOrd="0" presId="urn:microsoft.com/office/officeart/2009/3/layout/HorizontalOrganizationChart"/>
    <dgm:cxn modelId="{2324CCDE-3263-45CF-97D5-D822EA431A3A}" type="presParOf" srcId="{DC596DAB-BC39-482C-8E41-338FB4F1E63D}" destId="{283B08EE-7B75-4C46-A38F-911276E19E3E}" srcOrd="1" destOrd="0" presId="urn:microsoft.com/office/officeart/2009/3/layout/HorizontalOrganizationChart"/>
    <dgm:cxn modelId="{B03A584F-9420-4380-995F-413DFAB56ACC}" type="presParOf" srcId="{53F3EB48-1883-43D8-A7F3-5E0DDC96409E}" destId="{8354DF1F-D5FD-4236-9E0B-F0DC24335E6C}" srcOrd="1" destOrd="0" presId="urn:microsoft.com/office/officeart/2009/3/layout/HorizontalOrganizationChart"/>
    <dgm:cxn modelId="{A8992E0D-02C0-46FB-ACD6-407D53493D19}" type="presParOf" srcId="{8354DF1F-D5FD-4236-9E0B-F0DC24335E6C}" destId="{9AA28F2E-C5A6-4D71-89E3-C63641F7C780}" srcOrd="0" destOrd="0" presId="urn:microsoft.com/office/officeart/2009/3/layout/HorizontalOrganizationChart"/>
    <dgm:cxn modelId="{C3C5F0FD-C5D6-4D38-BCF9-621D99E466A7}" type="presParOf" srcId="{8354DF1F-D5FD-4236-9E0B-F0DC24335E6C}" destId="{BB6051EB-BD20-463B-9A0C-0396722D084B}" srcOrd="1" destOrd="0" presId="urn:microsoft.com/office/officeart/2009/3/layout/HorizontalOrganizationChart"/>
    <dgm:cxn modelId="{DFC3909F-5C64-4828-90B3-9976DE1471A4}" type="presParOf" srcId="{BB6051EB-BD20-463B-9A0C-0396722D084B}" destId="{11B39720-626B-475E-9978-C11BB9CF5448}" srcOrd="0" destOrd="0" presId="urn:microsoft.com/office/officeart/2009/3/layout/HorizontalOrganizationChart"/>
    <dgm:cxn modelId="{4094D11C-F11D-4ED7-818D-922C74571855}" type="presParOf" srcId="{11B39720-626B-475E-9978-C11BB9CF5448}" destId="{055A7250-A0C9-4F5D-90BB-E2EAE82AC0EC}" srcOrd="0" destOrd="0" presId="urn:microsoft.com/office/officeart/2009/3/layout/HorizontalOrganizationChart"/>
    <dgm:cxn modelId="{B1A1CB78-F773-43A4-8AA5-1D49C9666ECD}" type="presParOf" srcId="{11B39720-626B-475E-9978-C11BB9CF5448}" destId="{72070E2E-81C1-423E-871B-FF1285530142}" srcOrd="1" destOrd="0" presId="urn:microsoft.com/office/officeart/2009/3/layout/HorizontalOrganizationChart"/>
    <dgm:cxn modelId="{1B858569-4339-4B64-BBC8-C81604BA3C02}" type="presParOf" srcId="{BB6051EB-BD20-463B-9A0C-0396722D084B}" destId="{22CD9228-A81B-4AF6-AA5A-68D36E89BC77}" srcOrd="1" destOrd="0" presId="urn:microsoft.com/office/officeart/2009/3/layout/HorizontalOrganizationChart"/>
    <dgm:cxn modelId="{C0F024F3-77ED-4EB4-A230-9F452AEAC805}" type="presParOf" srcId="{22CD9228-A81B-4AF6-AA5A-68D36E89BC77}" destId="{941EE3B8-DD78-448F-BC62-447B4A32BDAA}" srcOrd="0" destOrd="0" presId="urn:microsoft.com/office/officeart/2009/3/layout/HorizontalOrganizationChart"/>
    <dgm:cxn modelId="{74DB955C-021D-455F-AEF9-A7F3A6AE85B7}" type="presParOf" srcId="{22CD9228-A81B-4AF6-AA5A-68D36E89BC77}" destId="{2EBB5795-8634-4778-BB7A-986B699DBB1E}" srcOrd="1" destOrd="0" presId="urn:microsoft.com/office/officeart/2009/3/layout/HorizontalOrganizationChart"/>
    <dgm:cxn modelId="{B75B9E82-B45A-49D4-9F30-5707757B91F3}" type="presParOf" srcId="{2EBB5795-8634-4778-BB7A-986B699DBB1E}" destId="{77655423-9FEE-4045-9A8A-79016E60E381}" srcOrd="0" destOrd="0" presId="urn:microsoft.com/office/officeart/2009/3/layout/HorizontalOrganizationChart"/>
    <dgm:cxn modelId="{B3B0662E-718D-48FB-B131-E5B109C21240}" type="presParOf" srcId="{77655423-9FEE-4045-9A8A-79016E60E381}" destId="{B609F26E-7A51-4EB4-82E7-3CEAB2D49452}" srcOrd="0" destOrd="0" presId="urn:microsoft.com/office/officeart/2009/3/layout/HorizontalOrganizationChart"/>
    <dgm:cxn modelId="{CC81A553-6085-42CC-9392-DB93ACD1B6B8}" type="presParOf" srcId="{77655423-9FEE-4045-9A8A-79016E60E381}" destId="{AF961861-009A-4486-B94A-71C2F62C648D}" srcOrd="1" destOrd="0" presId="urn:microsoft.com/office/officeart/2009/3/layout/HorizontalOrganizationChart"/>
    <dgm:cxn modelId="{7686A638-C4D5-4EE9-B646-1A004B96C583}" type="presParOf" srcId="{2EBB5795-8634-4778-BB7A-986B699DBB1E}" destId="{42BB82E5-701C-422B-8F98-8306FCC0889E}" srcOrd="1" destOrd="0" presId="urn:microsoft.com/office/officeart/2009/3/layout/HorizontalOrganizationChart"/>
    <dgm:cxn modelId="{7A2E086E-8944-4DFC-9D21-2A74A096CA32}" type="presParOf" srcId="{2EBB5795-8634-4778-BB7A-986B699DBB1E}" destId="{0FD1740B-DA9D-4756-B99E-8006BA9C7069}" srcOrd="2" destOrd="0" presId="urn:microsoft.com/office/officeart/2009/3/layout/HorizontalOrganizationChart"/>
    <dgm:cxn modelId="{D60FBC5D-BD0E-4259-8B2D-B170C696B0EE}" type="presParOf" srcId="{BB6051EB-BD20-463B-9A0C-0396722D084B}" destId="{0D090CFE-3DC5-4A6E-BAD4-FA88E69C0716}" srcOrd="2" destOrd="0" presId="urn:microsoft.com/office/officeart/2009/3/layout/HorizontalOrganizationChart"/>
    <dgm:cxn modelId="{720907A5-903D-4B65-B6A8-0F13530CBB20}" type="presParOf" srcId="{8354DF1F-D5FD-4236-9E0B-F0DC24335E6C}" destId="{6236C393-2AFF-4C50-B615-4F4F5957E58A}" srcOrd="2" destOrd="0" presId="urn:microsoft.com/office/officeart/2009/3/layout/HorizontalOrganizationChart"/>
    <dgm:cxn modelId="{6A5C17B7-6EFE-4D4C-AACF-F2B2D1BA6A11}" type="presParOf" srcId="{8354DF1F-D5FD-4236-9E0B-F0DC24335E6C}" destId="{087739C6-227C-4C26-A87C-6776EE737080}" srcOrd="3" destOrd="0" presId="urn:microsoft.com/office/officeart/2009/3/layout/HorizontalOrganizationChart"/>
    <dgm:cxn modelId="{10BAD598-EC14-45FB-B4A4-57C43495B44D}" type="presParOf" srcId="{087739C6-227C-4C26-A87C-6776EE737080}" destId="{CE07037C-5A81-4AC4-A04E-5A7ECE5487DA}" srcOrd="0" destOrd="0" presId="urn:microsoft.com/office/officeart/2009/3/layout/HorizontalOrganizationChart"/>
    <dgm:cxn modelId="{225EA81D-90A9-4F31-91BC-43E9A649D406}" type="presParOf" srcId="{CE07037C-5A81-4AC4-A04E-5A7ECE5487DA}" destId="{2A95076F-E4D9-44C1-AEDA-0C3F61E9DFB8}" srcOrd="0" destOrd="0" presId="urn:microsoft.com/office/officeart/2009/3/layout/HorizontalOrganizationChart"/>
    <dgm:cxn modelId="{EF1DC18B-3D4B-4AB3-8749-A7224C195D64}" type="presParOf" srcId="{CE07037C-5A81-4AC4-A04E-5A7ECE5487DA}" destId="{C04F2067-28DB-4529-9F89-FE20F0EB96E0}" srcOrd="1" destOrd="0" presId="urn:microsoft.com/office/officeart/2009/3/layout/HorizontalOrganizationChart"/>
    <dgm:cxn modelId="{8EFFF5B9-868D-427A-8FE8-660A6B502E91}" type="presParOf" srcId="{087739C6-227C-4C26-A87C-6776EE737080}" destId="{D2DC08A4-CC02-4F54-9061-992E114C03B3}" srcOrd="1" destOrd="0" presId="urn:microsoft.com/office/officeart/2009/3/layout/HorizontalOrganizationChart"/>
    <dgm:cxn modelId="{6F85E5B2-3F35-48DD-B20A-D6EFA56ED238}" type="presParOf" srcId="{D2DC08A4-CC02-4F54-9061-992E114C03B3}" destId="{ECA356B5-64C4-4CA2-B7F0-72B25B915DE3}" srcOrd="0" destOrd="0" presId="urn:microsoft.com/office/officeart/2009/3/layout/HorizontalOrganizationChart"/>
    <dgm:cxn modelId="{C927EFB7-14B0-4915-B2F4-4CB9A5674CB0}" type="presParOf" srcId="{D2DC08A4-CC02-4F54-9061-992E114C03B3}" destId="{87CA3740-32F8-484E-AA59-DE8A446809FF}" srcOrd="1" destOrd="0" presId="urn:microsoft.com/office/officeart/2009/3/layout/HorizontalOrganizationChart"/>
    <dgm:cxn modelId="{1A9B8BDC-40CB-4D91-9234-02CA1ACC0B32}" type="presParOf" srcId="{87CA3740-32F8-484E-AA59-DE8A446809FF}" destId="{D7DFF423-26B0-4643-AD37-901B7B856EB8}" srcOrd="0" destOrd="0" presId="urn:microsoft.com/office/officeart/2009/3/layout/HorizontalOrganizationChart"/>
    <dgm:cxn modelId="{8F590869-FF34-4757-A094-F47DACD4A71E}" type="presParOf" srcId="{D7DFF423-26B0-4643-AD37-901B7B856EB8}" destId="{D4321B80-7B40-4B6F-947A-4F341E9C9EDF}" srcOrd="0" destOrd="0" presId="urn:microsoft.com/office/officeart/2009/3/layout/HorizontalOrganizationChart"/>
    <dgm:cxn modelId="{3D7245EC-1EE9-47AB-9A51-BE7368308A2A}" type="presParOf" srcId="{D7DFF423-26B0-4643-AD37-901B7B856EB8}" destId="{E0580609-9EA8-4B69-AA54-B32D564C7F9E}" srcOrd="1" destOrd="0" presId="urn:microsoft.com/office/officeart/2009/3/layout/HorizontalOrganizationChart"/>
    <dgm:cxn modelId="{498E510B-DBAB-4285-A588-F061B513AD8A}" type="presParOf" srcId="{87CA3740-32F8-484E-AA59-DE8A446809FF}" destId="{1F3A2FE2-3609-458C-9FA8-392E23CD645C}" srcOrd="1" destOrd="0" presId="urn:microsoft.com/office/officeart/2009/3/layout/HorizontalOrganizationChart"/>
    <dgm:cxn modelId="{C29F5F5A-E363-490A-9D43-C41BF7A37281}" type="presParOf" srcId="{87CA3740-32F8-484E-AA59-DE8A446809FF}" destId="{99C90EF5-8940-444D-9D72-02FB5CB1D34F}" srcOrd="2" destOrd="0" presId="urn:microsoft.com/office/officeart/2009/3/layout/HorizontalOrganizationChart"/>
    <dgm:cxn modelId="{C1BA9203-3DD4-4534-B738-DF39A0A57578}" type="presParOf" srcId="{087739C6-227C-4C26-A87C-6776EE737080}" destId="{F1CA820F-71CD-4FFE-9315-8F2BDA560534}" srcOrd="2" destOrd="0" presId="urn:microsoft.com/office/officeart/2009/3/layout/HorizontalOrganizationChart"/>
    <dgm:cxn modelId="{765C98F7-4C57-4E9A-B48C-7B35F59C1F22}" type="presParOf" srcId="{53F3EB48-1883-43D8-A7F3-5E0DDC96409E}" destId="{E3E6A3EA-2599-4CE6-9C3C-BF75515BE7BE}" srcOrd="2" destOrd="0" presId="urn:microsoft.com/office/officeart/2009/3/layout/HorizontalOrganizationChart"/>
    <dgm:cxn modelId="{97F3B6A2-61CB-46D9-AE65-B31099850615}" type="presParOf" srcId="{E3E6A3EA-2599-4CE6-9C3C-BF75515BE7BE}" destId="{3912E4CF-79F8-418C-9994-09CF0CD1168C}" srcOrd="0" destOrd="0" presId="urn:microsoft.com/office/officeart/2009/3/layout/HorizontalOrganizationChart"/>
    <dgm:cxn modelId="{44BD089A-FBFB-4FA3-BBAD-FC971AB9D3CD}" type="presParOf" srcId="{E3E6A3EA-2599-4CE6-9C3C-BF75515BE7BE}" destId="{E4207846-42E3-4009-8775-D3502907AC18}" srcOrd="1" destOrd="0" presId="urn:microsoft.com/office/officeart/2009/3/layout/HorizontalOrganizationChart"/>
    <dgm:cxn modelId="{AD646802-4BDD-460E-9382-9D3E4D1590A4}" type="presParOf" srcId="{E4207846-42E3-4009-8775-D3502907AC18}" destId="{9DD4C6D5-9C8C-4D41-B1BF-59EFBF3F657B}" srcOrd="0" destOrd="0" presId="urn:microsoft.com/office/officeart/2009/3/layout/HorizontalOrganizationChart"/>
    <dgm:cxn modelId="{DF0F893C-9A50-4A95-A523-4F14EB52F1FF}" type="presParOf" srcId="{9DD4C6D5-9C8C-4D41-B1BF-59EFBF3F657B}" destId="{F775A67F-653E-4844-8B33-36D88DF652D2}" srcOrd="0" destOrd="0" presId="urn:microsoft.com/office/officeart/2009/3/layout/HorizontalOrganizationChart"/>
    <dgm:cxn modelId="{050AA9A2-FCFB-4676-A68D-C05AC84D1864}" type="presParOf" srcId="{9DD4C6D5-9C8C-4D41-B1BF-59EFBF3F657B}" destId="{F4535026-E8B7-4982-9274-A888C167DC31}" srcOrd="1" destOrd="0" presId="urn:microsoft.com/office/officeart/2009/3/layout/HorizontalOrganizationChart"/>
    <dgm:cxn modelId="{439FDABC-27FE-41CE-8118-8039D191B0F6}" type="presParOf" srcId="{E4207846-42E3-4009-8775-D3502907AC18}" destId="{8606FF07-CAE9-4590-8BAF-13D5732FA64D}" srcOrd="1" destOrd="0" presId="urn:microsoft.com/office/officeart/2009/3/layout/HorizontalOrganizationChart"/>
    <dgm:cxn modelId="{3F66A51D-6C25-4F50-A2A1-4CB8CE93B169}" type="presParOf" srcId="{8606FF07-CAE9-4590-8BAF-13D5732FA64D}" destId="{CB89E8FA-8DF5-49B9-B1E3-DB254187D20C}" srcOrd="0" destOrd="0" presId="urn:microsoft.com/office/officeart/2009/3/layout/HorizontalOrganizationChart"/>
    <dgm:cxn modelId="{D7F09C40-27EF-46C6-B1B0-F799822DEDAC}" type="presParOf" srcId="{8606FF07-CAE9-4590-8BAF-13D5732FA64D}" destId="{B74AA3A1-2185-4E42-AB7C-1A2765BB1C3F}" srcOrd="1" destOrd="0" presId="urn:microsoft.com/office/officeart/2009/3/layout/HorizontalOrganizationChart"/>
    <dgm:cxn modelId="{C107D7F5-9B11-4436-9BF0-F911CD7DDAE4}" type="presParOf" srcId="{B74AA3A1-2185-4E42-AB7C-1A2765BB1C3F}" destId="{F9DDD871-A6EA-4532-AE53-A0ED49C5BC0A}" srcOrd="0" destOrd="0" presId="urn:microsoft.com/office/officeart/2009/3/layout/HorizontalOrganizationChart"/>
    <dgm:cxn modelId="{3C224E53-DD7C-43C1-B778-47221A3D8C67}" type="presParOf" srcId="{F9DDD871-A6EA-4532-AE53-A0ED49C5BC0A}" destId="{E128DE32-BBCC-4863-8D98-B70EE94352FE}" srcOrd="0" destOrd="0" presId="urn:microsoft.com/office/officeart/2009/3/layout/HorizontalOrganizationChart"/>
    <dgm:cxn modelId="{12503991-9BD7-41EC-8930-9E14DDF3DD88}" type="presParOf" srcId="{F9DDD871-A6EA-4532-AE53-A0ED49C5BC0A}" destId="{BE25AC90-6DCB-4752-B853-CE38DF224B3F}" srcOrd="1" destOrd="0" presId="urn:microsoft.com/office/officeart/2009/3/layout/HorizontalOrganizationChart"/>
    <dgm:cxn modelId="{2A903CC8-9FE4-4ACD-AB68-6433C6A22751}" type="presParOf" srcId="{B74AA3A1-2185-4E42-AB7C-1A2765BB1C3F}" destId="{A0D717A1-8F2A-46B8-ACB2-288EED02C333}" srcOrd="1" destOrd="0" presId="urn:microsoft.com/office/officeart/2009/3/layout/HorizontalOrganizationChart"/>
    <dgm:cxn modelId="{C1DD8A58-2F57-4C3F-874D-318AFED424FD}" type="presParOf" srcId="{A0D717A1-8F2A-46B8-ACB2-288EED02C333}" destId="{9B43C226-D817-449A-8704-6D9036D85717}" srcOrd="0" destOrd="0" presId="urn:microsoft.com/office/officeart/2009/3/layout/HorizontalOrganizationChart"/>
    <dgm:cxn modelId="{9D7EEF30-50AD-4432-96F4-C29E964E2DBB}" type="presParOf" srcId="{A0D717A1-8F2A-46B8-ACB2-288EED02C333}" destId="{4F99B7BF-118B-4017-91C9-DC9268723B2E}" srcOrd="1" destOrd="0" presId="urn:microsoft.com/office/officeart/2009/3/layout/HorizontalOrganizationChart"/>
    <dgm:cxn modelId="{A28B402D-40E9-4439-9F11-F23264EE7F4E}" type="presParOf" srcId="{4F99B7BF-118B-4017-91C9-DC9268723B2E}" destId="{1F4244B9-7166-4DBB-AF66-008722434BBB}" srcOrd="0" destOrd="0" presId="urn:microsoft.com/office/officeart/2009/3/layout/HorizontalOrganizationChart"/>
    <dgm:cxn modelId="{CBB789E5-3C06-4A8A-81F6-23A0ECA138D0}" type="presParOf" srcId="{1F4244B9-7166-4DBB-AF66-008722434BBB}" destId="{91E15C04-9C1C-4B9F-802F-8A0EBC16F6D1}" srcOrd="0" destOrd="0" presId="urn:microsoft.com/office/officeart/2009/3/layout/HorizontalOrganizationChart"/>
    <dgm:cxn modelId="{27078447-911A-4FC5-887C-880CD2B5FE49}" type="presParOf" srcId="{1F4244B9-7166-4DBB-AF66-008722434BBB}" destId="{1BBB8B40-CEBF-4DBC-BA11-5FBAC854E2AF}" srcOrd="1" destOrd="0" presId="urn:microsoft.com/office/officeart/2009/3/layout/HorizontalOrganizationChart"/>
    <dgm:cxn modelId="{6B9894BD-6E90-4927-9013-57E5E79B9E05}" type="presParOf" srcId="{4F99B7BF-118B-4017-91C9-DC9268723B2E}" destId="{E411B7B1-F02D-47F3-8BF3-C4AA3E8276FA}" srcOrd="1" destOrd="0" presId="urn:microsoft.com/office/officeart/2009/3/layout/HorizontalOrganizationChart"/>
    <dgm:cxn modelId="{256496D6-5C30-4266-A72E-75D2492B38FA}" type="presParOf" srcId="{4F99B7BF-118B-4017-91C9-DC9268723B2E}" destId="{925266F8-F048-4402-920C-05FD30C3BAF3}" srcOrd="2" destOrd="0" presId="urn:microsoft.com/office/officeart/2009/3/layout/HorizontalOrganizationChart"/>
    <dgm:cxn modelId="{26DE17D2-0308-4674-9AFB-18F26CC0A59C}" type="presParOf" srcId="{B74AA3A1-2185-4E42-AB7C-1A2765BB1C3F}" destId="{1F8D72A3-1651-438D-B39B-B054F9FA3408}" srcOrd="2" destOrd="0" presId="urn:microsoft.com/office/officeart/2009/3/layout/HorizontalOrganizationChart"/>
    <dgm:cxn modelId="{58AD97A2-3D0D-416E-A510-A2682517E1D6}" type="presParOf" srcId="{8606FF07-CAE9-4590-8BAF-13D5732FA64D}" destId="{12C2BAD1-53C2-46DE-ADF9-1C9FF3BA8F1B}" srcOrd="2" destOrd="0" presId="urn:microsoft.com/office/officeart/2009/3/layout/HorizontalOrganizationChart"/>
    <dgm:cxn modelId="{1AF7D79B-EC82-462C-882F-6DB1B58DDD9F}" type="presParOf" srcId="{8606FF07-CAE9-4590-8BAF-13D5732FA64D}" destId="{35834326-1275-4CD5-A6B7-408D7C4FB60D}" srcOrd="3" destOrd="0" presId="urn:microsoft.com/office/officeart/2009/3/layout/HorizontalOrganizationChart"/>
    <dgm:cxn modelId="{9193E6B2-6CDB-47DE-9968-B3ADCA24D400}" type="presParOf" srcId="{35834326-1275-4CD5-A6B7-408D7C4FB60D}" destId="{71382F6D-E4DA-45C8-BDD2-14F9F6B68D4A}" srcOrd="0" destOrd="0" presId="urn:microsoft.com/office/officeart/2009/3/layout/HorizontalOrganizationChart"/>
    <dgm:cxn modelId="{F3351180-134E-4ED0-A146-555DC41EBF81}" type="presParOf" srcId="{71382F6D-E4DA-45C8-BDD2-14F9F6B68D4A}" destId="{FBE0769F-C3E1-45A0-AD37-C2535D51D925}" srcOrd="0" destOrd="0" presId="urn:microsoft.com/office/officeart/2009/3/layout/HorizontalOrganizationChart"/>
    <dgm:cxn modelId="{BD901A4E-37AB-48C6-92A4-57A0D658CCB4}" type="presParOf" srcId="{71382F6D-E4DA-45C8-BDD2-14F9F6B68D4A}" destId="{B7040319-9D70-43D3-AE4C-93C7293EDEEC}" srcOrd="1" destOrd="0" presId="urn:microsoft.com/office/officeart/2009/3/layout/HorizontalOrganizationChart"/>
    <dgm:cxn modelId="{008EF55B-0069-4363-AA6F-7612F3EE42CE}" type="presParOf" srcId="{35834326-1275-4CD5-A6B7-408D7C4FB60D}" destId="{7CEDFF7F-F42D-45C0-9AFA-66F30E93D801}" srcOrd="1" destOrd="0" presId="urn:microsoft.com/office/officeart/2009/3/layout/HorizontalOrganizationChart"/>
    <dgm:cxn modelId="{B7B2D002-CFBB-4C98-8BF9-3261DC398AE8}" type="presParOf" srcId="{7CEDFF7F-F42D-45C0-9AFA-66F30E93D801}" destId="{8F301499-76D0-4B22-AE34-C2F46B96502C}" srcOrd="0" destOrd="0" presId="urn:microsoft.com/office/officeart/2009/3/layout/HorizontalOrganizationChart"/>
    <dgm:cxn modelId="{CE4B4250-4066-4A20-9625-1E6E2F5AA419}" type="presParOf" srcId="{7CEDFF7F-F42D-45C0-9AFA-66F30E93D801}" destId="{9AF9A07A-7A90-434A-A475-F56EB3D7707C}" srcOrd="1" destOrd="0" presId="urn:microsoft.com/office/officeart/2009/3/layout/HorizontalOrganizationChart"/>
    <dgm:cxn modelId="{2FB9CE62-1D38-48DC-8BF4-208A3D6199EF}" type="presParOf" srcId="{9AF9A07A-7A90-434A-A475-F56EB3D7707C}" destId="{F629C968-0A9E-46D8-B44D-D3C7A1AB9FDA}" srcOrd="0" destOrd="0" presId="urn:microsoft.com/office/officeart/2009/3/layout/HorizontalOrganizationChart"/>
    <dgm:cxn modelId="{89574C99-8B26-4735-9DD9-8CE830980494}" type="presParOf" srcId="{F629C968-0A9E-46D8-B44D-D3C7A1AB9FDA}" destId="{6F9D06D9-E6F4-41AB-A5EF-DCB978236DAE}" srcOrd="0" destOrd="0" presId="urn:microsoft.com/office/officeart/2009/3/layout/HorizontalOrganizationChart"/>
    <dgm:cxn modelId="{1DF56643-66C4-47D0-88F4-A14EBA08D433}" type="presParOf" srcId="{F629C968-0A9E-46D8-B44D-D3C7A1AB9FDA}" destId="{3B4855F2-C530-48E2-8243-5A3790C6F2B1}" srcOrd="1" destOrd="0" presId="urn:microsoft.com/office/officeart/2009/3/layout/HorizontalOrganizationChart"/>
    <dgm:cxn modelId="{3D755229-A75C-4FAF-AC2D-9290744782EE}" type="presParOf" srcId="{9AF9A07A-7A90-434A-A475-F56EB3D7707C}" destId="{09C599EF-67ED-4C7C-86EA-318D30907C45}" srcOrd="1" destOrd="0" presId="urn:microsoft.com/office/officeart/2009/3/layout/HorizontalOrganizationChart"/>
    <dgm:cxn modelId="{DAA76946-E4BC-4DBC-99F3-1E2F0A817900}" type="presParOf" srcId="{9AF9A07A-7A90-434A-A475-F56EB3D7707C}" destId="{1875E0BC-B38A-4006-BDB8-370B908919FD}" srcOrd="2" destOrd="0" presId="urn:microsoft.com/office/officeart/2009/3/layout/HorizontalOrganizationChart"/>
    <dgm:cxn modelId="{F8FB3A3E-A19F-4113-9080-7ECEA0E2DFB3}" type="presParOf" srcId="{35834326-1275-4CD5-A6B7-408D7C4FB60D}" destId="{94319DB3-0C37-4811-829D-456CC53A0A6F}" srcOrd="2" destOrd="0" presId="urn:microsoft.com/office/officeart/2009/3/layout/HorizontalOrganizationChart"/>
    <dgm:cxn modelId="{DEBDE45C-F95E-418C-8DDF-A6BBE9D50119}" type="presParOf" srcId="{8606FF07-CAE9-4590-8BAF-13D5732FA64D}" destId="{CD41CC8A-2CF7-4508-A8F0-1181AEDCD57F}" srcOrd="4" destOrd="0" presId="urn:microsoft.com/office/officeart/2009/3/layout/HorizontalOrganizationChart"/>
    <dgm:cxn modelId="{EF0B3E86-E135-4C6E-8A11-78075386C3F4}" type="presParOf" srcId="{8606FF07-CAE9-4590-8BAF-13D5732FA64D}" destId="{FF439471-878C-405E-AD6E-557288423187}" srcOrd="5" destOrd="0" presId="urn:microsoft.com/office/officeart/2009/3/layout/HorizontalOrganizationChart"/>
    <dgm:cxn modelId="{CF05F09C-DF1F-4DFC-BD96-9D7B66CDABAC}" type="presParOf" srcId="{FF439471-878C-405E-AD6E-557288423187}" destId="{CEC179ED-7C65-4DD5-AF5D-3E379BDA182C}" srcOrd="0" destOrd="0" presId="urn:microsoft.com/office/officeart/2009/3/layout/HorizontalOrganizationChart"/>
    <dgm:cxn modelId="{4620C6FC-6A07-49E5-9B0B-06117F18CD38}" type="presParOf" srcId="{CEC179ED-7C65-4DD5-AF5D-3E379BDA182C}" destId="{3CB302BA-8CF0-4BC9-A192-EA7F4D5A9945}" srcOrd="0" destOrd="0" presId="urn:microsoft.com/office/officeart/2009/3/layout/HorizontalOrganizationChart"/>
    <dgm:cxn modelId="{334E0DE8-C003-4001-B4E4-BF9578F08D23}" type="presParOf" srcId="{CEC179ED-7C65-4DD5-AF5D-3E379BDA182C}" destId="{1A04D726-ECB2-4A90-A1FB-A1C06CF997C0}" srcOrd="1" destOrd="0" presId="urn:microsoft.com/office/officeart/2009/3/layout/HorizontalOrganizationChart"/>
    <dgm:cxn modelId="{F34B4E69-C2A9-48A7-8A21-E93257DB6C37}" type="presParOf" srcId="{FF439471-878C-405E-AD6E-557288423187}" destId="{587127AD-AFBE-49F4-A50B-C3DEC01CB825}" srcOrd="1" destOrd="0" presId="urn:microsoft.com/office/officeart/2009/3/layout/HorizontalOrganizationChart"/>
    <dgm:cxn modelId="{23AEF43F-8104-4F9E-9AE1-CFE92AA6E6DC}" type="presParOf" srcId="{587127AD-AFBE-49F4-A50B-C3DEC01CB825}" destId="{94C3652C-DE59-47FC-BDD8-661F0B84FC58}" srcOrd="0" destOrd="0" presId="urn:microsoft.com/office/officeart/2009/3/layout/HorizontalOrganizationChart"/>
    <dgm:cxn modelId="{E407C991-E325-4B6D-85E7-046D3C9B9C95}" type="presParOf" srcId="{587127AD-AFBE-49F4-A50B-C3DEC01CB825}" destId="{06C57248-03C4-4633-8066-58D2CD5E68C4}" srcOrd="1" destOrd="0" presId="urn:microsoft.com/office/officeart/2009/3/layout/HorizontalOrganizationChart"/>
    <dgm:cxn modelId="{938A44FA-EA22-4453-9BC3-59281A9C60BF}" type="presParOf" srcId="{06C57248-03C4-4633-8066-58D2CD5E68C4}" destId="{47C508FE-15A5-4DBD-BA92-70AFE13DFEED}" srcOrd="0" destOrd="0" presId="urn:microsoft.com/office/officeart/2009/3/layout/HorizontalOrganizationChart"/>
    <dgm:cxn modelId="{14482368-B68D-434B-BD92-44ABE0DA8C02}" type="presParOf" srcId="{47C508FE-15A5-4DBD-BA92-70AFE13DFEED}" destId="{D73D56E9-04E6-4B0A-8740-8C8188C10BD5}" srcOrd="0" destOrd="0" presId="urn:microsoft.com/office/officeart/2009/3/layout/HorizontalOrganizationChart"/>
    <dgm:cxn modelId="{A76850C7-86C8-4727-B456-79AE465EE780}" type="presParOf" srcId="{47C508FE-15A5-4DBD-BA92-70AFE13DFEED}" destId="{13826584-A1A7-4963-9D5D-B5978F5F5F03}" srcOrd="1" destOrd="0" presId="urn:microsoft.com/office/officeart/2009/3/layout/HorizontalOrganizationChart"/>
    <dgm:cxn modelId="{EFFD76FA-6A7E-493A-A4F7-B6662CD4651B}" type="presParOf" srcId="{06C57248-03C4-4633-8066-58D2CD5E68C4}" destId="{C5F79009-B5A3-459C-A8D5-D86474AA1A27}" srcOrd="1" destOrd="0" presId="urn:microsoft.com/office/officeart/2009/3/layout/HorizontalOrganizationChart"/>
    <dgm:cxn modelId="{5A20977A-F7BC-49EF-B1F3-15F127ED4287}" type="presParOf" srcId="{06C57248-03C4-4633-8066-58D2CD5E68C4}" destId="{A654D05E-3C25-48E2-9DA9-E89829F39BE8}" srcOrd="2" destOrd="0" presId="urn:microsoft.com/office/officeart/2009/3/layout/HorizontalOrganizationChart"/>
    <dgm:cxn modelId="{E427EFE8-9927-4081-9473-58D4B72FF71A}" type="presParOf" srcId="{FF439471-878C-405E-AD6E-557288423187}" destId="{1353EB66-8544-4AEF-BF55-8EACD57EBBF1}" srcOrd="2" destOrd="0" presId="urn:microsoft.com/office/officeart/2009/3/layout/HorizontalOrganizationChart"/>
    <dgm:cxn modelId="{F38D8224-CCF0-456B-8C8D-B6C1318DCEC5}" type="presParOf" srcId="{8606FF07-CAE9-4590-8BAF-13D5732FA64D}" destId="{94CCB69E-E94D-4D10-BFF5-63C486EB0898}" srcOrd="6" destOrd="0" presId="urn:microsoft.com/office/officeart/2009/3/layout/HorizontalOrganizationChart"/>
    <dgm:cxn modelId="{43F1EA1B-2A5C-4DC3-9F39-92ADA5A654B7}" type="presParOf" srcId="{8606FF07-CAE9-4590-8BAF-13D5732FA64D}" destId="{5D9FCB6A-43C6-4146-BE86-BC0E9B3A7C56}" srcOrd="7" destOrd="0" presId="urn:microsoft.com/office/officeart/2009/3/layout/HorizontalOrganizationChart"/>
    <dgm:cxn modelId="{5769241E-BCFC-4E0F-BCDA-20E338E24923}" type="presParOf" srcId="{5D9FCB6A-43C6-4146-BE86-BC0E9B3A7C56}" destId="{1D5FF798-B59B-4312-AB62-4EDA4D92EF75}" srcOrd="0" destOrd="0" presId="urn:microsoft.com/office/officeart/2009/3/layout/HorizontalOrganizationChart"/>
    <dgm:cxn modelId="{AF2CCCCA-4DCC-496B-8429-DB12EA16DDE1}" type="presParOf" srcId="{1D5FF798-B59B-4312-AB62-4EDA4D92EF75}" destId="{965A6319-A932-4995-A128-1C2978282868}" srcOrd="0" destOrd="0" presId="urn:microsoft.com/office/officeart/2009/3/layout/HorizontalOrganizationChart"/>
    <dgm:cxn modelId="{1B546979-4358-46BC-91F9-BD6404A17F1C}" type="presParOf" srcId="{1D5FF798-B59B-4312-AB62-4EDA4D92EF75}" destId="{4C5FD564-02F3-4E63-B231-F543DD859DF5}" srcOrd="1" destOrd="0" presId="urn:microsoft.com/office/officeart/2009/3/layout/HorizontalOrganizationChart"/>
    <dgm:cxn modelId="{5FF02E47-6471-48DE-8E5A-D3B6C634C314}" type="presParOf" srcId="{5D9FCB6A-43C6-4146-BE86-BC0E9B3A7C56}" destId="{A470BB2B-8187-4B94-88B4-940734FFC6E6}" srcOrd="1" destOrd="0" presId="urn:microsoft.com/office/officeart/2009/3/layout/HorizontalOrganizationChart"/>
    <dgm:cxn modelId="{F9E1CE9F-E7ED-4AB9-B29C-78A136F2DA3D}" type="presParOf" srcId="{A470BB2B-8187-4B94-88B4-940734FFC6E6}" destId="{030551B5-6553-4D63-87CE-EDA71F59D52D}" srcOrd="0" destOrd="0" presId="urn:microsoft.com/office/officeart/2009/3/layout/HorizontalOrganizationChart"/>
    <dgm:cxn modelId="{C742381A-D8AA-41C3-AF88-D1F92377016C}" type="presParOf" srcId="{A470BB2B-8187-4B94-88B4-940734FFC6E6}" destId="{27A7F16F-4FB6-4EC0-8050-97F349627927}" srcOrd="1" destOrd="0" presId="urn:microsoft.com/office/officeart/2009/3/layout/HorizontalOrganizationChart"/>
    <dgm:cxn modelId="{1F7F007F-CC4A-4006-AE5E-8ED66B09AC09}" type="presParOf" srcId="{27A7F16F-4FB6-4EC0-8050-97F349627927}" destId="{291A5360-CE02-4A81-A9A6-26D0DD12CBEF}" srcOrd="0" destOrd="0" presId="urn:microsoft.com/office/officeart/2009/3/layout/HorizontalOrganizationChart"/>
    <dgm:cxn modelId="{3FB856AB-5C8E-42A3-9D0E-2E18BF350CF2}" type="presParOf" srcId="{291A5360-CE02-4A81-A9A6-26D0DD12CBEF}" destId="{94502D8A-1CEA-4806-81BE-BD59D08EAD8F}" srcOrd="0" destOrd="0" presId="urn:microsoft.com/office/officeart/2009/3/layout/HorizontalOrganizationChart"/>
    <dgm:cxn modelId="{AAA9EDE3-7E85-459E-AEB1-43BF5A317A35}" type="presParOf" srcId="{291A5360-CE02-4A81-A9A6-26D0DD12CBEF}" destId="{EDED96FF-EAE4-442C-9BCE-EED0362EE54B}" srcOrd="1" destOrd="0" presId="urn:microsoft.com/office/officeart/2009/3/layout/HorizontalOrganizationChart"/>
    <dgm:cxn modelId="{2F6831A3-782F-4187-88C7-D5FE4C89D4E4}" type="presParOf" srcId="{27A7F16F-4FB6-4EC0-8050-97F349627927}" destId="{0DDDE0A4-BD63-4CA2-8360-EEA83A12DF4C}" srcOrd="1" destOrd="0" presId="urn:microsoft.com/office/officeart/2009/3/layout/HorizontalOrganizationChart"/>
    <dgm:cxn modelId="{5F8E31D0-F15B-4F87-AD2A-49C9102E1B3C}" type="presParOf" srcId="{27A7F16F-4FB6-4EC0-8050-97F349627927}" destId="{CEE26494-46E8-4789-A239-183AB6075CF6}" srcOrd="2" destOrd="0" presId="urn:microsoft.com/office/officeart/2009/3/layout/HorizontalOrganizationChart"/>
    <dgm:cxn modelId="{41390C9C-10E6-4E8B-87EF-A9E5B682E226}" type="presParOf" srcId="{5D9FCB6A-43C6-4146-BE86-BC0E9B3A7C56}" destId="{51F02AFD-A1FA-403A-AB67-D6829DFCFF57}" srcOrd="2" destOrd="0" presId="urn:microsoft.com/office/officeart/2009/3/layout/HorizontalOrganizationChart"/>
    <dgm:cxn modelId="{92328456-E539-4068-A47E-459DB225FB5D}" type="presParOf" srcId="{E4207846-42E3-4009-8775-D3502907AC18}" destId="{97520B81-ADB1-41E9-99A1-486DFABEA66A}" srcOrd="2" destOrd="0" presId="urn:microsoft.com/office/officeart/2009/3/layout/HorizontalOrganizationChart"/>
    <dgm:cxn modelId="{8265E3A6-0EED-4204-9C71-A88BC0EA8934}" type="presParOf" srcId="{672DC99D-CC10-40A6-917E-71D4E2FA5264}" destId="{6A8AEEDA-2948-48D1-8DB8-E7E3FF5DD271}" srcOrd="2" destOrd="0" presId="urn:microsoft.com/office/officeart/2009/3/layout/HorizontalOrganizationChart"/>
    <dgm:cxn modelId="{A5630C0F-40E2-472B-93D5-B7ADDB51DD7C}" type="presParOf" srcId="{9E93C934-AB18-4971-99FE-3B9A8A8E6119}" destId="{694360E9-9498-46FC-9318-7BC15F9F8EE5}" srcOrd="2" destOrd="0" presId="urn:microsoft.com/office/officeart/2009/3/layout/HorizontalOrganizationChart"/>
    <dgm:cxn modelId="{BB56F94A-D498-4641-A64E-0ACE26E632CC}" type="presParOf" srcId="{B98AA6C0-AD90-4344-9AFA-C92DB3B02B1C}" destId="{EAC4167D-6948-4B4B-BA96-EF4328F231D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0551B5-6553-4D63-87CE-EDA71F59D52D}">
      <dsp:nvSpPr>
        <dsp:cNvPr id="0" name=""/>
        <dsp:cNvSpPr/>
      </dsp:nvSpPr>
      <dsp:spPr>
        <a:xfrm>
          <a:off x="6981335" y="556415"/>
          <a:ext cx="621582" cy="163025"/>
        </a:xfrm>
        <a:custGeom>
          <a:avLst/>
          <a:gdLst/>
          <a:ahLst/>
          <a:cxnLst/>
          <a:rect l="0" t="0" r="0" b="0"/>
          <a:pathLst>
            <a:path>
              <a:moveTo>
                <a:pt x="0" y="163025"/>
              </a:moveTo>
              <a:lnTo>
                <a:pt x="492336" y="163025"/>
              </a:lnTo>
              <a:lnTo>
                <a:pt x="492336" y="0"/>
              </a:lnTo>
              <a:lnTo>
                <a:pt x="621582"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CCB69E-E94D-4D10-BFF5-63C486EB0898}">
      <dsp:nvSpPr>
        <dsp:cNvPr id="0" name=""/>
        <dsp:cNvSpPr/>
      </dsp:nvSpPr>
      <dsp:spPr>
        <a:xfrm>
          <a:off x="5401717" y="719440"/>
          <a:ext cx="307488" cy="1523816"/>
        </a:xfrm>
        <a:custGeom>
          <a:avLst/>
          <a:gdLst/>
          <a:ahLst/>
          <a:cxnLst/>
          <a:rect l="0" t="0" r="0" b="0"/>
          <a:pathLst>
            <a:path>
              <a:moveTo>
                <a:pt x="0" y="1523816"/>
              </a:moveTo>
              <a:lnTo>
                <a:pt x="178242" y="1523816"/>
              </a:lnTo>
              <a:lnTo>
                <a:pt x="178242" y="0"/>
              </a:lnTo>
              <a:lnTo>
                <a:pt x="307488"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C3652C-DE59-47FC-BDD8-661F0B84FC58}">
      <dsp:nvSpPr>
        <dsp:cNvPr id="0" name=""/>
        <dsp:cNvSpPr/>
      </dsp:nvSpPr>
      <dsp:spPr>
        <a:xfrm>
          <a:off x="6998421" y="2194778"/>
          <a:ext cx="631740" cy="194801"/>
        </a:xfrm>
        <a:custGeom>
          <a:avLst/>
          <a:gdLst/>
          <a:ahLst/>
          <a:cxnLst/>
          <a:rect l="0" t="0" r="0" b="0"/>
          <a:pathLst>
            <a:path>
              <a:moveTo>
                <a:pt x="0" y="0"/>
              </a:moveTo>
              <a:lnTo>
                <a:pt x="502495" y="0"/>
              </a:lnTo>
              <a:lnTo>
                <a:pt x="502495" y="194801"/>
              </a:lnTo>
              <a:lnTo>
                <a:pt x="631740" y="19480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41CC8A-2CF7-4508-A8F0-1181AEDCD57F}">
      <dsp:nvSpPr>
        <dsp:cNvPr id="0" name=""/>
        <dsp:cNvSpPr/>
      </dsp:nvSpPr>
      <dsp:spPr>
        <a:xfrm>
          <a:off x="5401717" y="2149058"/>
          <a:ext cx="304244" cy="91440"/>
        </a:xfrm>
        <a:custGeom>
          <a:avLst/>
          <a:gdLst/>
          <a:ahLst/>
          <a:cxnLst/>
          <a:rect l="0" t="0" r="0" b="0"/>
          <a:pathLst>
            <a:path>
              <a:moveTo>
                <a:pt x="0" y="94198"/>
              </a:moveTo>
              <a:lnTo>
                <a:pt x="174998" y="94198"/>
              </a:lnTo>
              <a:lnTo>
                <a:pt x="174998" y="45720"/>
              </a:lnTo>
              <a:lnTo>
                <a:pt x="304244"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301499-76D0-4B22-AE34-C2F46B96502C}">
      <dsp:nvSpPr>
        <dsp:cNvPr id="0" name=""/>
        <dsp:cNvSpPr/>
      </dsp:nvSpPr>
      <dsp:spPr>
        <a:xfrm>
          <a:off x="6985367" y="3150707"/>
          <a:ext cx="750298" cy="601458"/>
        </a:xfrm>
        <a:custGeom>
          <a:avLst/>
          <a:gdLst/>
          <a:ahLst/>
          <a:cxnLst/>
          <a:rect l="0" t="0" r="0" b="0"/>
          <a:pathLst>
            <a:path>
              <a:moveTo>
                <a:pt x="0" y="0"/>
              </a:moveTo>
              <a:lnTo>
                <a:pt x="621052" y="0"/>
              </a:lnTo>
              <a:lnTo>
                <a:pt x="621052" y="601458"/>
              </a:lnTo>
              <a:lnTo>
                <a:pt x="750298" y="60145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C2BAD1-53C2-46DE-ADF9-1C9FF3BA8F1B}">
      <dsp:nvSpPr>
        <dsp:cNvPr id="0" name=""/>
        <dsp:cNvSpPr/>
      </dsp:nvSpPr>
      <dsp:spPr>
        <a:xfrm>
          <a:off x="5401717" y="2243257"/>
          <a:ext cx="291190" cy="907450"/>
        </a:xfrm>
        <a:custGeom>
          <a:avLst/>
          <a:gdLst/>
          <a:ahLst/>
          <a:cxnLst/>
          <a:rect l="0" t="0" r="0" b="0"/>
          <a:pathLst>
            <a:path>
              <a:moveTo>
                <a:pt x="0" y="0"/>
              </a:moveTo>
              <a:lnTo>
                <a:pt x="161945" y="0"/>
              </a:lnTo>
              <a:lnTo>
                <a:pt x="161945" y="907450"/>
              </a:lnTo>
              <a:lnTo>
                <a:pt x="291190" y="90745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43C226-D817-449A-8704-6D9036D85717}">
      <dsp:nvSpPr>
        <dsp:cNvPr id="0" name=""/>
        <dsp:cNvSpPr/>
      </dsp:nvSpPr>
      <dsp:spPr>
        <a:xfrm>
          <a:off x="7002091" y="1261451"/>
          <a:ext cx="599093" cy="91440"/>
        </a:xfrm>
        <a:custGeom>
          <a:avLst/>
          <a:gdLst/>
          <a:ahLst/>
          <a:cxnLst/>
          <a:rect l="0" t="0" r="0" b="0"/>
          <a:pathLst>
            <a:path>
              <a:moveTo>
                <a:pt x="0" y="120282"/>
              </a:moveTo>
              <a:lnTo>
                <a:pt x="469847" y="120282"/>
              </a:lnTo>
              <a:lnTo>
                <a:pt x="469847" y="45720"/>
              </a:lnTo>
              <a:lnTo>
                <a:pt x="599093"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89E8FA-8DF5-49B9-B1E3-DB254187D20C}">
      <dsp:nvSpPr>
        <dsp:cNvPr id="0" name=""/>
        <dsp:cNvSpPr/>
      </dsp:nvSpPr>
      <dsp:spPr>
        <a:xfrm>
          <a:off x="5401717" y="1381734"/>
          <a:ext cx="307915" cy="861522"/>
        </a:xfrm>
        <a:custGeom>
          <a:avLst/>
          <a:gdLst/>
          <a:ahLst/>
          <a:cxnLst/>
          <a:rect l="0" t="0" r="0" b="0"/>
          <a:pathLst>
            <a:path>
              <a:moveTo>
                <a:pt x="0" y="861522"/>
              </a:moveTo>
              <a:lnTo>
                <a:pt x="178669" y="861522"/>
              </a:lnTo>
              <a:lnTo>
                <a:pt x="178669" y="0"/>
              </a:lnTo>
              <a:lnTo>
                <a:pt x="307915"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12E4CF-79F8-418C-9994-09CF0CD1168C}">
      <dsp:nvSpPr>
        <dsp:cNvPr id="0" name=""/>
        <dsp:cNvSpPr/>
      </dsp:nvSpPr>
      <dsp:spPr>
        <a:xfrm>
          <a:off x="4397839" y="3059901"/>
          <a:ext cx="357649" cy="2013226"/>
        </a:xfrm>
        <a:custGeom>
          <a:avLst/>
          <a:gdLst/>
          <a:ahLst/>
          <a:cxnLst/>
          <a:rect l="0" t="0" r="0" b="0"/>
          <a:pathLst>
            <a:path>
              <a:moveTo>
                <a:pt x="0" y="2013226"/>
              </a:moveTo>
              <a:lnTo>
                <a:pt x="357649" y="2013226"/>
              </a:lnTo>
              <a:lnTo>
                <a:pt x="357649" y="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356B5-64C4-4CA2-B7F0-72B25B915DE3}">
      <dsp:nvSpPr>
        <dsp:cNvPr id="0" name=""/>
        <dsp:cNvSpPr/>
      </dsp:nvSpPr>
      <dsp:spPr>
        <a:xfrm>
          <a:off x="6901099" y="6053132"/>
          <a:ext cx="1159994" cy="91440"/>
        </a:xfrm>
        <a:custGeom>
          <a:avLst/>
          <a:gdLst/>
          <a:ahLst/>
          <a:cxnLst/>
          <a:rect l="0" t="0" r="0" b="0"/>
          <a:pathLst>
            <a:path>
              <a:moveTo>
                <a:pt x="0" y="58933"/>
              </a:moveTo>
              <a:lnTo>
                <a:pt x="1030748" y="58933"/>
              </a:lnTo>
              <a:lnTo>
                <a:pt x="1030748" y="45720"/>
              </a:lnTo>
              <a:lnTo>
                <a:pt x="1159994"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36C393-2AFF-4C50-B615-4F4F5957E58A}">
      <dsp:nvSpPr>
        <dsp:cNvPr id="0" name=""/>
        <dsp:cNvSpPr/>
      </dsp:nvSpPr>
      <dsp:spPr>
        <a:xfrm>
          <a:off x="4397839" y="5073127"/>
          <a:ext cx="1210801" cy="1038938"/>
        </a:xfrm>
        <a:custGeom>
          <a:avLst/>
          <a:gdLst/>
          <a:ahLst/>
          <a:cxnLst/>
          <a:rect l="0" t="0" r="0" b="0"/>
          <a:pathLst>
            <a:path>
              <a:moveTo>
                <a:pt x="0" y="0"/>
              </a:moveTo>
              <a:lnTo>
                <a:pt x="1081555" y="0"/>
              </a:lnTo>
              <a:lnTo>
                <a:pt x="1081555" y="1038938"/>
              </a:lnTo>
              <a:lnTo>
                <a:pt x="1210801" y="1038938"/>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1EE3B8-DD78-448F-BC62-447B4A32BDAA}">
      <dsp:nvSpPr>
        <dsp:cNvPr id="0" name=""/>
        <dsp:cNvSpPr/>
      </dsp:nvSpPr>
      <dsp:spPr>
        <a:xfrm>
          <a:off x="6899897" y="4939821"/>
          <a:ext cx="1161196" cy="91440"/>
        </a:xfrm>
        <a:custGeom>
          <a:avLst/>
          <a:gdLst/>
          <a:ahLst/>
          <a:cxnLst/>
          <a:rect l="0" t="0" r="0" b="0"/>
          <a:pathLst>
            <a:path>
              <a:moveTo>
                <a:pt x="0" y="57861"/>
              </a:moveTo>
              <a:lnTo>
                <a:pt x="1031950" y="57861"/>
              </a:lnTo>
              <a:lnTo>
                <a:pt x="1031950" y="45720"/>
              </a:lnTo>
              <a:lnTo>
                <a:pt x="1161196"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A28F2E-C5A6-4D71-89E3-C63641F7C780}">
      <dsp:nvSpPr>
        <dsp:cNvPr id="0" name=""/>
        <dsp:cNvSpPr/>
      </dsp:nvSpPr>
      <dsp:spPr>
        <a:xfrm>
          <a:off x="4397839" y="4951962"/>
          <a:ext cx="1209599" cy="91440"/>
        </a:xfrm>
        <a:custGeom>
          <a:avLst/>
          <a:gdLst/>
          <a:ahLst/>
          <a:cxnLst/>
          <a:rect l="0" t="0" r="0" b="0"/>
          <a:pathLst>
            <a:path>
              <a:moveTo>
                <a:pt x="0" y="121165"/>
              </a:moveTo>
              <a:lnTo>
                <a:pt x="1080353" y="121165"/>
              </a:lnTo>
              <a:lnTo>
                <a:pt x="1080353" y="45720"/>
              </a:lnTo>
              <a:lnTo>
                <a:pt x="1209599"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92EA8E-7DC6-4DE3-ABD2-0719F37A2BCA}">
      <dsp:nvSpPr>
        <dsp:cNvPr id="0" name=""/>
        <dsp:cNvSpPr/>
      </dsp:nvSpPr>
      <dsp:spPr>
        <a:xfrm>
          <a:off x="3259260" y="5027407"/>
          <a:ext cx="258491" cy="91440"/>
        </a:xfrm>
        <a:custGeom>
          <a:avLst/>
          <a:gdLst/>
          <a:ahLst/>
          <a:cxnLst/>
          <a:rect l="0" t="0" r="0" b="0"/>
          <a:pathLst>
            <a:path>
              <a:moveTo>
                <a:pt x="0" y="45720"/>
              </a:moveTo>
              <a:lnTo>
                <a:pt x="258491"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3AADC5-D522-4836-B73A-98B1333686C6}">
      <dsp:nvSpPr>
        <dsp:cNvPr id="0" name=""/>
        <dsp:cNvSpPr/>
      </dsp:nvSpPr>
      <dsp:spPr>
        <a:xfrm>
          <a:off x="1859010" y="5027407"/>
          <a:ext cx="258491" cy="91440"/>
        </a:xfrm>
        <a:custGeom>
          <a:avLst/>
          <a:gdLst/>
          <a:ahLst/>
          <a:cxnLst/>
          <a:rect l="0" t="0" r="0" b="0"/>
          <a:pathLst>
            <a:path>
              <a:moveTo>
                <a:pt x="0" y="45720"/>
              </a:moveTo>
              <a:lnTo>
                <a:pt x="258491"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C2D22B-160F-4B44-9AE7-182AF5BAE8FC}">
      <dsp:nvSpPr>
        <dsp:cNvPr id="0" name=""/>
        <dsp:cNvSpPr/>
      </dsp:nvSpPr>
      <dsp:spPr>
        <a:xfrm>
          <a:off x="742856" y="5027407"/>
          <a:ext cx="258491" cy="91440"/>
        </a:xfrm>
        <a:custGeom>
          <a:avLst/>
          <a:gdLst/>
          <a:ahLst/>
          <a:cxnLst/>
          <a:rect l="0" t="0" r="0" b="0"/>
          <a:pathLst>
            <a:path>
              <a:moveTo>
                <a:pt x="0" y="45720"/>
              </a:moveTo>
              <a:lnTo>
                <a:pt x="258491" y="4572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0EAF41-FFF0-4359-BD2B-D7928D6FCC91}">
      <dsp:nvSpPr>
        <dsp:cNvPr id="0" name=""/>
        <dsp:cNvSpPr/>
      </dsp:nvSpPr>
      <dsp:spPr>
        <a:xfrm>
          <a:off x="8351" y="4621668"/>
          <a:ext cx="734504" cy="90291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Enlisted NF Contract</a:t>
          </a:r>
        </a:p>
      </dsp:txBody>
      <dsp:txXfrm>
        <a:off x="8351" y="4621668"/>
        <a:ext cx="734504" cy="902918"/>
      </dsp:txXfrm>
    </dsp:sp>
    <dsp:sp modelId="{FD7A51C3-434F-4A4A-BA32-2E556892C663}">
      <dsp:nvSpPr>
        <dsp:cNvPr id="0" name=""/>
        <dsp:cNvSpPr/>
      </dsp:nvSpPr>
      <dsp:spPr>
        <a:xfrm>
          <a:off x="1001347" y="4633356"/>
          <a:ext cx="857662" cy="87954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Navy </a:t>
          </a:r>
        </a:p>
        <a:p>
          <a:pPr marL="0" lvl="0" indent="0" algn="ctr" defTabSz="622300">
            <a:lnSpc>
              <a:spcPct val="90000"/>
            </a:lnSpc>
            <a:spcBef>
              <a:spcPct val="0"/>
            </a:spcBef>
            <a:spcAft>
              <a:spcPct val="35000"/>
            </a:spcAft>
            <a:buNone/>
          </a:pPr>
          <a:r>
            <a:rPr lang="en-US" sz="1400" kern="1200" dirty="0"/>
            <a:t>Basic Training</a:t>
          </a:r>
        </a:p>
      </dsp:txBody>
      <dsp:txXfrm>
        <a:off x="1001347" y="4633356"/>
        <a:ext cx="857662" cy="879542"/>
      </dsp:txXfrm>
    </dsp:sp>
    <dsp:sp modelId="{91057A5C-646E-4C46-8504-C7DC25C0ACB3}">
      <dsp:nvSpPr>
        <dsp:cNvPr id="0" name=""/>
        <dsp:cNvSpPr/>
      </dsp:nvSpPr>
      <dsp:spPr>
        <a:xfrm>
          <a:off x="2117502" y="4564871"/>
          <a:ext cx="1141758" cy="1016511"/>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ET/EM/MM</a:t>
          </a:r>
        </a:p>
        <a:p>
          <a:pPr marL="0" lvl="0" indent="0" algn="ctr" defTabSz="622300">
            <a:lnSpc>
              <a:spcPct val="90000"/>
            </a:lnSpc>
            <a:spcBef>
              <a:spcPct val="0"/>
            </a:spcBef>
            <a:spcAft>
              <a:spcPct val="35000"/>
            </a:spcAft>
            <a:buNone/>
          </a:pPr>
          <a:r>
            <a:rPr lang="en-US" sz="1400" kern="1200" dirty="0"/>
            <a:t>(ELT Training Optional for MM)</a:t>
          </a:r>
        </a:p>
      </dsp:txBody>
      <dsp:txXfrm>
        <a:off x="2117502" y="4564871"/>
        <a:ext cx="1141758" cy="1016511"/>
      </dsp:txXfrm>
    </dsp:sp>
    <dsp:sp modelId="{B74D4F90-0EA7-4210-BC54-CD8CBDD745F4}">
      <dsp:nvSpPr>
        <dsp:cNvPr id="0" name=""/>
        <dsp:cNvSpPr/>
      </dsp:nvSpPr>
      <dsp:spPr>
        <a:xfrm>
          <a:off x="3517752" y="4533901"/>
          <a:ext cx="880086" cy="107845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Submarine</a:t>
          </a:r>
        </a:p>
        <a:p>
          <a:pPr marL="0" lvl="0" indent="0" algn="ctr" defTabSz="622300">
            <a:lnSpc>
              <a:spcPct val="90000"/>
            </a:lnSpc>
            <a:spcBef>
              <a:spcPct val="0"/>
            </a:spcBef>
            <a:spcAft>
              <a:spcPct val="35000"/>
            </a:spcAft>
            <a:buNone/>
          </a:pPr>
          <a:r>
            <a:rPr lang="en-US" sz="1400" kern="1200" dirty="0"/>
            <a:t>-Or-</a:t>
          </a:r>
        </a:p>
        <a:p>
          <a:pPr marL="0" lvl="0" indent="0" algn="ctr" defTabSz="622300">
            <a:lnSpc>
              <a:spcPct val="90000"/>
            </a:lnSpc>
            <a:spcBef>
              <a:spcPct val="0"/>
            </a:spcBef>
            <a:spcAft>
              <a:spcPct val="35000"/>
            </a:spcAft>
            <a:buNone/>
          </a:pPr>
          <a:r>
            <a:rPr lang="en-US" sz="1400" kern="1200" dirty="0"/>
            <a:t>Aircraft Carrier</a:t>
          </a:r>
        </a:p>
      </dsp:txBody>
      <dsp:txXfrm>
        <a:off x="3517752" y="4533901"/>
        <a:ext cx="880086" cy="1078452"/>
      </dsp:txXfrm>
    </dsp:sp>
    <dsp:sp modelId="{055A7250-A0C9-4F5D-90BB-E2EAE82AC0EC}">
      <dsp:nvSpPr>
        <dsp:cNvPr id="0" name=""/>
        <dsp:cNvSpPr/>
      </dsp:nvSpPr>
      <dsp:spPr>
        <a:xfrm>
          <a:off x="5607438" y="4412183"/>
          <a:ext cx="1292458" cy="117099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Continue Navy Enlisted Career</a:t>
          </a:r>
        </a:p>
        <a:p>
          <a:pPr marL="0" lvl="0" indent="0" algn="ctr" defTabSz="622300">
            <a:lnSpc>
              <a:spcPct val="90000"/>
            </a:lnSpc>
            <a:spcBef>
              <a:spcPct val="0"/>
            </a:spcBef>
            <a:spcAft>
              <a:spcPct val="35000"/>
            </a:spcAft>
            <a:buNone/>
          </a:pPr>
          <a:r>
            <a:rPr lang="en-US" sz="1400" kern="1200" dirty="0"/>
            <a:t>Retirement Pension in 20 Years</a:t>
          </a:r>
        </a:p>
      </dsp:txBody>
      <dsp:txXfrm>
        <a:off x="5607438" y="4412183"/>
        <a:ext cx="1292458" cy="1170998"/>
      </dsp:txXfrm>
    </dsp:sp>
    <dsp:sp modelId="{B609F26E-7A51-4EB4-82E7-3CEAB2D49452}">
      <dsp:nvSpPr>
        <dsp:cNvPr id="0" name=""/>
        <dsp:cNvSpPr/>
      </dsp:nvSpPr>
      <dsp:spPr>
        <a:xfrm>
          <a:off x="8061093" y="4605812"/>
          <a:ext cx="1292458" cy="75945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20+ Year Career in the Civilian Nuclear Field</a:t>
          </a:r>
        </a:p>
      </dsp:txBody>
      <dsp:txXfrm>
        <a:off x="8061093" y="4605812"/>
        <a:ext cx="1292458" cy="759457"/>
      </dsp:txXfrm>
    </dsp:sp>
    <dsp:sp modelId="{2A95076F-E4D9-44C1-AEDA-0C3F61E9DFB8}">
      <dsp:nvSpPr>
        <dsp:cNvPr id="0" name=""/>
        <dsp:cNvSpPr/>
      </dsp:nvSpPr>
      <dsp:spPr>
        <a:xfrm>
          <a:off x="5608640" y="5784230"/>
          <a:ext cx="1292458" cy="65567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Employment (Civilian Nuclear Power)</a:t>
          </a:r>
        </a:p>
      </dsp:txBody>
      <dsp:txXfrm>
        <a:off x="5608640" y="5784230"/>
        <a:ext cx="1292458" cy="655672"/>
      </dsp:txXfrm>
    </dsp:sp>
    <dsp:sp modelId="{D4321B80-7B40-4B6F-947A-4F341E9C9EDF}">
      <dsp:nvSpPr>
        <dsp:cNvPr id="0" name=""/>
        <dsp:cNvSpPr/>
      </dsp:nvSpPr>
      <dsp:spPr>
        <a:xfrm>
          <a:off x="8061093" y="5733516"/>
          <a:ext cx="1292458" cy="73067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40+ Year Career in the Civilian Nuclear Field</a:t>
          </a:r>
        </a:p>
      </dsp:txBody>
      <dsp:txXfrm>
        <a:off x="8061093" y="5733516"/>
        <a:ext cx="1292458" cy="730673"/>
      </dsp:txXfrm>
    </dsp:sp>
    <dsp:sp modelId="{F775A67F-653E-4844-8B33-36D88DF652D2}">
      <dsp:nvSpPr>
        <dsp:cNvPr id="0" name=""/>
        <dsp:cNvSpPr/>
      </dsp:nvSpPr>
      <dsp:spPr>
        <a:xfrm>
          <a:off x="4109258" y="1426612"/>
          <a:ext cx="1292458" cy="163328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College + Forever G/I Bill ($180k)</a:t>
          </a:r>
        </a:p>
        <a:p>
          <a:pPr marL="0" lvl="0" indent="0" algn="ctr" defTabSz="622300">
            <a:lnSpc>
              <a:spcPct val="90000"/>
            </a:lnSpc>
            <a:spcBef>
              <a:spcPct val="0"/>
            </a:spcBef>
            <a:spcAft>
              <a:spcPct val="35000"/>
            </a:spcAft>
            <a:buNone/>
          </a:pPr>
          <a:r>
            <a:rPr lang="en-US" sz="800" kern="1200" dirty="0"/>
            <a:t>(Tuition/Room/Board/Books)</a:t>
          </a:r>
        </a:p>
        <a:p>
          <a:pPr marL="0" lvl="0" indent="0" algn="ctr" defTabSz="622300">
            <a:lnSpc>
              <a:spcPct val="90000"/>
            </a:lnSpc>
            <a:spcBef>
              <a:spcPct val="0"/>
            </a:spcBef>
            <a:spcAft>
              <a:spcPct val="35000"/>
            </a:spcAft>
            <a:buNone/>
          </a:pPr>
          <a:r>
            <a:rPr lang="en-US" sz="1400" kern="1200" dirty="0"/>
            <a:t>Obtain Debt Free Bachelor’s Degree</a:t>
          </a:r>
        </a:p>
        <a:p>
          <a:pPr marL="0" lvl="0" indent="0" algn="ctr" defTabSz="622300">
            <a:lnSpc>
              <a:spcPct val="90000"/>
            </a:lnSpc>
            <a:spcBef>
              <a:spcPct val="0"/>
            </a:spcBef>
            <a:spcAft>
              <a:spcPct val="35000"/>
            </a:spcAft>
            <a:buNone/>
          </a:pPr>
          <a:r>
            <a:rPr lang="en-US" sz="1400" kern="1200" dirty="0"/>
            <a:t>(Or Master’s)</a:t>
          </a:r>
        </a:p>
      </dsp:txBody>
      <dsp:txXfrm>
        <a:off x="4109258" y="1426612"/>
        <a:ext cx="1292458" cy="1633288"/>
      </dsp:txXfrm>
    </dsp:sp>
    <dsp:sp modelId="{E128DE32-BBCC-4863-8D98-B70EE94352FE}">
      <dsp:nvSpPr>
        <dsp:cNvPr id="0" name=""/>
        <dsp:cNvSpPr/>
      </dsp:nvSpPr>
      <dsp:spPr>
        <a:xfrm>
          <a:off x="5709633" y="1184634"/>
          <a:ext cx="1292458" cy="3941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Navy OCS</a:t>
          </a:r>
        </a:p>
      </dsp:txBody>
      <dsp:txXfrm>
        <a:off x="5709633" y="1184634"/>
        <a:ext cx="1292458" cy="394199"/>
      </dsp:txXfrm>
    </dsp:sp>
    <dsp:sp modelId="{91E15C04-9C1C-4B9F-802F-8A0EBC16F6D1}">
      <dsp:nvSpPr>
        <dsp:cNvPr id="0" name=""/>
        <dsp:cNvSpPr/>
      </dsp:nvSpPr>
      <dsp:spPr>
        <a:xfrm>
          <a:off x="7601185" y="824958"/>
          <a:ext cx="2137830" cy="964425"/>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Start Career as a              Naval Officer</a:t>
          </a:r>
        </a:p>
        <a:p>
          <a:pPr marL="0" lvl="0" indent="0" algn="ctr" defTabSz="622300">
            <a:lnSpc>
              <a:spcPct val="90000"/>
            </a:lnSpc>
            <a:spcBef>
              <a:spcPct val="0"/>
            </a:spcBef>
            <a:spcAft>
              <a:spcPct val="35000"/>
            </a:spcAft>
            <a:buNone/>
          </a:pPr>
          <a:r>
            <a:rPr lang="en-US" sz="1400" kern="1200" dirty="0"/>
            <a:t>(General, Aviation, Medical, Nursing, Support) </a:t>
          </a:r>
        </a:p>
      </dsp:txBody>
      <dsp:txXfrm>
        <a:off x="7601185" y="824958"/>
        <a:ext cx="2137830" cy="964425"/>
      </dsp:txXfrm>
    </dsp:sp>
    <dsp:sp modelId="{FBE0769F-C3E1-45A0-AD37-C2535D51D925}">
      <dsp:nvSpPr>
        <dsp:cNvPr id="0" name=""/>
        <dsp:cNvSpPr/>
      </dsp:nvSpPr>
      <dsp:spPr>
        <a:xfrm>
          <a:off x="5692908" y="2717942"/>
          <a:ext cx="1292458" cy="86552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Employment</a:t>
          </a:r>
        </a:p>
        <a:p>
          <a:pPr marL="0" lvl="0" indent="0" algn="ctr" defTabSz="622300">
            <a:lnSpc>
              <a:spcPct val="90000"/>
            </a:lnSpc>
            <a:spcBef>
              <a:spcPct val="0"/>
            </a:spcBef>
            <a:spcAft>
              <a:spcPct val="35000"/>
            </a:spcAft>
            <a:buNone/>
          </a:pPr>
          <a:r>
            <a:rPr lang="en-US" sz="1400" kern="1200" dirty="0"/>
            <a:t>(Civilian Nuclear Power)</a:t>
          </a:r>
        </a:p>
      </dsp:txBody>
      <dsp:txXfrm>
        <a:off x="5692908" y="2717942"/>
        <a:ext cx="1292458" cy="865529"/>
      </dsp:txXfrm>
    </dsp:sp>
    <dsp:sp modelId="{6F9D06D9-E6F4-41AB-A5EF-DCB978236DAE}">
      <dsp:nvSpPr>
        <dsp:cNvPr id="0" name=""/>
        <dsp:cNvSpPr/>
      </dsp:nvSpPr>
      <dsp:spPr>
        <a:xfrm>
          <a:off x="7735665" y="3102569"/>
          <a:ext cx="1905058" cy="1299192"/>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Start Career as a     Nuclear System Engineer</a:t>
          </a:r>
        </a:p>
        <a:p>
          <a:pPr marL="0" lvl="0" indent="0" algn="ctr" defTabSz="622300">
            <a:lnSpc>
              <a:spcPct val="90000"/>
            </a:lnSpc>
            <a:spcBef>
              <a:spcPct val="0"/>
            </a:spcBef>
            <a:spcAft>
              <a:spcPct val="35000"/>
            </a:spcAft>
            <a:buNone/>
          </a:pPr>
          <a:r>
            <a:rPr lang="en-US" sz="1400" kern="1200" dirty="0"/>
            <a:t>-or -</a:t>
          </a:r>
        </a:p>
        <a:p>
          <a:pPr marL="0" lvl="0" indent="0" algn="ctr" defTabSz="622300">
            <a:lnSpc>
              <a:spcPct val="90000"/>
            </a:lnSpc>
            <a:spcBef>
              <a:spcPct val="0"/>
            </a:spcBef>
            <a:spcAft>
              <a:spcPct val="35000"/>
            </a:spcAft>
            <a:buNone/>
          </a:pPr>
          <a:r>
            <a:rPr lang="en-US" sz="1400" kern="1200" dirty="0"/>
            <a:t>SRO (Senior Reactor Operator)</a:t>
          </a:r>
        </a:p>
      </dsp:txBody>
      <dsp:txXfrm>
        <a:off x="7735665" y="3102569"/>
        <a:ext cx="1905058" cy="1299192"/>
      </dsp:txXfrm>
    </dsp:sp>
    <dsp:sp modelId="{3CB302BA-8CF0-4BC9-A192-EA7F4D5A9945}">
      <dsp:nvSpPr>
        <dsp:cNvPr id="0" name=""/>
        <dsp:cNvSpPr/>
      </dsp:nvSpPr>
      <dsp:spPr>
        <a:xfrm>
          <a:off x="5705962" y="1910126"/>
          <a:ext cx="1292458" cy="56930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Navy NUPOC Program</a:t>
          </a:r>
        </a:p>
      </dsp:txBody>
      <dsp:txXfrm>
        <a:off x="5705962" y="1910126"/>
        <a:ext cx="1292458" cy="569303"/>
      </dsp:txXfrm>
    </dsp:sp>
    <dsp:sp modelId="{D73D56E9-04E6-4B0A-8740-8C8188C10BD5}">
      <dsp:nvSpPr>
        <dsp:cNvPr id="0" name=""/>
        <dsp:cNvSpPr/>
      </dsp:nvSpPr>
      <dsp:spPr>
        <a:xfrm>
          <a:off x="7630162" y="1881596"/>
          <a:ext cx="2134327" cy="101596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Start Career as a          Nuclear Naval Officer</a:t>
          </a:r>
        </a:p>
        <a:p>
          <a:pPr marL="0" lvl="0" indent="0" algn="ctr" defTabSz="622300">
            <a:lnSpc>
              <a:spcPct val="90000"/>
            </a:lnSpc>
            <a:spcBef>
              <a:spcPct val="0"/>
            </a:spcBef>
            <a:spcAft>
              <a:spcPct val="35000"/>
            </a:spcAft>
            <a:buNone/>
          </a:pPr>
          <a:r>
            <a:rPr lang="en-US" sz="1400" kern="1200" dirty="0"/>
            <a:t>(Line Officer, Instructor, Naval Reactors Engineer)</a:t>
          </a:r>
        </a:p>
      </dsp:txBody>
      <dsp:txXfrm>
        <a:off x="7630162" y="1881596"/>
        <a:ext cx="2134327" cy="1015967"/>
      </dsp:txXfrm>
    </dsp:sp>
    <dsp:sp modelId="{965A6319-A932-4995-A128-1C2978282868}">
      <dsp:nvSpPr>
        <dsp:cNvPr id="0" name=""/>
        <dsp:cNvSpPr/>
      </dsp:nvSpPr>
      <dsp:spPr>
        <a:xfrm>
          <a:off x="5709206" y="522340"/>
          <a:ext cx="1272128" cy="394199"/>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Civilian Career</a:t>
          </a:r>
        </a:p>
      </dsp:txBody>
      <dsp:txXfrm>
        <a:off x="5709206" y="522340"/>
        <a:ext cx="1272128" cy="394199"/>
      </dsp:txXfrm>
    </dsp:sp>
    <dsp:sp modelId="{94502D8A-1CEA-4806-81BE-BD59D08EAD8F}">
      <dsp:nvSpPr>
        <dsp:cNvPr id="0" name=""/>
        <dsp:cNvSpPr/>
      </dsp:nvSpPr>
      <dsp:spPr>
        <a:xfrm>
          <a:off x="7602917" y="318998"/>
          <a:ext cx="2162994" cy="47483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40+ Year Civilian Career</a:t>
          </a:r>
        </a:p>
      </dsp:txBody>
      <dsp:txXfrm>
        <a:off x="7602917" y="318998"/>
        <a:ext cx="2162994" cy="474833"/>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91CD8-A5C9-4500-BE1A-FBB93570A8D3}" type="datetimeFigureOut">
              <a:rPr lang="en-US" smtClean="0"/>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EBBD0-11F5-4750-BB76-35E1EAE08560}" type="slidenum">
              <a:rPr lang="en-US" smtClean="0"/>
              <a:t>‹#›</a:t>
            </a:fld>
            <a:endParaRPr lang="en-US"/>
          </a:p>
        </p:txBody>
      </p:sp>
    </p:spTree>
    <p:extLst>
      <p:ext uri="{BB962C8B-B14F-4D97-AF65-F5344CB8AC3E}">
        <p14:creationId xmlns:p14="http://schemas.microsoft.com/office/powerpoint/2010/main" val="277755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4AC6-5314-9762-B7C9-E58120400F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50F3B2-00C7-6141-1624-0E174D5D60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D9F8EA-5B2C-2CEC-0193-4411B949DE9F}"/>
              </a:ext>
            </a:extLst>
          </p:cNvPr>
          <p:cNvSpPr>
            <a:spLocks noGrp="1"/>
          </p:cNvSpPr>
          <p:nvPr>
            <p:ph type="dt" sz="half" idx="10"/>
          </p:nvPr>
        </p:nvSpPr>
        <p:spPr/>
        <p:txBody>
          <a:bodyPr/>
          <a:lstStyle/>
          <a:p>
            <a:fld id="{5316A36B-E3DE-4B5F-874C-9D6A923AF09D}" type="datetimeFigureOut">
              <a:rPr lang="en-US" smtClean="0"/>
              <a:t>11/8/2022</a:t>
            </a:fld>
            <a:endParaRPr lang="en-US"/>
          </a:p>
        </p:txBody>
      </p:sp>
      <p:sp>
        <p:nvSpPr>
          <p:cNvPr id="5" name="Footer Placeholder 4">
            <a:extLst>
              <a:ext uri="{FF2B5EF4-FFF2-40B4-BE49-F238E27FC236}">
                <a16:creationId xmlns:a16="http://schemas.microsoft.com/office/drawing/2014/main" id="{F4E4AFE7-6AA1-8D49-5DEF-5FAF91EBF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92215-054F-F711-382E-52CED0E9C62F}"/>
              </a:ext>
            </a:extLst>
          </p:cNvPr>
          <p:cNvSpPr>
            <a:spLocks noGrp="1"/>
          </p:cNvSpPr>
          <p:nvPr>
            <p:ph type="sldNum" sz="quarter" idx="12"/>
          </p:nvPr>
        </p:nvSpPr>
        <p:spPr/>
        <p:txBody>
          <a:bodyPr/>
          <a:lstStyle/>
          <a:p>
            <a:fld id="{BF737451-54D2-4890-8DB9-8DD112B7DE87}" type="slidenum">
              <a:rPr lang="en-US" smtClean="0"/>
              <a:t>‹#›</a:t>
            </a:fld>
            <a:endParaRPr lang="en-US"/>
          </a:p>
        </p:txBody>
      </p:sp>
    </p:spTree>
    <p:extLst>
      <p:ext uri="{BB962C8B-B14F-4D97-AF65-F5344CB8AC3E}">
        <p14:creationId xmlns:p14="http://schemas.microsoft.com/office/powerpoint/2010/main" val="156192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2FCD6-61EC-0C76-24F3-C473169EC5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7DF002-812B-562C-B4BC-755A734167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C0860-5914-0197-73B0-81EE95D05FD1}"/>
              </a:ext>
            </a:extLst>
          </p:cNvPr>
          <p:cNvSpPr>
            <a:spLocks noGrp="1"/>
          </p:cNvSpPr>
          <p:nvPr>
            <p:ph type="dt" sz="half" idx="10"/>
          </p:nvPr>
        </p:nvSpPr>
        <p:spPr/>
        <p:txBody>
          <a:bodyPr/>
          <a:lstStyle/>
          <a:p>
            <a:fld id="{5316A36B-E3DE-4B5F-874C-9D6A923AF09D}" type="datetimeFigureOut">
              <a:rPr lang="en-US" smtClean="0"/>
              <a:t>11/8/2022</a:t>
            </a:fld>
            <a:endParaRPr lang="en-US"/>
          </a:p>
        </p:txBody>
      </p:sp>
      <p:sp>
        <p:nvSpPr>
          <p:cNvPr id="5" name="Footer Placeholder 4">
            <a:extLst>
              <a:ext uri="{FF2B5EF4-FFF2-40B4-BE49-F238E27FC236}">
                <a16:creationId xmlns:a16="http://schemas.microsoft.com/office/drawing/2014/main" id="{A07BDB9E-8EBF-894B-18A3-146FC5FB67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24F20-CEBD-243D-F066-E877B807C837}"/>
              </a:ext>
            </a:extLst>
          </p:cNvPr>
          <p:cNvSpPr>
            <a:spLocks noGrp="1"/>
          </p:cNvSpPr>
          <p:nvPr>
            <p:ph type="sldNum" sz="quarter" idx="12"/>
          </p:nvPr>
        </p:nvSpPr>
        <p:spPr/>
        <p:txBody>
          <a:bodyPr/>
          <a:lstStyle/>
          <a:p>
            <a:fld id="{BF737451-54D2-4890-8DB9-8DD112B7DE87}" type="slidenum">
              <a:rPr lang="en-US" smtClean="0"/>
              <a:t>‹#›</a:t>
            </a:fld>
            <a:endParaRPr lang="en-US"/>
          </a:p>
        </p:txBody>
      </p:sp>
    </p:spTree>
    <p:extLst>
      <p:ext uri="{BB962C8B-B14F-4D97-AF65-F5344CB8AC3E}">
        <p14:creationId xmlns:p14="http://schemas.microsoft.com/office/powerpoint/2010/main" val="236126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11A863-9B3F-36AE-2092-49E344E8DA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E1FF70-8269-7BFF-3B16-B5A899D5C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57ECE-5334-024C-DF23-16016FDC06B0}"/>
              </a:ext>
            </a:extLst>
          </p:cNvPr>
          <p:cNvSpPr>
            <a:spLocks noGrp="1"/>
          </p:cNvSpPr>
          <p:nvPr>
            <p:ph type="dt" sz="half" idx="10"/>
          </p:nvPr>
        </p:nvSpPr>
        <p:spPr/>
        <p:txBody>
          <a:bodyPr/>
          <a:lstStyle/>
          <a:p>
            <a:fld id="{5316A36B-E3DE-4B5F-874C-9D6A923AF09D}" type="datetimeFigureOut">
              <a:rPr lang="en-US" smtClean="0"/>
              <a:t>11/8/2022</a:t>
            </a:fld>
            <a:endParaRPr lang="en-US"/>
          </a:p>
        </p:txBody>
      </p:sp>
      <p:sp>
        <p:nvSpPr>
          <p:cNvPr id="5" name="Footer Placeholder 4">
            <a:extLst>
              <a:ext uri="{FF2B5EF4-FFF2-40B4-BE49-F238E27FC236}">
                <a16:creationId xmlns:a16="http://schemas.microsoft.com/office/drawing/2014/main" id="{ADA63CAA-38AC-FE7D-2608-559D76CE5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7A9F83-BD9F-53A7-C25B-2846E8E444DF}"/>
              </a:ext>
            </a:extLst>
          </p:cNvPr>
          <p:cNvSpPr>
            <a:spLocks noGrp="1"/>
          </p:cNvSpPr>
          <p:nvPr>
            <p:ph type="sldNum" sz="quarter" idx="12"/>
          </p:nvPr>
        </p:nvSpPr>
        <p:spPr/>
        <p:txBody>
          <a:bodyPr/>
          <a:lstStyle/>
          <a:p>
            <a:fld id="{BF737451-54D2-4890-8DB9-8DD112B7DE87}" type="slidenum">
              <a:rPr lang="en-US" smtClean="0"/>
              <a:t>‹#›</a:t>
            </a:fld>
            <a:endParaRPr lang="en-US"/>
          </a:p>
        </p:txBody>
      </p:sp>
    </p:spTree>
    <p:extLst>
      <p:ext uri="{BB962C8B-B14F-4D97-AF65-F5344CB8AC3E}">
        <p14:creationId xmlns:p14="http://schemas.microsoft.com/office/powerpoint/2010/main" val="226523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48A8-A8F4-0572-1BCA-59DFA8E13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030DD2-A13B-68BA-7982-08386F662F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E4B2F-0924-36CE-6B0D-520ECD4B1FB6}"/>
              </a:ext>
            </a:extLst>
          </p:cNvPr>
          <p:cNvSpPr>
            <a:spLocks noGrp="1"/>
          </p:cNvSpPr>
          <p:nvPr>
            <p:ph type="dt" sz="half" idx="10"/>
          </p:nvPr>
        </p:nvSpPr>
        <p:spPr/>
        <p:txBody>
          <a:bodyPr/>
          <a:lstStyle/>
          <a:p>
            <a:fld id="{5316A36B-E3DE-4B5F-874C-9D6A923AF09D}" type="datetimeFigureOut">
              <a:rPr lang="en-US" smtClean="0"/>
              <a:t>11/8/2022</a:t>
            </a:fld>
            <a:endParaRPr lang="en-US"/>
          </a:p>
        </p:txBody>
      </p:sp>
      <p:sp>
        <p:nvSpPr>
          <p:cNvPr id="5" name="Footer Placeholder 4">
            <a:extLst>
              <a:ext uri="{FF2B5EF4-FFF2-40B4-BE49-F238E27FC236}">
                <a16:creationId xmlns:a16="http://schemas.microsoft.com/office/drawing/2014/main" id="{35F61558-BA69-5467-ECF9-2BCB03CF9E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B54408-E287-1E8C-FF3E-66A08A58083B}"/>
              </a:ext>
            </a:extLst>
          </p:cNvPr>
          <p:cNvSpPr>
            <a:spLocks noGrp="1"/>
          </p:cNvSpPr>
          <p:nvPr>
            <p:ph type="sldNum" sz="quarter" idx="12"/>
          </p:nvPr>
        </p:nvSpPr>
        <p:spPr/>
        <p:txBody>
          <a:bodyPr/>
          <a:lstStyle/>
          <a:p>
            <a:fld id="{BF737451-54D2-4890-8DB9-8DD112B7DE87}" type="slidenum">
              <a:rPr lang="en-US" smtClean="0"/>
              <a:t>‹#›</a:t>
            </a:fld>
            <a:endParaRPr lang="en-US"/>
          </a:p>
        </p:txBody>
      </p:sp>
    </p:spTree>
    <p:extLst>
      <p:ext uri="{BB962C8B-B14F-4D97-AF65-F5344CB8AC3E}">
        <p14:creationId xmlns:p14="http://schemas.microsoft.com/office/powerpoint/2010/main" val="59506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F91A9-F73F-5D74-83C5-463B34DCF0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5F2C04-3FDB-E669-00F4-9304A7BAA9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5535A2-962C-EA48-DEED-2FA7891D5D6C}"/>
              </a:ext>
            </a:extLst>
          </p:cNvPr>
          <p:cNvSpPr>
            <a:spLocks noGrp="1"/>
          </p:cNvSpPr>
          <p:nvPr>
            <p:ph type="dt" sz="half" idx="10"/>
          </p:nvPr>
        </p:nvSpPr>
        <p:spPr/>
        <p:txBody>
          <a:bodyPr/>
          <a:lstStyle/>
          <a:p>
            <a:fld id="{5316A36B-E3DE-4B5F-874C-9D6A923AF09D}" type="datetimeFigureOut">
              <a:rPr lang="en-US" smtClean="0"/>
              <a:t>11/8/2022</a:t>
            </a:fld>
            <a:endParaRPr lang="en-US"/>
          </a:p>
        </p:txBody>
      </p:sp>
      <p:sp>
        <p:nvSpPr>
          <p:cNvPr id="5" name="Footer Placeholder 4">
            <a:extLst>
              <a:ext uri="{FF2B5EF4-FFF2-40B4-BE49-F238E27FC236}">
                <a16:creationId xmlns:a16="http://schemas.microsoft.com/office/drawing/2014/main" id="{34006E04-DE26-5919-97B2-A0662F4B3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E81F6-E88D-204B-EA1D-E6030C5E869E}"/>
              </a:ext>
            </a:extLst>
          </p:cNvPr>
          <p:cNvSpPr>
            <a:spLocks noGrp="1"/>
          </p:cNvSpPr>
          <p:nvPr>
            <p:ph type="sldNum" sz="quarter" idx="12"/>
          </p:nvPr>
        </p:nvSpPr>
        <p:spPr/>
        <p:txBody>
          <a:bodyPr/>
          <a:lstStyle/>
          <a:p>
            <a:fld id="{BF737451-54D2-4890-8DB9-8DD112B7DE87}" type="slidenum">
              <a:rPr lang="en-US" smtClean="0"/>
              <a:t>‹#›</a:t>
            </a:fld>
            <a:endParaRPr lang="en-US"/>
          </a:p>
        </p:txBody>
      </p:sp>
    </p:spTree>
    <p:extLst>
      <p:ext uri="{BB962C8B-B14F-4D97-AF65-F5344CB8AC3E}">
        <p14:creationId xmlns:p14="http://schemas.microsoft.com/office/powerpoint/2010/main" val="131534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BE6F-D905-7C91-DE49-2C81564EA5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85996A-F263-2D0C-918F-E7F1FC89B3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216069-7B90-8C01-7B70-5431D23D5A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88417-0781-FFAD-3981-1108F2C65A9E}"/>
              </a:ext>
            </a:extLst>
          </p:cNvPr>
          <p:cNvSpPr>
            <a:spLocks noGrp="1"/>
          </p:cNvSpPr>
          <p:nvPr>
            <p:ph type="dt" sz="half" idx="10"/>
          </p:nvPr>
        </p:nvSpPr>
        <p:spPr/>
        <p:txBody>
          <a:bodyPr/>
          <a:lstStyle/>
          <a:p>
            <a:fld id="{5316A36B-E3DE-4B5F-874C-9D6A923AF09D}" type="datetimeFigureOut">
              <a:rPr lang="en-US" smtClean="0"/>
              <a:t>11/8/2022</a:t>
            </a:fld>
            <a:endParaRPr lang="en-US"/>
          </a:p>
        </p:txBody>
      </p:sp>
      <p:sp>
        <p:nvSpPr>
          <p:cNvPr id="6" name="Footer Placeholder 5">
            <a:extLst>
              <a:ext uri="{FF2B5EF4-FFF2-40B4-BE49-F238E27FC236}">
                <a16:creationId xmlns:a16="http://schemas.microsoft.com/office/drawing/2014/main" id="{471028E3-B820-5410-650B-808F8B866A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B0FDAD-3548-B0ED-70D8-70821063A125}"/>
              </a:ext>
            </a:extLst>
          </p:cNvPr>
          <p:cNvSpPr>
            <a:spLocks noGrp="1"/>
          </p:cNvSpPr>
          <p:nvPr>
            <p:ph type="sldNum" sz="quarter" idx="12"/>
          </p:nvPr>
        </p:nvSpPr>
        <p:spPr/>
        <p:txBody>
          <a:bodyPr/>
          <a:lstStyle/>
          <a:p>
            <a:fld id="{BF737451-54D2-4890-8DB9-8DD112B7DE87}" type="slidenum">
              <a:rPr lang="en-US" smtClean="0"/>
              <a:t>‹#›</a:t>
            </a:fld>
            <a:endParaRPr lang="en-US"/>
          </a:p>
        </p:txBody>
      </p:sp>
    </p:spTree>
    <p:extLst>
      <p:ext uri="{BB962C8B-B14F-4D97-AF65-F5344CB8AC3E}">
        <p14:creationId xmlns:p14="http://schemas.microsoft.com/office/powerpoint/2010/main" val="2279072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57FE-A66B-D38E-715E-2F95E868AF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771903-AA37-9520-0E64-D9425E3B75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6C7C8E-F1CF-7FFA-AFA6-DB67690B14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02E522-9EE4-434D-41D7-241A7D9C5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A5E3AD-6AD6-D49E-64D6-A80B3214A2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D6C10C-5CC9-2424-132A-9CA4D1B9C925}"/>
              </a:ext>
            </a:extLst>
          </p:cNvPr>
          <p:cNvSpPr>
            <a:spLocks noGrp="1"/>
          </p:cNvSpPr>
          <p:nvPr>
            <p:ph type="dt" sz="half" idx="10"/>
          </p:nvPr>
        </p:nvSpPr>
        <p:spPr/>
        <p:txBody>
          <a:bodyPr/>
          <a:lstStyle/>
          <a:p>
            <a:fld id="{5316A36B-E3DE-4B5F-874C-9D6A923AF09D}" type="datetimeFigureOut">
              <a:rPr lang="en-US" smtClean="0"/>
              <a:t>11/8/2022</a:t>
            </a:fld>
            <a:endParaRPr lang="en-US"/>
          </a:p>
        </p:txBody>
      </p:sp>
      <p:sp>
        <p:nvSpPr>
          <p:cNvPr id="8" name="Footer Placeholder 7">
            <a:extLst>
              <a:ext uri="{FF2B5EF4-FFF2-40B4-BE49-F238E27FC236}">
                <a16:creationId xmlns:a16="http://schemas.microsoft.com/office/drawing/2014/main" id="{963491D9-34DD-31FC-B692-DAA46ECE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AF785D-4691-F381-1093-FF5E9778C257}"/>
              </a:ext>
            </a:extLst>
          </p:cNvPr>
          <p:cNvSpPr>
            <a:spLocks noGrp="1"/>
          </p:cNvSpPr>
          <p:nvPr>
            <p:ph type="sldNum" sz="quarter" idx="12"/>
          </p:nvPr>
        </p:nvSpPr>
        <p:spPr/>
        <p:txBody>
          <a:bodyPr/>
          <a:lstStyle/>
          <a:p>
            <a:fld id="{BF737451-54D2-4890-8DB9-8DD112B7DE87}" type="slidenum">
              <a:rPr lang="en-US" smtClean="0"/>
              <a:t>‹#›</a:t>
            </a:fld>
            <a:endParaRPr lang="en-US"/>
          </a:p>
        </p:txBody>
      </p:sp>
    </p:spTree>
    <p:extLst>
      <p:ext uri="{BB962C8B-B14F-4D97-AF65-F5344CB8AC3E}">
        <p14:creationId xmlns:p14="http://schemas.microsoft.com/office/powerpoint/2010/main" val="254481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05C09-1940-C498-6D7E-9C2CF43A54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06636E-7B1A-E417-A900-A7A277202D1D}"/>
              </a:ext>
            </a:extLst>
          </p:cNvPr>
          <p:cNvSpPr>
            <a:spLocks noGrp="1"/>
          </p:cNvSpPr>
          <p:nvPr>
            <p:ph type="dt" sz="half" idx="10"/>
          </p:nvPr>
        </p:nvSpPr>
        <p:spPr/>
        <p:txBody>
          <a:bodyPr/>
          <a:lstStyle/>
          <a:p>
            <a:fld id="{5316A36B-E3DE-4B5F-874C-9D6A923AF09D}" type="datetimeFigureOut">
              <a:rPr lang="en-US" smtClean="0"/>
              <a:t>11/8/2022</a:t>
            </a:fld>
            <a:endParaRPr lang="en-US"/>
          </a:p>
        </p:txBody>
      </p:sp>
      <p:sp>
        <p:nvSpPr>
          <p:cNvPr id="4" name="Footer Placeholder 3">
            <a:extLst>
              <a:ext uri="{FF2B5EF4-FFF2-40B4-BE49-F238E27FC236}">
                <a16:creationId xmlns:a16="http://schemas.microsoft.com/office/drawing/2014/main" id="{28FD2EAC-7ED8-0056-D234-7916E10F68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62F87F-76D0-76D6-087F-111C2F59B77B}"/>
              </a:ext>
            </a:extLst>
          </p:cNvPr>
          <p:cNvSpPr>
            <a:spLocks noGrp="1"/>
          </p:cNvSpPr>
          <p:nvPr>
            <p:ph type="sldNum" sz="quarter" idx="12"/>
          </p:nvPr>
        </p:nvSpPr>
        <p:spPr/>
        <p:txBody>
          <a:bodyPr/>
          <a:lstStyle/>
          <a:p>
            <a:fld id="{BF737451-54D2-4890-8DB9-8DD112B7DE87}" type="slidenum">
              <a:rPr lang="en-US" smtClean="0"/>
              <a:t>‹#›</a:t>
            </a:fld>
            <a:endParaRPr lang="en-US"/>
          </a:p>
        </p:txBody>
      </p:sp>
    </p:spTree>
    <p:extLst>
      <p:ext uri="{BB962C8B-B14F-4D97-AF65-F5344CB8AC3E}">
        <p14:creationId xmlns:p14="http://schemas.microsoft.com/office/powerpoint/2010/main" val="10092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1C16EA-3443-A081-E8D7-963247D140AF}"/>
              </a:ext>
            </a:extLst>
          </p:cNvPr>
          <p:cNvSpPr>
            <a:spLocks noGrp="1"/>
          </p:cNvSpPr>
          <p:nvPr>
            <p:ph type="dt" sz="half" idx="10"/>
          </p:nvPr>
        </p:nvSpPr>
        <p:spPr/>
        <p:txBody>
          <a:bodyPr/>
          <a:lstStyle/>
          <a:p>
            <a:fld id="{5316A36B-E3DE-4B5F-874C-9D6A923AF09D}" type="datetimeFigureOut">
              <a:rPr lang="en-US" smtClean="0"/>
              <a:t>11/8/2022</a:t>
            </a:fld>
            <a:endParaRPr lang="en-US"/>
          </a:p>
        </p:txBody>
      </p:sp>
      <p:sp>
        <p:nvSpPr>
          <p:cNvPr id="3" name="Footer Placeholder 2">
            <a:extLst>
              <a:ext uri="{FF2B5EF4-FFF2-40B4-BE49-F238E27FC236}">
                <a16:creationId xmlns:a16="http://schemas.microsoft.com/office/drawing/2014/main" id="{40198AC8-3B74-3B08-6326-5811987B0E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5B8ED9-1270-7591-A6C4-DB1F8389A430}"/>
              </a:ext>
            </a:extLst>
          </p:cNvPr>
          <p:cNvSpPr>
            <a:spLocks noGrp="1"/>
          </p:cNvSpPr>
          <p:nvPr>
            <p:ph type="sldNum" sz="quarter" idx="12"/>
          </p:nvPr>
        </p:nvSpPr>
        <p:spPr/>
        <p:txBody>
          <a:bodyPr/>
          <a:lstStyle/>
          <a:p>
            <a:fld id="{BF737451-54D2-4890-8DB9-8DD112B7DE87}" type="slidenum">
              <a:rPr lang="en-US" smtClean="0"/>
              <a:t>‹#›</a:t>
            </a:fld>
            <a:endParaRPr lang="en-US"/>
          </a:p>
        </p:txBody>
      </p:sp>
    </p:spTree>
    <p:extLst>
      <p:ext uri="{BB962C8B-B14F-4D97-AF65-F5344CB8AC3E}">
        <p14:creationId xmlns:p14="http://schemas.microsoft.com/office/powerpoint/2010/main" val="334182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3DBC7-18F8-9F2E-B531-AB1BC48198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BEA45C-830C-54DF-A577-8C8368E718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0D7174-16A2-8D95-4623-0FD5AF1800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D831B-1576-3268-A7F1-9683E98EC877}"/>
              </a:ext>
            </a:extLst>
          </p:cNvPr>
          <p:cNvSpPr>
            <a:spLocks noGrp="1"/>
          </p:cNvSpPr>
          <p:nvPr>
            <p:ph type="dt" sz="half" idx="10"/>
          </p:nvPr>
        </p:nvSpPr>
        <p:spPr/>
        <p:txBody>
          <a:bodyPr/>
          <a:lstStyle/>
          <a:p>
            <a:fld id="{5316A36B-E3DE-4B5F-874C-9D6A923AF09D}" type="datetimeFigureOut">
              <a:rPr lang="en-US" smtClean="0"/>
              <a:t>11/8/2022</a:t>
            </a:fld>
            <a:endParaRPr lang="en-US"/>
          </a:p>
        </p:txBody>
      </p:sp>
      <p:sp>
        <p:nvSpPr>
          <p:cNvPr id="6" name="Footer Placeholder 5">
            <a:extLst>
              <a:ext uri="{FF2B5EF4-FFF2-40B4-BE49-F238E27FC236}">
                <a16:creationId xmlns:a16="http://schemas.microsoft.com/office/drawing/2014/main" id="{EE5AEB17-41FB-FB6F-48FA-4E16EF1AB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41AE35-5753-DF8C-EF90-67CBAB3E386F}"/>
              </a:ext>
            </a:extLst>
          </p:cNvPr>
          <p:cNvSpPr>
            <a:spLocks noGrp="1"/>
          </p:cNvSpPr>
          <p:nvPr>
            <p:ph type="sldNum" sz="quarter" idx="12"/>
          </p:nvPr>
        </p:nvSpPr>
        <p:spPr/>
        <p:txBody>
          <a:bodyPr/>
          <a:lstStyle/>
          <a:p>
            <a:fld id="{BF737451-54D2-4890-8DB9-8DD112B7DE87}" type="slidenum">
              <a:rPr lang="en-US" smtClean="0"/>
              <a:t>‹#›</a:t>
            </a:fld>
            <a:endParaRPr lang="en-US"/>
          </a:p>
        </p:txBody>
      </p:sp>
    </p:spTree>
    <p:extLst>
      <p:ext uri="{BB962C8B-B14F-4D97-AF65-F5344CB8AC3E}">
        <p14:creationId xmlns:p14="http://schemas.microsoft.com/office/powerpoint/2010/main" val="290890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980E-5580-3E79-CDC4-ED2DBFA0E8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FE38F6-31AE-5389-552E-8F991FFB2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8933B4-0705-3F2D-D666-E5FBB1438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D1B916-182D-384E-9C15-8574991B4F6E}"/>
              </a:ext>
            </a:extLst>
          </p:cNvPr>
          <p:cNvSpPr>
            <a:spLocks noGrp="1"/>
          </p:cNvSpPr>
          <p:nvPr>
            <p:ph type="dt" sz="half" idx="10"/>
          </p:nvPr>
        </p:nvSpPr>
        <p:spPr/>
        <p:txBody>
          <a:bodyPr/>
          <a:lstStyle/>
          <a:p>
            <a:fld id="{5316A36B-E3DE-4B5F-874C-9D6A923AF09D}" type="datetimeFigureOut">
              <a:rPr lang="en-US" smtClean="0"/>
              <a:t>11/8/2022</a:t>
            </a:fld>
            <a:endParaRPr lang="en-US"/>
          </a:p>
        </p:txBody>
      </p:sp>
      <p:sp>
        <p:nvSpPr>
          <p:cNvPr id="6" name="Footer Placeholder 5">
            <a:extLst>
              <a:ext uri="{FF2B5EF4-FFF2-40B4-BE49-F238E27FC236}">
                <a16:creationId xmlns:a16="http://schemas.microsoft.com/office/drawing/2014/main" id="{C892A526-0251-6CAB-C42F-93B4B4EFF2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38C903-2A0D-9DB7-5753-88E031CC5D2F}"/>
              </a:ext>
            </a:extLst>
          </p:cNvPr>
          <p:cNvSpPr>
            <a:spLocks noGrp="1"/>
          </p:cNvSpPr>
          <p:nvPr>
            <p:ph type="sldNum" sz="quarter" idx="12"/>
          </p:nvPr>
        </p:nvSpPr>
        <p:spPr/>
        <p:txBody>
          <a:bodyPr/>
          <a:lstStyle/>
          <a:p>
            <a:fld id="{BF737451-54D2-4890-8DB9-8DD112B7DE87}" type="slidenum">
              <a:rPr lang="en-US" smtClean="0"/>
              <a:t>‹#›</a:t>
            </a:fld>
            <a:endParaRPr lang="en-US"/>
          </a:p>
        </p:txBody>
      </p:sp>
    </p:spTree>
    <p:extLst>
      <p:ext uri="{BB962C8B-B14F-4D97-AF65-F5344CB8AC3E}">
        <p14:creationId xmlns:p14="http://schemas.microsoft.com/office/powerpoint/2010/main" val="325374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38E1E6-BC71-83E9-BF7E-BE1B44662E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A4245C-ED1C-6E6B-B391-1E1D6F3DE5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9F1A2-B957-8A6B-7745-B627E8E705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16A36B-E3DE-4B5F-874C-9D6A923AF09D}" type="datetimeFigureOut">
              <a:rPr lang="en-US" smtClean="0"/>
              <a:t>11/8/2022</a:t>
            </a:fld>
            <a:endParaRPr lang="en-US"/>
          </a:p>
        </p:txBody>
      </p:sp>
      <p:sp>
        <p:nvSpPr>
          <p:cNvPr id="5" name="Footer Placeholder 4">
            <a:extLst>
              <a:ext uri="{FF2B5EF4-FFF2-40B4-BE49-F238E27FC236}">
                <a16:creationId xmlns:a16="http://schemas.microsoft.com/office/drawing/2014/main" id="{1672500B-ACED-DD18-6D98-A3817BEEB7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BF45D1-9E72-7441-B330-6855CA718B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737451-54D2-4890-8DB9-8DD112B7DE87}" type="slidenum">
              <a:rPr lang="en-US" smtClean="0"/>
              <a:t>‹#›</a:t>
            </a:fld>
            <a:endParaRPr lang="en-US"/>
          </a:p>
        </p:txBody>
      </p:sp>
    </p:spTree>
    <p:extLst>
      <p:ext uri="{BB962C8B-B14F-4D97-AF65-F5344CB8AC3E}">
        <p14:creationId xmlns:p14="http://schemas.microsoft.com/office/powerpoint/2010/main" val="2067545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68DDDBC2-7C9F-666C-959D-C99B373839C9}"/>
              </a:ext>
            </a:extLst>
          </p:cNvPr>
          <p:cNvSpPr>
            <a:spLocks noGrp="1"/>
          </p:cNvSpPr>
          <p:nvPr>
            <p:ph type="subTitle" idx="1"/>
          </p:nvPr>
        </p:nvSpPr>
        <p:spPr>
          <a:xfrm>
            <a:off x="4439633" y="4518923"/>
            <a:ext cx="3312734" cy="1141851"/>
          </a:xfrm>
          <a:noFill/>
        </p:spPr>
        <p:txBody>
          <a:bodyPr>
            <a:normAutofit/>
          </a:bodyPr>
          <a:lstStyle/>
          <a:p>
            <a:pPr algn="ctr"/>
            <a:r>
              <a:rPr lang="en-US" sz="1600" dirty="0">
                <a:latin typeface="Rockwell" panose="02060603020205020403" pitchFamily="18" charset="0"/>
              </a:rPr>
              <a:t>Nuclear Power: Clean, Safe, and Effective</a:t>
            </a:r>
          </a:p>
        </p:txBody>
      </p:sp>
      <p:sp>
        <p:nvSpPr>
          <p:cNvPr id="2" name="Title 1">
            <a:extLst>
              <a:ext uri="{FF2B5EF4-FFF2-40B4-BE49-F238E27FC236}">
                <a16:creationId xmlns:a16="http://schemas.microsoft.com/office/drawing/2014/main" id="{F4D45E51-3E25-107A-AC1F-57A8075D597D}"/>
              </a:ext>
            </a:extLst>
          </p:cNvPr>
          <p:cNvSpPr>
            <a:spLocks noGrp="1"/>
          </p:cNvSpPr>
          <p:nvPr>
            <p:ph type="ctrTitle"/>
          </p:nvPr>
        </p:nvSpPr>
        <p:spPr>
          <a:xfrm>
            <a:off x="3204642" y="2353641"/>
            <a:ext cx="5782716" cy="2150719"/>
          </a:xfrm>
          <a:noFill/>
        </p:spPr>
        <p:txBody>
          <a:bodyPr anchor="ctr">
            <a:normAutofit/>
          </a:bodyPr>
          <a:lstStyle/>
          <a:p>
            <a:r>
              <a:rPr lang="en-US" sz="4000" dirty="0">
                <a:solidFill>
                  <a:srgbClr val="080808"/>
                </a:solidFill>
                <a:latin typeface="Roboto" panose="02000000000000000000" pitchFamily="2" charset="0"/>
                <a:ea typeface="Roboto" panose="02000000000000000000" pitchFamily="2" charset="0"/>
              </a:rPr>
              <a:t>Careers in the</a:t>
            </a:r>
            <a:br>
              <a:rPr lang="en-US" sz="4000" dirty="0">
                <a:solidFill>
                  <a:srgbClr val="080808"/>
                </a:solidFill>
                <a:latin typeface="Roboto" panose="02000000000000000000" pitchFamily="2" charset="0"/>
                <a:ea typeface="Roboto" panose="02000000000000000000" pitchFamily="2" charset="0"/>
              </a:rPr>
            </a:br>
            <a:r>
              <a:rPr lang="en-US" sz="4000" dirty="0">
                <a:solidFill>
                  <a:srgbClr val="080808"/>
                </a:solidFill>
                <a:latin typeface="Roboto" panose="02000000000000000000" pitchFamily="2" charset="0"/>
                <a:ea typeface="Roboto" panose="02000000000000000000" pitchFamily="2" charset="0"/>
              </a:rPr>
              <a:t>Nuclear Power Industry</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18482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57BD1-588F-8F4B-65BC-446589047A4B}"/>
              </a:ext>
            </a:extLst>
          </p:cNvPr>
          <p:cNvSpPr>
            <a:spLocks noGrp="1"/>
          </p:cNvSpPr>
          <p:nvPr>
            <p:ph type="title"/>
          </p:nvPr>
        </p:nvSpPr>
        <p:spPr/>
        <p:txBody>
          <a:bodyPr/>
          <a:lstStyle/>
          <a:p>
            <a:pPr algn="ctr"/>
            <a:r>
              <a:rPr lang="en-US" dirty="0"/>
              <a:t>Nuclear Power Industry</a:t>
            </a:r>
            <a:br>
              <a:rPr lang="en-US" dirty="0"/>
            </a:br>
            <a:r>
              <a:rPr lang="en-US" sz="3600" dirty="0"/>
              <a:t>What is the Mission?</a:t>
            </a:r>
          </a:p>
        </p:txBody>
      </p:sp>
      <p:sp>
        <p:nvSpPr>
          <p:cNvPr id="3" name="Text Placeholder 2">
            <a:extLst>
              <a:ext uri="{FF2B5EF4-FFF2-40B4-BE49-F238E27FC236}">
                <a16:creationId xmlns:a16="http://schemas.microsoft.com/office/drawing/2014/main" id="{F4202998-24BE-C2BA-8FC7-52BB0B69B7E9}"/>
              </a:ext>
            </a:extLst>
          </p:cNvPr>
          <p:cNvSpPr>
            <a:spLocks noGrp="1"/>
          </p:cNvSpPr>
          <p:nvPr>
            <p:ph type="body" idx="1"/>
          </p:nvPr>
        </p:nvSpPr>
        <p:spPr>
          <a:xfrm>
            <a:off x="839788" y="1681163"/>
            <a:ext cx="5157787" cy="423862"/>
          </a:xfrm>
        </p:spPr>
        <p:txBody>
          <a:bodyPr/>
          <a:lstStyle/>
          <a:p>
            <a:pPr algn="ctr"/>
            <a:r>
              <a:rPr lang="en-US" dirty="0"/>
              <a:t>Commercial</a:t>
            </a:r>
          </a:p>
        </p:txBody>
      </p:sp>
      <p:sp>
        <p:nvSpPr>
          <p:cNvPr id="4" name="Content Placeholder 3">
            <a:extLst>
              <a:ext uri="{FF2B5EF4-FFF2-40B4-BE49-F238E27FC236}">
                <a16:creationId xmlns:a16="http://schemas.microsoft.com/office/drawing/2014/main" id="{001F32F2-C612-C960-DF56-36F08587A730}"/>
              </a:ext>
            </a:extLst>
          </p:cNvPr>
          <p:cNvSpPr>
            <a:spLocks noGrp="1"/>
          </p:cNvSpPr>
          <p:nvPr>
            <p:ph sz="half" idx="2"/>
          </p:nvPr>
        </p:nvSpPr>
        <p:spPr/>
        <p:txBody>
          <a:bodyPr>
            <a:normAutofit lnSpcReduction="10000"/>
          </a:bodyPr>
          <a:lstStyle/>
          <a:p>
            <a:pPr marL="0" indent="0">
              <a:buNone/>
            </a:pPr>
            <a:r>
              <a:rPr lang="en-US" dirty="0"/>
              <a:t>Generate power for commercial electrical power grid demand</a:t>
            </a:r>
          </a:p>
          <a:p>
            <a:pPr lvl="1"/>
            <a:r>
              <a:rPr lang="en-US" dirty="0"/>
              <a:t>Preference to maintain stable power output to maximize lifetime fuel</a:t>
            </a:r>
          </a:p>
          <a:p>
            <a:pPr lvl="1"/>
            <a:r>
              <a:rPr lang="en-US" dirty="0"/>
              <a:t>Extra energy produced is dissipated as heat</a:t>
            </a:r>
          </a:p>
          <a:p>
            <a:pPr lvl="2"/>
            <a:r>
              <a:rPr lang="en-US" dirty="0"/>
              <a:t>(Normally within +/- 5% of nominal production)</a:t>
            </a:r>
          </a:p>
        </p:txBody>
      </p:sp>
      <p:sp>
        <p:nvSpPr>
          <p:cNvPr id="5" name="Text Placeholder 4">
            <a:extLst>
              <a:ext uri="{FF2B5EF4-FFF2-40B4-BE49-F238E27FC236}">
                <a16:creationId xmlns:a16="http://schemas.microsoft.com/office/drawing/2014/main" id="{AEF0631D-2E04-8417-2EFB-5BE85D5A7D34}"/>
              </a:ext>
            </a:extLst>
          </p:cNvPr>
          <p:cNvSpPr>
            <a:spLocks noGrp="1"/>
          </p:cNvSpPr>
          <p:nvPr>
            <p:ph type="body" sz="quarter" idx="3"/>
          </p:nvPr>
        </p:nvSpPr>
        <p:spPr>
          <a:xfrm>
            <a:off x="6172200" y="1681163"/>
            <a:ext cx="5183188" cy="423862"/>
          </a:xfrm>
        </p:spPr>
        <p:txBody>
          <a:bodyPr/>
          <a:lstStyle/>
          <a:p>
            <a:pPr algn="ctr"/>
            <a:r>
              <a:rPr lang="en-US" dirty="0"/>
              <a:t>Military</a:t>
            </a:r>
          </a:p>
        </p:txBody>
      </p:sp>
      <p:sp>
        <p:nvSpPr>
          <p:cNvPr id="6" name="Content Placeholder 5">
            <a:extLst>
              <a:ext uri="{FF2B5EF4-FFF2-40B4-BE49-F238E27FC236}">
                <a16:creationId xmlns:a16="http://schemas.microsoft.com/office/drawing/2014/main" id="{90D918C1-7257-89C3-58C2-EF6458FED19A}"/>
              </a:ext>
            </a:extLst>
          </p:cNvPr>
          <p:cNvSpPr>
            <a:spLocks noGrp="1"/>
          </p:cNvSpPr>
          <p:nvPr>
            <p:ph sz="quarter" idx="4"/>
          </p:nvPr>
        </p:nvSpPr>
        <p:spPr>
          <a:xfrm>
            <a:off x="6172200" y="2505075"/>
            <a:ext cx="5183188" cy="4120314"/>
          </a:xfrm>
        </p:spPr>
        <p:txBody>
          <a:bodyPr>
            <a:normAutofit lnSpcReduction="10000"/>
          </a:bodyPr>
          <a:lstStyle/>
          <a:p>
            <a:pPr marL="0" indent="0">
              <a:buNone/>
            </a:pPr>
            <a:r>
              <a:rPr lang="en-US" dirty="0"/>
              <a:t>Generate power for:</a:t>
            </a:r>
          </a:p>
          <a:p>
            <a:pPr lvl="1"/>
            <a:r>
              <a:rPr lang="en-US" dirty="0"/>
              <a:t>Propulsion</a:t>
            </a:r>
          </a:p>
          <a:p>
            <a:pPr lvl="1"/>
            <a:r>
              <a:rPr lang="en-US" dirty="0"/>
              <a:t>Electricity</a:t>
            </a:r>
          </a:p>
          <a:p>
            <a:pPr lvl="1"/>
            <a:r>
              <a:rPr lang="en-US" dirty="0"/>
              <a:t>Ship Operations (Steam Catapults)</a:t>
            </a:r>
          </a:p>
          <a:p>
            <a:pPr marL="0" indent="0">
              <a:buNone/>
            </a:pPr>
            <a:r>
              <a:rPr lang="en-US" dirty="0"/>
              <a:t>Power generation is variable dependent on the mission:</a:t>
            </a:r>
          </a:p>
          <a:p>
            <a:pPr lvl="1"/>
            <a:r>
              <a:rPr lang="en-US" dirty="0"/>
              <a:t>Reconnaissance</a:t>
            </a:r>
          </a:p>
          <a:p>
            <a:pPr lvl="1"/>
            <a:r>
              <a:rPr lang="en-US" dirty="0"/>
              <a:t>Immediate Escape</a:t>
            </a:r>
          </a:p>
          <a:p>
            <a:pPr lvl="1"/>
            <a:r>
              <a:rPr lang="en-US" dirty="0"/>
              <a:t>Collision Avoidance</a:t>
            </a:r>
          </a:p>
          <a:p>
            <a:pPr lvl="1"/>
            <a:r>
              <a:rPr lang="en-US" dirty="0"/>
              <a:t>Long Distance Travel</a:t>
            </a:r>
          </a:p>
          <a:p>
            <a:pPr lvl="1"/>
            <a:r>
              <a:rPr lang="en-US" dirty="0"/>
              <a:t>Ship Equipment Usage</a:t>
            </a:r>
          </a:p>
        </p:txBody>
      </p:sp>
    </p:spTree>
    <p:extLst>
      <p:ext uri="{BB962C8B-B14F-4D97-AF65-F5344CB8AC3E}">
        <p14:creationId xmlns:p14="http://schemas.microsoft.com/office/powerpoint/2010/main" val="1740323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DE57-75F0-10BC-58BD-0C75B63F7C11}"/>
              </a:ext>
            </a:extLst>
          </p:cNvPr>
          <p:cNvSpPr>
            <a:spLocks noGrp="1"/>
          </p:cNvSpPr>
          <p:nvPr>
            <p:ph type="title"/>
          </p:nvPr>
        </p:nvSpPr>
        <p:spPr>
          <a:xfrm>
            <a:off x="838200" y="365125"/>
            <a:ext cx="10515600" cy="821991"/>
          </a:xfrm>
        </p:spPr>
        <p:txBody>
          <a:bodyPr>
            <a:normAutofit fontScale="90000"/>
          </a:bodyPr>
          <a:lstStyle/>
          <a:p>
            <a:pPr algn="ctr"/>
            <a:r>
              <a:rPr lang="en-US" dirty="0"/>
              <a:t>Nuclear Power Industry</a:t>
            </a:r>
            <a:br>
              <a:rPr lang="en-US" dirty="0"/>
            </a:br>
            <a:r>
              <a:rPr lang="en-US" sz="3100" dirty="0"/>
              <a:t>Operational Experience Hiring Preference</a:t>
            </a:r>
            <a:endParaRPr lang="en-US" dirty="0"/>
          </a:p>
        </p:txBody>
      </p:sp>
      <p:sp>
        <p:nvSpPr>
          <p:cNvPr id="3" name="Content Placeholder 2">
            <a:extLst>
              <a:ext uri="{FF2B5EF4-FFF2-40B4-BE49-F238E27FC236}">
                <a16:creationId xmlns:a16="http://schemas.microsoft.com/office/drawing/2014/main" id="{CA6E6C5C-80C0-031E-A75A-8E35CD80A765}"/>
              </a:ext>
            </a:extLst>
          </p:cNvPr>
          <p:cNvSpPr>
            <a:spLocks noGrp="1"/>
          </p:cNvSpPr>
          <p:nvPr>
            <p:ph idx="1"/>
          </p:nvPr>
        </p:nvSpPr>
        <p:spPr>
          <a:xfrm>
            <a:off x="838200" y="1491916"/>
            <a:ext cx="10515600" cy="5366083"/>
          </a:xfrm>
        </p:spPr>
        <p:txBody>
          <a:bodyPr>
            <a:normAutofit lnSpcReduction="10000"/>
          </a:bodyPr>
          <a:lstStyle/>
          <a:p>
            <a:pPr marL="0" indent="0">
              <a:buNone/>
            </a:pPr>
            <a:r>
              <a:rPr lang="en-US" dirty="0"/>
              <a:t>From the DTE Energy Hiring Department: Ask Them Yourself!</a:t>
            </a:r>
          </a:p>
          <a:p>
            <a:pPr marL="0" indent="0" algn="ctr">
              <a:buNone/>
            </a:pPr>
            <a:r>
              <a:rPr lang="en-US" sz="1800" dirty="0">
                <a:solidFill>
                  <a:srgbClr val="000000"/>
                </a:solidFill>
                <a:effectLst/>
                <a:latin typeface="Roboto Slab" pitchFamily="2" charset="0"/>
                <a:ea typeface="Times New Roman" panose="02020603050405020304" pitchFamily="18" charset="0"/>
                <a:cs typeface="Times New Roman" panose="02020603050405020304" pitchFamily="18" charset="0"/>
              </a:rPr>
              <a:t>Careers@dteenergy.com</a:t>
            </a:r>
          </a:p>
          <a:p>
            <a:pPr marL="0" indent="0" algn="ctr">
              <a:buNone/>
            </a:pPr>
            <a:endParaRPr lang="en-US" sz="400" dirty="0"/>
          </a:p>
          <a:p>
            <a:pPr marL="457200" lvl="1" indent="0">
              <a:buNone/>
            </a:pPr>
            <a:r>
              <a:rPr lang="en-US" dirty="0"/>
              <a:t>Reactor Operators are hired:</a:t>
            </a:r>
          </a:p>
          <a:p>
            <a:pPr lvl="2"/>
            <a:r>
              <a:rPr lang="en-US" dirty="0"/>
              <a:t>98% from the military (Navy Nuclear Enlisted Background Experience)</a:t>
            </a:r>
          </a:p>
          <a:p>
            <a:pPr lvl="2"/>
            <a:r>
              <a:rPr lang="en-US" dirty="0"/>
              <a:t>2% from “Internal NO” (Nuclear Operator Non-Licensed Population)</a:t>
            </a:r>
          </a:p>
          <a:p>
            <a:pPr lvl="2"/>
            <a:r>
              <a:rPr lang="en-US" dirty="0"/>
              <a:t>“Depending on the job classification, military are pretty much the only ones that can qualify”</a:t>
            </a:r>
          </a:p>
          <a:p>
            <a:pPr marL="914400" lvl="2" indent="0">
              <a:buNone/>
            </a:pPr>
            <a:endParaRPr lang="en-US" dirty="0"/>
          </a:p>
          <a:p>
            <a:pPr marL="457200" lvl="1" indent="0">
              <a:buNone/>
            </a:pPr>
            <a:r>
              <a:rPr lang="en-US" dirty="0"/>
              <a:t>Senior Reactor Operator Positions (Operational Management)</a:t>
            </a:r>
          </a:p>
          <a:p>
            <a:pPr lvl="2"/>
            <a:r>
              <a:rPr lang="en-US" dirty="0"/>
              <a:t>Preferred Employment Consideration</a:t>
            </a:r>
          </a:p>
          <a:p>
            <a:pPr lvl="3"/>
            <a:r>
              <a:rPr lang="en-US" dirty="0"/>
              <a:t>Navy Nuclear Officer</a:t>
            </a:r>
          </a:p>
          <a:p>
            <a:pPr lvl="3"/>
            <a:r>
              <a:rPr lang="en-US" dirty="0"/>
              <a:t>4-Year Degree with </a:t>
            </a:r>
            <a:r>
              <a:rPr lang="en-US" u="sng" dirty="0"/>
              <a:t>operational experience</a:t>
            </a:r>
            <a:r>
              <a:rPr lang="en-US" dirty="0"/>
              <a:t> (Prior Enlisted)</a:t>
            </a:r>
          </a:p>
          <a:p>
            <a:pPr lvl="3"/>
            <a:endParaRPr lang="en-US" dirty="0"/>
          </a:p>
          <a:p>
            <a:pPr marL="457200" lvl="1" indent="0">
              <a:buNone/>
            </a:pPr>
            <a:r>
              <a:rPr lang="en-US" dirty="0"/>
              <a:t>Engineering</a:t>
            </a:r>
          </a:p>
          <a:p>
            <a:pPr lvl="2"/>
            <a:r>
              <a:rPr lang="en-US" dirty="0"/>
              <a:t>“The leadership team is very adamant on everyone having a 4-year degree.”</a:t>
            </a:r>
          </a:p>
          <a:p>
            <a:pPr lvl="3"/>
            <a:r>
              <a:rPr lang="en-US" dirty="0"/>
              <a:t>Engineers with </a:t>
            </a:r>
            <a:r>
              <a:rPr lang="en-US" u="sng" dirty="0"/>
              <a:t>operational experience</a:t>
            </a:r>
            <a:r>
              <a:rPr lang="en-US" dirty="0"/>
              <a:t> are preferred over those with only 4-year degrees</a:t>
            </a:r>
          </a:p>
          <a:p>
            <a:pPr lvl="1"/>
            <a:endParaRPr lang="en-US" dirty="0"/>
          </a:p>
          <a:p>
            <a:pPr lvl="1"/>
            <a:endParaRPr lang="en-US" dirty="0"/>
          </a:p>
        </p:txBody>
      </p:sp>
    </p:spTree>
    <p:extLst>
      <p:ext uri="{BB962C8B-B14F-4D97-AF65-F5344CB8AC3E}">
        <p14:creationId xmlns:p14="http://schemas.microsoft.com/office/powerpoint/2010/main" val="565567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DE57-75F0-10BC-58BD-0C75B63F7C11}"/>
              </a:ext>
            </a:extLst>
          </p:cNvPr>
          <p:cNvSpPr>
            <a:spLocks noGrp="1"/>
          </p:cNvSpPr>
          <p:nvPr>
            <p:ph type="title"/>
          </p:nvPr>
        </p:nvSpPr>
        <p:spPr>
          <a:xfrm>
            <a:off x="838200" y="365125"/>
            <a:ext cx="10515600" cy="821991"/>
          </a:xfrm>
        </p:spPr>
        <p:txBody>
          <a:bodyPr>
            <a:normAutofit fontScale="90000"/>
          </a:bodyPr>
          <a:lstStyle/>
          <a:p>
            <a:pPr algn="ctr"/>
            <a:r>
              <a:rPr lang="en-US" dirty="0"/>
              <a:t>Nuclear Power Industry</a:t>
            </a:r>
            <a:br>
              <a:rPr lang="en-US" dirty="0"/>
            </a:br>
            <a:r>
              <a:rPr lang="en-US" sz="3100" dirty="0"/>
              <a:t>Operational Experience Hiring Preference</a:t>
            </a:r>
            <a:endParaRPr lang="en-US" dirty="0"/>
          </a:p>
        </p:txBody>
      </p:sp>
      <p:sp>
        <p:nvSpPr>
          <p:cNvPr id="3" name="Content Placeholder 2">
            <a:extLst>
              <a:ext uri="{FF2B5EF4-FFF2-40B4-BE49-F238E27FC236}">
                <a16:creationId xmlns:a16="http://schemas.microsoft.com/office/drawing/2014/main" id="{CA6E6C5C-80C0-031E-A75A-8E35CD80A765}"/>
              </a:ext>
            </a:extLst>
          </p:cNvPr>
          <p:cNvSpPr>
            <a:spLocks noGrp="1"/>
          </p:cNvSpPr>
          <p:nvPr>
            <p:ph idx="1"/>
          </p:nvPr>
        </p:nvSpPr>
        <p:spPr>
          <a:xfrm>
            <a:off x="838200" y="1491916"/>
            <a:ext cx="10515600" cy="5366083"/>
          </a:xfrm>
        </p:spPr>
        <p:txBody>
          <a:bodyPr>
            <a:normAutofit fontScale="92500" lnSpcReduction="20000"/>
          </a:bodyPr>
          <a:lstStyle/>
          <a:p>
            <a:pPr marL="0" indent="0">
              <a:buNone/>
            </a:pPr>
            <a:r>
              <a:rPr lang="en-US" dirty="0"/>
              <a:t>From the DTE Energy Hiring Department: Ask Them Yourself!</a:t>
            </a:r>
          </a:p>
          <a:p>
            <a:pPr marL="0" indent="0" algn="ctr">
              <a:buNone/>
            </a:pPr>
            <a:r>
              <a:rPr lang="en-US" sz="1800" dirty="0">
                <a:solidFill>
                  <a:srgbClr val="000000"/>
                </a:solidFill>
                <a:effectLst/>
                <a:latin typeface="Roboto Slab" pitchFamily="2" charset="0"/>
                <a:ea typeface="Times New Roman" panose="02020603050405020304" pitchFamily="18" charset="0"/>
                <a:cs typeface="Times New Roman" panose="02020603050405020304" pitchFamily="18" charset="0"/>
              </a:rPr>
              <a:t>Careers@dteenergy.com</a:t>
            </a:r>
          </a:p>
          <a:p>
            <a:pPr marL="0" indent="0" algn="ctr">
              <a:buNone/>
            </a:pPr>
            <a:endParaRPr lang="en-US" sz="400" dirty="0"/>
          </a:p>
          <a:p>
            <a:pPr marL="457200" lvl="1" indent="0">
              <a:buNone/>
            </a:pPr>
            <a:r>
              <a:rPr lang="en-US" dirty="0"/>
              <a:t>Maintenance, Operational, and Management Positions:</a:t>
            </a:r>
          </a:p>
          <a:p>
            <a:pPr lvl="2"/>
            <a:r>
              <a:rPr lang="en-US" dirty="0"/>
              <a:t>50% from “Internal NO” (Nuclear Operator Non-Licensed Population)</a:t>
            </a:r>
          </a:p>
          <a:p>
            <a:pPr lvl="2"/>
            <a:r>
              <a:rPr lang="en-US" dirty="0"/>
              <a:t>50% from the military (Navy Nuclear Operational Background Experience)</a:t>
            </a:r>
          </a:p>
          <a:p>
            <a:pPr lvl="2"/>
            <a:endParaRPr lang="en-US" dirty="0"/>
          </a:p>
          <a:p>
            <a:pPr marL="457200" lvl="1" indent="0">
              <a:buNone/>
            </a:pPr>
            <a:r>
              <a:rPr lang="en-US" dirty="0"/>
              <a:t>Percentage of the </a:t>
            </a:r>
            <a:r>
              <a:rPr lang="en-US" u="sng" dirty="0"/>
              <a:t>US population </a:t>
            </a:r>
            <a:r>
              <a:rPr lang="en-US" dirty="0"/>
              <a:t>in the Military: Less than 1%</a:t>
            </a:r>
          </a:p>
          <a:p>
            <a:pPr marL="457200" lvl="1" indent="0" algn="ctr">
              <a:buNone/>
            </a:pPr>
            <a:r>
              <a:rPr lang="en-US" dirty="0"/>
              <a:t>About 1,195,000 of 329 Million US Citizens</a:t>
            </a:r>
          </a:p>
          <a:p>
            <a:pPr marL="457200" lvl="1" indent="0">
              <a:buNone/>
            </a:pPr>
            <a:r>
              <a:rPr lang="en-US" dirty="0"/>
              <a:t>Percentage of the </a:t>
            </a:r>
            <a:r>
              <a:rPr lang="en-US" u="sng" dirty="0"/>
              <a:t>military population </a:t>
            </a:r>
            <a:r>
              <a:rPr lang="en-US" dirty="0"/>
              <a:t>in the US Navy: Less than 19%</a:t>
            </a:r>
          </a:p>
          <a:p>
            <a:pPr marL="457200" lvl="1" indent="0" algn="ctr">
              <a:buNone/>
            </a:pPr>
            <a:r>
              <a:rPr lang="en-US" dirty="0"/>
              <a:t>About 336,000 of 3.29 Million Military Personnel</a:t>
            </a:r>
          </a:p>
          <a:p>
            <a:pPr marL="457200" lvl="1" indent="0">
              <a:buNone/>
            </a:pPr>
            <a:r>
              <a:rPr lang="en-US" dirty="0"/>
              <a:t>Percentage of the </a:t>
            </a:r>
            <a:r>
              <a:rPr lang="en-US" u="sng" dirty="0"/>
              <a:t>US Navy </a:t>
            </a:r>
            <a:r>
              <a:rPr lang="en-US" dirty="0"/>
              <a:t>in the </a:t>
            </a:r>
            <a:r>
              <a:rPr lang="en-US" u="sng" dirty="0"/>
              <a:t>Nuclear Power Field</a:t>
            </a:r>
            <a:r>
              <a:rPr lang="en-US" dirty="0"/>
              <a:t>: Less than 3%</a:t>
            </a:r>
          </a:p>
          <a:p>
            <a:pPr marL="457200" lvl="1" indent="0" algn="ctr">
              <a:buNone/>
            </a:pPr>
            <a:r>
              <a:rPr lang="en-US" dirty="0"/>
              <a:t>About 10,000 of 336,000 US Navy Personnel</a:t>
            </a:r>
          </a:p>
          <a:p>
            <a:pPr marL="457200" lvl="1" indent="0" algn="ctr">
              <a:buNone/>
            </a:pPr>
            <a:endParaRPr lang="en-US" sz="3500" dirty="0"/>
          </a:p>
          <a:p>
            <a:pPr marL="457200" lvl="1" indent="0">
              <a:buNone/>
            </a:pPr>
            <a:r>
              <a:rPr lang="en-US" sz="3500" dirty="0"/>
              <a:t>The top </a:t>
            </a:r>
            <a:r>
              <a:rPr lang="en-US" sz="3500" b="1" u="sng" dirty="0"/>
              <a:t>%0.003</a:t>
            </a:r>
            <a:r>
              <a:rPr lang="en-US" sz="3500" dirty="0"/>
              <a:t> of the Nation has first-pick priority to</a:t>
            </a:r>
          </a:p>
          <a:p>
            <a:pPr marL="457200" lvl="1" indent="0">
              <a:buNone/>
            </a:pPr>
            <a:r>
              <a:rPr lang="en-US" sz="3500" dirty="0"/>
              <a:t>+50% of all commercial Nuclear Power positions. </a:t>
            </a:r>
          </a:p>
          <a:p>
            <a:pPr lvl="1"/>
            <a:endParaRPr lang="en-US" dirty="0"/>
          </a:p>
        </p:txBody>
      </p:sp>
    </p:spTree>
    <p:extLst>
      <p:ext uri="{BB962C8B-B14F-4D97-AF65-F5344CB8AC3E}">
        <p14:creationId xmlns:p14="http://schemas.microsoft.com/office/powerpoint/2010/main" val="3995172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70AC-6143-C42F-ACDE-05570282E198}"/>
              </a:ext>
            </a:extLst>
          </p:cNvPr>
          <p:cNvSpPr>
            <a:spLocks noGrp="1"/>
          </p:cNvSpPr>
          <p:nvPr>
            <p:ph type="title"/>
          </p:nvPr>
        </p:nvSpPr>
        <p:spPr/>
        <p:txBody>
          <a:bodyPr/>
          <a:lstStyle/>
          <a:p>
            <a:pPr algn="ctr"/>
            <a:r>
              <a:rPr lang="en-US" dirty="0"/>
              <a:t>Nuclear Power Industry</a:t>
            </a:r>
            <a:br>
              <a:rPr lang="en-US" dirty="0"/>
            </a:br>
            <a:r>
              <a:rPr lang="en-US" sz="3200" dirty="0"/>
              <a:t>Sea Tour Key Differences</a:t>
            </a:r>
            <a:endParaRPr lang="en-US" dirty="0"/>
          </a:p>
        </p:txBody>
      </p:sp>
      <p:sp>
        <p:nvSpPr>
          <p:cNvPr id="3" name="Text Placeholder 2">
            <a:extLst>
              <a:ext uri="{FF2B5EF4-FFF2-40B4-BE49-F238E27FC236}">
                <a16:creationId xmlns:a16="http://schemas.microsoft.com/office/drawing/2014/main" id="{DD435C8C-5043-DCD2-BF2D-6C9827C63ACA}"/>
              </a:ext>
            </a:extLst>
          </p:cNvPr>
          <p:cNvSpPr>
            <a:spLocks noGrp="1"/>
          </p:cNvSpPr>
          <p:nvPr>
            <p:ph type="body" idx="1"/>
          </p:nvPr>
        </p:nvSpPr>
        <p:spPr>
          <a:xfrm>
            <a:off x="839788" y="1607971"/>
            <a:ext cx="5157787" cy="468479"/>
          </a:xfrm>
        </p:spPr>
        <p:txBody>
          <a:bodyPr/>
          <a:lstStyle/>
          <a:p>
            <a:pPr algn="ctr"/>
            <a:r>
              <a:rPr lang="en-US" dirty="0"/>
              <a:t>Nuclear Enlisted</a:t>
            </a:r>
          </a:p>
        </p:txBody>
      </p:sp>
      <p:sp>
        <p:nvSpPr>
          <p:cNvPr id="4" name="Content Placeholder 3">
            <a:extLst>
              <a:ext uri="{FF2B5EF4-FFF2-40B4-BE49-F238E27FC236}">
                <a16:creationId xmlns:a16="http://schemas.microsoft.com/office/drawing/2014/main" id="{FBF7BD3F-D577-09A3-0BBC-390C03F172F3}"/>
              </a:ext>
            </a:extLst>
          </p:cNvPr>
          <p:cNvSpPr>
            <a:spLocks noGrp="1"/>
          </p:cNvSpPr>
          <p:nvPr>
            <p:ph sz="half" idx="2"/>
          </p:nvPr>
        </p:nvSpPr>
        <p:spPr>
          <a:xfrm>
            <a:off x="839788" y="2076450"/>
            <a:ext cx="5157787" cy="4781549"/>
          </a:xfrm>
        </p:spPr>
        <p:txBody>
          <a:bodyPr>
            <a:normAutofit fontScale="70000" lnSpcReduction="20000"/>
          </a:bodyPr>
          <a:lstStyle/>
          <a:p>
            <a:pPr marL="0" indent="0">
              <a:buNone/>
            </a:pPr>
            <a:r>
              <a:rPr lang="en-US" dirty="0"/>
              <a:t>Maintenance</a:t>
            </a:r>
          </a:p>
          <a:p>
            <a:pPr lvl="1"/>
            <a:r>
              <a:rPr lang="en-US" dirty="0"/>
              <a:t>Build / Follow a Maintenance Schedule</a:t>
            </a:r>
          </a:p>
          <a:p>
            <a:pPr lvl="1"/>
            <a:r>
              <a:rPr lang="en-US" dirty="0"/>
              <a:t>Prepare Paperwork</a:t>
            </a:r>
          </a:p>
          <a:p>
            <a:pPr lvl="1"/>
            <a:r>
              <a:rPr lang="en-US" dirty="0"/>
              <a:t>Set-Up the Job Site</a:t>
            </a:r>
          </a:p>
          <a:p>
            <a:pPr lvl="1"/>
            <a:r>
              <a:rPr lang="en-US" dirty="0"/>
              <a:t>Perform Work</a:t>
            </a:r>
          </a:p>
          <a:p>
            <a:pPr lvl="1"/>
            <a:r>
              <a:rPr lang="en-US" dirty="0"/>
              <a:t>Perform Re-Tests</a:t>
            </a:r>
          </a:p>
          <a:p>
            <a:pPr marL="0" indent="0">
              <a:buNone/>
            </a:pPr>
            <a:r>
              <a:rPr lang="en-US" dirty="0"/>
              <a:t>Operation</a:t>
            </a:r>
          </a:p>
          <a:p>
            <a:pPr lvl="1"/>
            <a:r>
              <a:rPr lang="en-US" dirty="0"/>
              <a:t>Operate the engineering plant</a:t>
            </a:r>
          </a:p>
          <a:p>
            <a:pPr lvl="2"/>
            <a:r>
              <a:rPr lang="en-US" dirty="0"/>
              <a:t>Reactor Operation</a:t>
            </a:r>
          </a:p>
          <a:p>
            <a:pPr lvl="2"/>
            <a:r>
              <a:rPr lang="en-US" dirty="0"/>
              <a:t>Water System / Mechanical Operation</a:t>
            </a:r>
          </a:p>
          <a:p>
            <a:pPr lvl="2"/>
            <a:r>
              <a:rPr lang="en-US" dirty="0"/>
              <a:t>Electrical Load Distribution</a:t>
            </a:r>
          </a:p>
          <a:p>
            <a:pPr lvl="2"/>
            <a:r>
              <a:rPr lang="en-US" dirty="0"/>
              <a:t>Chemistry / Radiation Control</a:t>
            </a:r>
          </a:p>
          <a:p>
            <a:pPr marL="0" indent="0">
              <a:buNone/>
            </a:pPr>
            <a:r>
              <a:rPr lang="en-US" dirty="0"/>
              <a:t>Extra Responsibilities</a:t>
            </a:r>
          </a:p>
          <a:p>
            <a:pPr lvl="1"/>
            <a:r>
              <a:rPr lang="en-US" dirty="0"/>
              <a:t>Perform/practice ship-wide casualty response</a:t>
            </a:r>
          </a:p>
          <a:p>
            <a:pPr lvl="1"/>
            <a:r>
              <a:rPr lang="en-US" dirty="0"/>
              <a:t>Train / supervise junior enlisted personnel</a:t>
            </a:r>
          </a:p>
          <a:p>
            <a:pPr lvl="1"/>
            <a:r>
              <a:rPr lang="en-US" dirty="0"/>
              <a:t>Obtain additional certifications to assist maintenance and repair efforts</a:t>
            </a:r>
          </a:p>
          <a:p>
            <a:pPr lvl="1"/>
            <a:endParaRPr lang="en-US" dirty="0"/>
          </a:p>
        </p:txBody>
      </p:sp>
      <p:sp>
        <p:nvSpPr>
          <p:cNvPr id="5" name="Text Placeholder 4">
            <a:extLst>
              <a:ext uri="{FF2B5EF4-FFF2-40B4-BE49-F238E27FC236}">
                <a16:creationId xmlns:a16="http://schemas.microsoft.com/office/drawing/2014/main" id="{A73406B5-A0C5-FC3C-C20E-30BF9C1E6A40}"/>
              </a:ext>
            </a:extLst>
          </p:cNvPr>
          <p:cNvSpPr>
            <a:spLocks noGrp="1"/>
          </p:cNvSpPr>
          <p:nvPr>
            <p:ph type="body" sz="quarter" idx="3"/>
          </p:nvPr>
        </p:nvSpPr>
        <p:spPr>
          <a:xfrm>
            <a:off x="6172200" y="1607970"/>
            <a:ext cx="5183188" cy="468479"/>
          </a:xfrm>
        </p:spPr>
        <p:txBody>
          <a:bodyPr/>
          <a:lstStyle/>
          <a:p>
            <a:pPr algn="ctr"/>
            <a:r>
              <a:rPr lang="en-US" dirty="0"/>
              <a:t>Nuclear Officer</a:t>
            </a:r>
          </a:p>
        </p:txBody>
      </p:sp>
      <p:sp>
        <p:nvSpPr>
          <p:cNvPr id="6" name="Content Placeholder 5">
            <a:extLst>
              <a:ext uri="{FF2B5EF4-FFF2-40B4-BE49-F238E27FC236}">
                <a16:creationId xmlns:a16="http://schemas.microsoft.com/office/drawing/2014/main" id="{E8236E8D-C099-3489-7E9A-618D94B1BBA1}"/>
              </a:ext>
            </a:extLst>
          </p:cNvPr>
          <p:cNvSpPr>
            <a:spLocks noGrp="1"/>
          </p:cNvSpPr>
          <p:nvPr>
            <p:ph sz="quarter" idx="4"/>
          </p:nvPr>
        </p:nvSpPr>
        <p:spPr>
          <a:xfrm>
            <a:off x="6172200" y="2076450"/>
            <a:ext cx="5183188" cy="4781549"/>
          </a:xfrm>
        </p:spPr>
        <p:txBody>
          <a:bodyPr>
            <a:normAutofit fontScale="70000" lnSpcReduction="20000"/>
          </a:bodyPr>
          <a:lstStyle/>
          <a:p>
            <a:pPr marL="0" indent="0">
              <a:buNone/>
            </a:pPr>
            <a:r>
              <a:rPr lang="en-US" dirty="0"/>
              <a:t>Maintenance</a:t>
            </a:r>
          </a:p>
          <a:p>
            <a:pPr lvl="1"/>
            <a:r>
              <a:rPr lang="en-US" dirty="0"/>
              <a:t>Approve Maintenance Schedules</a:t>
            </a:r>
          </a:p>
          <a:p>
            <a:pPr lvl="1"/>
            <a:r>
              <a:rPr lang="en-US" dirty="0"/>
              <a:t>Review Paperwork</a:t>
            </a:r>
          </a:p>
          <a:p>
            <a:pPr lvl="1"/>
            <a:r>
              <a:rPr lang="en-US" dirty="0"/>
              <a:t>Inspect Job Sites</a:t>
            </a:r>
          </a:p>
          <a:p>
            <a:pPr lvl="1"/>
            <a:r>
              <a:rPr lang="en-US" dirty="0"/>
              <a:t>Supervise Work</a:t>
            </a:r>
          </a:p>
          <a:p>
            <a:pPr lvl="1"/>
            <a:r>
              <a:rPr lang="en-US" dirty="0"/>
              <a:t>Supervise Re-Tests</a:t>
            </a:r>
          </a:p>
          <a:p>
            <a:pPr marL="0" indent="0">
              <a:buNone/>
            </a:pPr>
            <a:r>
              <a:rPr lang="en-US" dirty="0"/>
              <a:t>Operation</a:t>
            </a:r>
          </a:p>
          <a:p>
            <a:pPr lvl="1"/>
            <a:r>
              <a:rPr lang="en-US" dirty="0"/>
              <a:t>Supervise the engineering plant</a:t>
            </a:r>
          </a:p>
          <a:p>
            <a:pPr lvl="2"/>
            <a:r>
              <a:rPr lang="en-US" dirty="0"/>
              <a:t>Grant Permission for Non-Emergent Evolutions</a:t>
            </a:r>
          </a:p>
          <a:p>
            <a:pPr lvl="3"/>
            <a:r>
              <a:rPr lang="en-US" dirty="0"/>
              <a:t>Ensure procedural compliance</a:t>
            </a:r>
          </a:p>
          <a:p>
            <a:pPr lvl="2"/>
            <a:r>
              <a:rPr lang="en-US" dirty="0"/>
              <a:t>Manage and Supervise Plant Stabilization for Emergent Evolutions</a:t>
            </a:r>
          </a:p>
          <a:p>
            <a:pPr lvl="2"/>
            <a:r>
              <a:rPr lang="en-US" dirty="0"/>
              <a:t>Supervise required plant evolutions</a:t>
            </a:r>
          </a:p>
          <a:p>
            <a:pPr marL="0" indent="0">
              <a:buNone/>
            </a:pPr>
            <a:r>
              <a:rPr lang="en-US" dirty="0"/>
              <a:t>Extra Responsibilities</a:t>
            </a:r>
          </a:p>
          <a:p>
            <a:pPr lvl="1"/>
            <a:r>
              <a:rPr lang="en-US" dirty="0"/>
              <a:t>Qualify as “Officer of the Deck”</a:t>
            </a:r>
          </a:p>
          <a:p>
            <a:pPr lvl="2"/>
            <a:r>
              <a:rPr lang="en-US" dirty="0"/>
              <a:t>Command and maneuver the ship</a:t>
            </a:r>
          </a:p>
          <a:p>
            <a:pPr lvl="1"/>
            <a:r>
              <a:rPr lang="en-US" dirty="0"/>
              <a:t>Support Ship-Wide Divisions and Department Heads</a:t>
            </a:r>
          </a:p>
          <a:p>
            <a:pPr lvl="2"/>
            <a:r>
              <a:rPr lang="en-US" dirty="0"/>
              <a:t>Navigation, Weapons, Engineering</a:t>
            </a:r>
          </a:p>
        </p:txBody>
      </p:sp>
    </p:spTree>
    <p:extLst>
      <p:ext uri="{BB962C8B-B14F-4D97-AF65-F5344CB8AC3E}">
        <p14:creationId xmlns:p14="http://schemas.microsoft.com/office/powerpoint/2010/main" val="290647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70AC-6143-C42F-ACDE-05570282E198}"/>
              </a:ext>
            </a:extLst>
          </p:cNvPr>
          <p:cNvSpPr>
            <a:spLocks noGrp="1"/>
          </p:cNvSpPr>
          <p:nvPr>
            <p:ph type="title"/>
          </p:nvPr>
        </p:nvSpPr>
        <p:spPr/>
        <p:txBody>
          <a:bodyPr/>
          <a:lstStyle/>
          <a:p>
            <a:pPr algn="ctr"/>
            <a:r>
              <a:rPr lang="en-US" dirty="0"/>
              <a:t>What does the First “Military Tour” Look Like?</a:t>
            </a:r>
          </a:p>
        </p:txBody>
      </p:sp>
      <p:sp>
        <p:nvSpPr>
          <p:cNvPr id="3" name="Text Placeholder 2">
            <a:extLst>
              <a:ext uri="{FF2B5EF4-FFF2-40B4-BE49-F238E27FC236}">
                <a16:creationId xmlns:a16="http://schemas.microsoft.com/office/drawing/2014/main" id="{DD435C8C-5043-DCD2-BF2D-6C9827C63ACA}"/>
              </a:ext>
            </a:extLst>
          </p:cNvPr>
          <p:cNvSpPr>
            <a:spLocks noGrp="1"/>
          </p:cNvSpPr>
          <p:nvPr>
            <p:ph type="body" idx="1"/>
          </p:nvPr>
        </p:nvSpPr>
        <p:spPr>
          <a:xfrm>
            <a:off x="839788" y="1681163"/>
            <a:ext cx="5157787" cy="468479"/>
          </a:xfrm>
        </p:spPr>
        <p:txBody>
          <a:bodyPr/>
          <a:lstStyle/>
          <a:p>
            <a:pPr algn="ctr"/>
            <a:r>
              <a:rPr lang="en-US" dirty="0"/>
              <a:t>Nuclear Enlisted</a:t>
            </a:r>
          </a:p>
        </p:txBody>
      </p:sp>
      <p:sp>
        <p:nvSpPr>
          <p:cNvPr id="4" name="Content Placeholder 3">
            <a:extLst>
              <a:ext uri="{FF2B5EF4-FFF2-40B4-BE49-F238E27FC236}">
                <a16:creationId xmlns:a16="http://schemas.microsoft.com/office/drawing/2014/main" id="{FBF7BD3F-D577-09A3-0BBC-390C03F172F3}"/>
              </a:ext>
            </a:extLst>
          </p:cNvPr>
          <p:cNvSpPr>
            <a:spLocks noGrp="1"/>
          </p:cNvSpPr>
          <p:nvPr>
            <p:ph sz="half" idx="2"/>
          </p:nvPr>
        </p:nvSpPr>
        <p:spPr>
          <a:xfrm>
            <a:off x="839788" y="2299855"/>
            <a:ext cx="5157787" cy="4558144"/>
          </a:xfrm>
        </p:spPr>
        <p:txBody>
          <a:bodyPr>
            <a:normAutofit fontScale="62500" lnSpcReduction="20000"/>
          </a:bodyPr>
          <a:lstStyle/>
          <a:p>
            <a:pPr marL="0" indent="0" algn="ctr">
              <a:buNone/>
            </a:pPr>
            <a:r>
              <a:rPr lang="en-US" dirty="0"/>
              <a:t>6 Year Contract</a:t>
            </a:r>
          </a:p>
          <a:p>
            <a:pPr marL="0" indent="0">
              <a:buNone/>
            </a:pPr>
            <a:r>
              <a:rPr lang="en-US" dirty="0"/>
              <a:t>20 Month (+/-2 Month) Training Period</a:t>
            </a:r>
          </a:p>
          <a:p>
            <a:pPr lvl="1"/>
            <a:r>
              <a:rPr lang="en-US" dirty="0"/>
              <a:t>2 months of Navy Basic Training</a:t>
            </a:r>
          </a:p>
          <a:p>
            <a:pPr lvl="1"/>
            <a:r>
              <a:rPr lang="en-US" dirty="0"/>
              <a:t>6 months to learn your engineering specialty</a:t>
            </a:r>
          </a:p>
          <a:p>
            <a:pPr lvl="2"/>
            <a:r>
              <a:rPr lang="en-US" dirty="0"/>
              <a:t>(electronics, electricity, machinery)</a:t>
            </a:r>
          </a:p>
          <a:p>
            <a:pPr lvl="1"/>
            <a:r>
              <a:rPr lang="en-US" dirty="0"/>
              <a:t>6 months to understand the theory of how a Navy Nuclear Reactor operates</a:t>
            </a:r>
          </a:p>
          <a:p>
            <a:pPr lvl="1"/>
            <a:r>
              <a:rPr lang="en-US" dirty="0"/>
              <a:t>6 months of hands on-experience on a Nuclear Reactor with trained instructors</a:t>
            </a:r>
          </a:p>
          <a:p>
            <a:pPr marL="457200" lvl="1" indent="0">
              <a:buNone/>
            </a:pPr>
            <a:endParaRPr lang="en-US" dirty="0"/>
          </a:p>
          <a:p>
            <a:pPr lvl="1"/>
            <a:endParaRPr lang="en-US" dirty="0"/>
          </a:p>
          <a:p>
            <a:pPr marL="0" indent="0">
              <a:buNone/>
            </a:pPr>
            <a:r>
              <a:rPr lang="en-US" dirty="0"/>
              <a:t>46 (+/- 2 Month) Sea Tour</a:t>
            </a:r>
          </a:p>
          <a:p>
            <a:pPr lvl="1"/>
            <a:r>
              <a:rPr lang="en-US" dirty="0"/>
              <a:t>1 year to qualify as a supporting Nuclear Operator onboard a Navy Vessel</a:t>
            </a:r>
          </a:p>
          <a:p>
            <a:pPr lvl="2"/>
            <a:r>
              <a:rPr lang="en-US" dirty="0"/>
              <a:t>Maintenance Qualifications</a:t>
            </a:r>
          </a:p>
          <a:p>
            <a:pPr lvl="2"/>
            <a:r>
              <a:rPr lang="en-US" dirty="0"/>
              <a:t>Supporting Watch Stations</a:t>
            </a:r>
          </a:p>
          <a:p>
            <a:pPr lvl="1"/>
            <a:r>
              <a:rPr lang="en-US" dirty="0"/>
              <a:t>The remaining time will be spent operating the reactor.</a:t>
            </a:r>
          </a:p>
          <a:p>
            <a:pPr lvl="1"/>
            <a:r>
              <a:rPr lang="en-US" dirty="0"/>
              <a:t>Supervisor qualifications are optional</a:t>
            </a:r>
          </a:p>
        </p:txBody>
      </p:sp>
      <p:sp>
        <p:nvSpPr>
          <p:cNvPr id="5" name="Text Placeholder 4">
            <a:extLst>
              <a:ext uri="{FF2B5EF4-FFF2-40B4-BE49-F238E27FC236}">
                <a16:creationId xmlns:a16="http://schemas.microsoft.com/office/drawing/2014/main" id="{A73406B5-A0C5-FC3C-C20E-30BF9C1E6A40}"/>
              </a:ext>
            </a:extLst>
          </p:cNvPr>
          <p:cNvSpPr>
            <a:spLocks noGrp="1"/>
          </p:cNvSpPr>
          <p:nvPr>
            <p:ph type="body" sz="quarter" idx="3"/>
          </p:nvPr>
        </p:nvSpPr>
        <p:spPr>
          <a:xfrm>
            <a:off x="6172200" y="1681163"/>
            <a:ext cx="5183188" cy="468479"/>
          </a:xfrm>
        </p:spPr>
        <p:txBody>
          <a:bodyPr/>
          <a:lstStyle/>
          <a:p>
            <a:pPr algn="ctr"/>
            <a:r>
              <a:rPr lang="en-US" dirty="0"/>
              <a:t>Nuclear Officer</a:t>
            </a:r>
          </a:p>
        </p:txBody>
      </p:sp>
      <p:sp>
        <p:nvSpPr>
          <p:cNvPr id="6" name="Content Placeholder 5">
            <a:extLst>
              <a:ext uri="{FF2B5EF4-FFF2-40B4-BE49-F238E27FC236}">
                <a16:creationId xmlns:a16="http://schemas.microsoft.com/office/drawing/2014/main" id="{E8236E8D-C099-3489-7E9A-618D94B1BBA1}"/>
              </a:ext>
            </a:extLst>
          </p:cNvPr>
          <p:cNvSpPr>
            <a:spLocks noGrp="1"/>
          </p:cNvSpPr>
          <p:nvPr>
            <p:ph sz="quarter" idx="4"/>
          </p:nvPr>
        </p:nvSpPr>
        <p:spPr>
          <a:xfrm>
            <a:off x="6172200" y="2299855"/>
            <a:ext cx="5183188" cy="4691495"/>
          </a:xfrm>
        </p:spPr>
        <p:txBody>
          <a:bodyPr>
            <a:normAutofit fontScale="62500" lnSpcReduction="20000"/>
          </a:bodyPr>
          <a:lstStyle/>
          <a:p>
            <a:pPr marL="0" indent="0" algn="ctr">
              <a:buNone/>
            </a:pPr>
            <a:r>
              <a:rPr lang="en-US" dirty="0"/>
              <a:t>5-6 Year Obligation</a:t>
            </a:r>
          </a:p>
          <a:p>
            <a:pPr marL="0" indent="0">
              <a:buNone/>
            </a:pPr>
            <a:r>
              <a:rPr lang="en-US" dirty="0"/>
              <a:t>18 Month (+/-2 Month) Training Period</a:t>
            </a:r>
          </a:p>
          <a:p>
            <a:pPr lvl="1"/>
            <a:r>
              <a:rPr lang="en-US" dirty="0"/>
              <a:t>3 months to become a Navy Officer (OCS)</a:t>
            </a:r>
          </a:p>
          <a:p>
            <a:pPr lvl="1"/>
            <a:r>
              <a:rPr lang="en-US" dirty="0"/>
              <a:t>6 months to understand the theory of how a Navy Nuclear Reactor operates</a:t>
            </a:r>
          </a:p>
          <a:p>
            <a:pPr lvl="1"/>
            <a:r>
              <a:rPr lang="en-US" dirty="0"/>
              <a:t>6 months of hands on-experience to supervise Nuclear Reactor operation</a:t>
            </a:r>
          </a:p>
          <a:p>
            <a:pPr lvl="1"/>
            <a:r>
              <a:rPr lang="en-US" dirty="0"/>
              <a:t>(Optional) 3 months to learn the basic principles of submarines and system management</a:t>
            </a:r>
          </a:p>
          <a:p>
            <a:pPr lvl="1"/>
            <a:endParaRPr lang="en-US" dirty="0"/>
          </a:p>
          <a:p>
            <a:pPr marL="0" indent="0">
              <a:buNone/>
            </a:pPr>
            <a:r>
              <a:rPr lang="en-US" dirty="0"/>
              <a:t>36 Month (+/-4 Month) Sea Tour</a:t>
            </a:r>
          </a:p>
          <a:p>
            <a:pPr lvl="1"/>
            <a:r>
              <a:rPr lang="en-US" dirty="0"/>
              <a:t>6 months to qualify as a Nuclear Plant “Watch Officer”</a:t>
            </a:r>
          </a:p>
          <a:p>
            <a:pPr lvl="1"/>
            <a:r>
              <a:rPr lang="en-US" dirty="0"/>
              <a:t>1 year to qualify as a Submarine Deck Officer</a:t>
            </a:r>
          </a:p>
          <a:p>
            <a:pPr lvl="1"/>
            <a:r>
              <a:rPr lang="en-US" dirty="0"/>
              <a:t>1 year of submarine experience</a:t>
            </a:r>
          </a:p>
          <a:p>
            <a:pPr lvl="1"/>
            <a:endParaRPr lang="en-US" dirty="0"/>
          </a:p>
          <a:p>
            <a:pPr marL="0" indent="0">
              <a:buNone/>
            </a:pPr>
            <a:r>
              <a:rPr lang="en-US" dirty="0"/>
              <a:t>24 Month (+0/-12) Month Shore Tour</a:t>
            </a:r>
          </a:p>
          <a:p>
            <a:pPr lvl="1"/>
            <a:r>
              <a:rPr lang="en-US" dirty="0"/>
              <a:t>Admiral’s Aid</a:t>
            </a:r>
          </a:p>
          <a:p>
            <a:pPr lvl="1"/>
            <a:r>
              <a:rPr lang="en-US" dirty="0"/>
              <a:t>NROTC</a:t>
            </a:r>
          </a:p>
          <a:p>
            <a:pPr lvl="1"/>
            <a:r>
              <a:rPr lang="en-US" dirty="0"/>
              <a:t>Recruiting</a:t>
            </a:r>
          </a:p>
          <a:p>
            <a:pPr lvl="1"/>
            <a:endParaRPr lang="en-US" dirty="0"/>
          </a:p>
        </p:txBody>
      </p:sp>
    </p:spTree>
    <p:extLst>
      <p:ext uri="{BB962C8B-B14F-4D97-AF65-F5344CB8AC3E}">
        <p14:creationId xmlns:p14="http://schemas.microsoft.com/office/powerpoint/2010/main" val="4054401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70AC-6143-C42F-ACDE-05570282E198}"/>
              </a:ext>
            </a:extLst>
          </p:cNvPr>
          <p:cNvSpPr>
            <a:spLocks noGrp="1"/>
          </p:cNvSpPr>
          <p:nvPr>
            <p:ph type="title"/>
          </p:nvPr>
        </p:nvSpPr>
        <p:spPr>
          <a:xfrm>
            <a:off x="838200" y="33508"/>
            <a:ext cx="10515600" cy="796925"/>
          </a:xfrm>
        </p:spPr>
        <p:txBody>
          <a:bodyPr/>
          <a:lstStyle/>
          <a:p>
            <a:pPr algn="ctr"/>
            <a:r>
              <a:rPr lang="en-US" dirty="0"/>
              <a:t>Salary, Benefits, and Experience</a:t>
            </a:r>
          </a:p>
        </p:txBody>
      </p:sp>
      <p:sp>
        <p:nvSpPr>
          <p:cNvPr id="3" name="Text Placeholder 2">
            <a:extLst>
              <a:ext uri="{FF2B5EF4-FFF2-40B4-BE49-F238E27FC236}">
                <a16:creationId xmlns:a16="http://schemas.microsoft.com/office/drawing/2014/main" id="{DD435C8C-5043-DCD2-BF2D-6C9827C63ACA}"/>
              </a:ext>
            </a:extLst>
          </p:cNvPr>
          <p:cNvSpPr>
            <a:spLocks noGrp="1"/>
          </p:cNvSpPr>
          <p:nvPr>
            <p:ph type="body" idx="1"/>
          </p:nvPr>
        </p:nvSpPr>
        <p:spPr>
          <a:xfrm>
            <a:off x="836612" y="1021558"/>
            <a:ext cx="5157787" cy="468479"/>
          </a:xfrm>
        </p:spPr>
        <p:txBody>
          <a:bodyPr/>
          <a:lstStyle/>
          <a:p>
            <a:pPr algn="ctr"/>
            <a:r>
              <a:rPr lang="en-US" dirty="0"/>
              <a:t>Nuclear Enlisted</a:t>
            </a:r>
          </a:p>
        </p:txBody>
      </p:sp>
      <p:sp>
        <p:nvSpPr>
          <p:cNvPr id="4" name="Content Placeholder 3">
            <a:extLst>
              <a:ext uri="{FF2B5EF4-FFF2-40B4-BE49-F238E27FC236}">
                <a16:creationId xmlns:a16="http://schemas.microsoft.com/office/drawing/2014/main" id="{FBF7BD3F-D577-09A3-0BBC-390C03F172F3}"/>
              </a:ext>
            </a:extLst>
          </p:cNvPr>
          <p:cNvSpPr>
            <a:spLocks noGrp="1"/>
          </p:cNvSpPr>
          <p:nvPr>
            <p:ph sz="half" idx="2"/>
          </p:nvPr>
        </p:nvSpPr>
        <p:spPr>
          <a:xfrm>
            <a:off x="839788" y="1681162"/>
            <a:ext cx="5157787" cy="3767137"/>
          </a:xfrm>
        </p:spPr>
        <p:txBody>
          <a:bodyPr>
            <a:normAutofit fontScale="77500" lnSpcReduction="20000"/>
          </a:bodyPr>
          <a:lstStyle/>
          <a:p>
            <a:pPr marL="0" indent="0">
              <a:buNone/>
            </a:pPr>
            <a:r>
              <a:rPr lang="en-US" dirty="0"/>
              <a:t>Gross Profit (Initial 6 Year Tour)</a:t>
            </a:r>
          </a:p>
          <a:p>
            <a:pPr lvl="1"/>
            <a:r>
              <a:rPr lang="en-US" dirty="0"/>
              <a:t>~$340,000 </a:t>
            </a:r>
          </a:p>
          <a:p>
            <a:pPr lvl="2"/>
            <a:r>
              <a:rPr lang="en-US" dirty="0"/>
              <a:t>Start as an E-3, end as an E-6</a:t>
            </a:r>
          </a:p>
          <a:p>
            <a:pPr lvl="2"/>
            <a:endParaRPr lang="en-US" dirty="0"/>
          </a:p>
          <a:p>
            <a:pPr marL="0" indent="0">
              <a:buNone/>
            </a:pPr>
            <a:r>
              <a:rPr lang="en-US" dirty="0"/>
              <a:t>Benefits (Exclusive)</a:t>
            </a:r>
          </a:p>
          <a:p>
            <a:pPr lvl="1"/>
            <a:r>
              <a:rPr lang="en-US" dirty="0"/>
              <a:t>4+ Years of Nuclear Reactor Plant Operational and Maintenance Experience</a:t>
            </a:r>
          </a:p>
          <a:p>
            <a:pPr lvl="1"/>
            <a:r>
              <a:rPr lang="en-US" dirty="0"/>
              <a:t>$180,000 Forever G/I Bill</a:t>
            </a:r>
          </a:p>
          <a:p>
            <a:pPr lvl="2"/>
            <a:r>
              <a:rPr lang="en-US" dirty="0"/>
              <a:t>Covers Tuition/Books/Room and Board</a:t>
            </a:r>
          </a:p>
          <a:p>
            <a:pPr lvl="2"/>
            <a:r>
              <a:rPr lang="en-US" dirty="0"/>
              <a:t>Room and Board fund given DIRECTLY to bank account of the applicant</a:t>
            </a:r>
          </a:p>
          <a:p>
            <a:pPr lvl="1"/>
            <a:r>
              <a:rPr lang="en-US" dirty="0"/>
              <a:t>60-90 College Credit Recommendations</a:t>
            </a:r>
          </a:p>
          <a:p>
            <a:pPr lvl="2"/>
            <a:r>
              <a:rPr lang="en-US" dirty="0"/>
              <a:t>Dependent on rank and job specialty</a:t>
            </a:r>
          </a:p>
          <a:p>
            <a:pPr lvl="1"/>
            <a:r>
              <a:rPr lang="en-US" dirty="0"/>
              <a:t>Trade Skill Certification Programs</a:t>
            </a:r>
          </a:p>
          <a:p>
            <a:pPr lvl="1"/>
            <a:endParaRPr lang="en-US" dirty="0"/>
          </a:p>
        </p:txBody>
      </p:sp>
      <p:sp>
        <p:nvSpPr>
          <p:cNvPr id="5" name="Text Placeholder 4">
            <a:extLst>
              <a:ext uri="{FF2B5EF4-FFF2-40B4-BE49-F238E27FC236}">
                <a16:creationId xmlns:a16="http://schemas.microsoft.com/office/drawing/2014/main" id="{A73406B5-A0C5-FC3C-C20E-30BF9C1E6A40}"/>
              </a:ext>
            </a:extLst>
          </p:cNvPr>
          <p:cNvSpPr>
            <a:spLocks noGrp="1"/>
          </p:cNvSpPr>
          <p:nvPr>
            <p:ph type="body" sz="quarter" idx="3"/>
          </p:nvPr>
        </p:nvSpPr>
        <p:spPr>
          <a:xfrm>
            <a:off x="6172200" y="1021557"/>
            <a:ext cx="5183188" cy="468479"/>
          </a:xfrm>
        </p:spPr>
        <p:txBody>
          <a:bodyPr/>
          <a:lstStyle/>
          <a:p>
            <a:pPr algn="ctr"/>
            <a:r>
              <a:rPr lang="en-US" dirty="0"/>
              <a:t>Nuclear Officer</a:t>
            </a:r>
          </a:p>
        </p:txBody>
      </p:sp>
      <p:sp>
        <p:nvSpPr>
          <p:cNvPr id="6" name="Content Placeholder 5">
            <a:extLst>
              <a:ext uri="{FF2B5EF4-FFF2-40B4-BE49-F238E27FC236}">
                <a16:creationId xmlns:a16="http://schemas.microsoft.com/office/drawing/2014/main" id="{E8236E8D-C099-3489-7E9A-618D94B1BBA1}"/>
              </a:ext>
            </a:extLst>
          </p:cNvPr>
          <p:cNvSpPr>
            <a:spLocks noGrp="1"/>
          </p:cNvSpPr>
          <p:nvPr>
            <p:ph sz="quarter" idx="4"/>
          </p:nvPr>
        </p:nvSpPr>
        <p:spPr>
          <a:xfrm>
            <a:off x="6172200" y="1681160"/>
            <a:ext cx="5183188" cy="3519489"/>
          </a:xfrm>
        </p:spPr>
        <p:txBody>
          <a:bodyPr>
            <a:normAutofit fontScale="77500" lnSpcReduction="20000"/>
          </a:bodyPr>
          <a:lstStyle/>
          <a:p>
            <a:pPr marL="0" indent="0">
              <a:buNone/>
            </a:pPr>
            <a:r>
              <a:rPr lang="en-US" dirty="0"/>
              <a:t>Gross Profit (Initial 5 Year Tour)</a:t>
            </a:r>
          </a:p>
          <a:p>
            <a:pPr lvl="1"/>
            <a:r>
              <a:rPr lang="en-US" dirty="0"/>
              <a:t>~$390,000 (Potentially ~$500,000)</a:t>
            </a:r>
          </a:p>
          <a:p>
            <a:pPr lvl="2"/>
            <a:r>
              <a:rPr lang="en-US" dirty="0"/>
              <a:t>Start as an O-1, end as an O-3</a:t>
            </a:r>
          </a:p>
          <a:p>
            <a:pPr lvl="2"/>
            <a:r>
              <a:rPr lang="en-US" dirty="0"/>
              <a:t>+$15k-$100k dependent on NUPOC program acceptance and enrollment period</a:t>
            </a:r>
          </a:p>
          <a:p>
            <a:pPr marL="0" indent="0">
              <a:buNone/>
            </a:pPr>
            <a:r>
              <a:rPr lang="en-US" dirty="0"/>
              <a:t>Benefits (Exclusive)</a:t>
            </a:r>
          </a:p>
          <a:p>
            <a:pPr lvl="1"/>
            <a:r>
              <a:rPr lang="en-US" dirty="0"/>
              <a:t>3+ Years of Nuclear Reactor Plant Supervision</a:t>
            </a:r>
          </a:p>
          <a:p>
            <a:pPr lvl="1"/>
            <a:r>
              <a:rPr lang="en-US" dirty="0"/>
              <a:t>Officer of the Deck Qualification</a:t>
            </a:r>
          </a:p>
          <a:p>
            <a:pPr lvl="2"/>
            <a:r>
              <a:rPr lang="en-US" dirty="0"/>
              <a:t>(Command and Maneuver a Submarine or Aircraft Carrier)</a:t>
            </a:r>
          </a:p>
          <a:p>
            <a:pPr lvl="1"/>
            <a:r>
              <a:rPr lang="en-US" dirty="0"/>
              <a:t>Start the required path to becoming a Navy Captain</a:t>
            </a:r>
          </a:p>
          <a:p>
            <a:pPr lvl="2"/>
            <a:r>
              <a:rPr lang="en-US" dirty="0"/>
              <a:t>Submarine or Aircraft Carrier</a:t>
            </a:r>
          </a:p>
        </p:txBody>
      </p:sp>
      <p:sp>
        <p:nvSpPr>
          <p:cNvPr id="7" name="Content Placeholder 3">
            <a:extLst>
              <a:ext uri="{FF2B5EF4-FFF2-40B4-BE49-F238E27FC236}">
                <a16:creationId xmlns:a16="http://schemas.microsoft.com/office/drawing/2014/main" id="{C1EBF37F-C2E4-7D38-ACC8-ADD476CCBDDA}"/>
              </a:ext>
            </a:extLst>
          </p:cNvPr>
          <p:cNvSpPr txBox="1">
            <a:spLocks/>
          </p:cNvSpPr>
          <p:nvPr/>
        </p:nvSpPr>
        <p:spPr>
          <a:xfrm>
            <a:off x="836612" y="5176838"/>
            <a:ext cx="9498013" cy="150018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gn="ctr">
              <a:buNone/>
            </a:pPr>
            <a:r>
              <a:rPr lang="en-US" dirty="0"/>
              <a:t>Benefits (Universal)</a:t>
            </a:r>
          </a:p>
          <a:p>
            <a:pPr marL="457200" lvl="1" indent="0" algn="ctr">
              <a:buNone/>
            </a:pPr>
            <a:r>
              <a:rPr lang="en-US" sz="1800" dirty="0"/>
              <a:t>Tax Free Money for Housing</a:t>
            </a:r>
          </a:p>
          <a:p>
            <a:pPr marL="457200" lvl="1" indent="0" algn="ctr">
              <a:buNone/>
            </a:pPr>
            <a:r>
              <a:rPr lang="en-US" sz="1800" dirty="0"/>
              <a:t>Free Medical/Dental Coverage</a:t>
            </a:r>
          </a:p>
          <a:p>
            <a:pPr marL="457200" lvl="1" indent="0" algn="ctr">
              <a:buNone/>
            </a:pPr>
            <a:r>
              <a:rPr lang="en-US" sz="1800" dirty="0"/>
              <a:t>Expense Free World-Wide Travel</a:t>
            </a:r>
          </a:p>
          <a:p>
            <a:pPr marL="457200" lvl="1" indent="0" algn="ctr">
              <a:buNone/>
            </a:pPr>
            <a:r>
              <a:rPr lang="en-US" sz="1800" dirty="0"/>
              <a:t>Student Loan Repayment Programs (Up to $65,000)</a:t>
            </a:r>
          </a:p>
          <a:p>
            <a:pPr marL="457200" lvl="1" indent="0" algn="ctr">
              <a:buNone/>
            </a:pPr>
            <a:r>
              <a:rPr lang="en-US" sz="1800" dirty="0"/>
              <a:t>Access to VA Home Loans, Discounts, and Small Business Loans</a:t>
            </a:r>
          </a:p>
          <a:p>
            <a:pPr marL="457200" lvl="1" indent="0" algn="ctr">
              <a:buNone/>
            </a:pPr>
            <a:r>
              <a:rPr lang="en-US" sz="1800" dirty="0"/>
              <a:t>30 Day/Year Vacation Time (Unused Days Carry Over)</a:t>
            </a:r>
          </a:p>
        </p:txBody>
      </p:sp>
    </p:spTree>
    <p:extLst>
      <p:ext uri="{BB962C8B-B14F-4D97-AF65-F5344CB8AC3E}">
        <p14:creationId xmlns:p14="http://schemas.microsoft.com/office/powerpoint/2010/main" val="244315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8CAEF6-3AA3-DAAB-EB74-19675665F2F7}"/>
              </a:ext>
            </a:extLst>
          </p:cNvPr>
          <p:cNvGraphicFramePr>
            <a:graphicFrameLocks noGrp="1"/>
          </p:cNvGraphicFramePr>
          <p:nvPr>
            <p:ph idx="1"/>
          </p:nvPr>
        </p:nvGraphicFramePr>
        <p:xfrm>
          <a:off x="266700" y="0"/>
          <a:ext cx="1301114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a:extLst>
              <a:ext uri="{FF2B5EF4-FFF2-40B4-BE49-F238E27FC236}">
                <a16:creationId xmlns:a16="http://schemas.microsoft.com/office/drawing/2014/main" id="{6CAF6C53-4AF0-CFEE-DCC5-CEB5F59AD0E0}"/>
              </a:ext>
            </a:extLst>
          </p:cNvPr>
          <p:cNvSpPr txBox="1"/>
          <p:nvPr/>
        </p:nvSpPr>
        <p:spPr>
          <a:xfrm>
            <a:off x="1311719" y="4236482"/>
            <a:ext cx="718466" cy="369332"/>
          </a:xfrm>
          <a:prstGeom prst="rect">
            <a:avLst/>
          </a:prstGeom>
          <a:noFill/>
        </p:spPr>
        <p:txBody>
          <a:bodyPr wrap="none" rtlCol="0">
            <a:spAutoFit/>
          </a:bodyPr>
          <a:lstStyle/>
          <a:p>
            <a:r>
              <a:rPr lang="en-US" dirty="0"/>
              <a:t>2 mo.</a:t>
            </a:r>
          </a:p>
        </p:txBody>
      </p:sp>
      <p:sp>
        <p:nvSpPr>
          <p:cNvPr id="18" name="TextBox 17">
            <a:extLst>
              <a:ext uri="{FF2B5EF4-FFF2-40B4-BE49-F238E27FC236}">
                <a16:creationId xmlns:a16="http://schemas.microsoft.com/office/drawing/2014/main" id="{9DB4E49B-9487-9C49-67B1-C3412D4DA92E}"/>
              </a:ext>
            </a:extLst>
          </p:cNvPr>
          <p:cNvSpPr txBox="1"/>
          <p:nvPr/>
        </p:nvSpPr>
        <p:spPr>
          <a:xfrm>
            <a:off x="2571750" y="4236482"/>
            <a:ext cx="835485" cy="369332"/>
          </a:xfrm>
          <a:prstGeom prst="rect">
            <a:avLst/>
          </a:prstGeom>
          <a:noFill/>
        </p:spPr>
        <p:txBody>
          <a:bodyPr wrap="none" rtlCol="0">
            <a:spAutoFit/>
          </a:bodyPr>
          <a:lstStyle/>
          <a:p>
            <a:r>
              <a:rPr lang="en-US" dirty="0"/>
              <a:t>22 mo.</a:t>
            </a:r>
          </a:p>
        </p:txBody>
      </p:sp>
      <p:sp>
        <p:nvSpPr>
          <p:cNvPr id="19" name="TextBox 18">
            <a:extLst>
              <a:ext uri="{FF2B5EF4-FFF2-40B4-BE49-F238E27FC236}">
                <a16:creationId xmlns:a16="http://schemas.microsoft.com/office/drawing/2014/main" id="{7B663B94-ECD8-0407-10D4-21F2A5F73444}"/>
              </a:ext>
            </a:extLst>
          </p:cNvPr>
          <p:cNvSpPr txBox="1"/>
          <p:nvPr/>
        </p:nvSpPr>
        <p:spPr>
          <a:xfrm>
            <a:off x="3771900" y="4242316"/>
            <a:ext cx="835485" cy="369332"/>
          </a:xfrm>
          <a:prstGeom prst="rect">
            <a:avLst/>
          </a:prstGeom>
          <a:noFill/>
        </p:spPr>
        <p:txBody>
          <a:bodyPr wrap="none" rtlCol="0">
            <a:spAutoFit/>
          </a:bodyPr>
          <a:lstStyle/>
          <a:p>
            <a:r>
              <a:rPr lang="en-US" dirty="0"/>
              <a:t>48 mo.</a:t>
            </a:r>
          </a:p>
        </p:txBody>
      </p:sp>
      <p:sp>
        <p:nvSpPr>
          <p:cNvPr id="20" name="TextBox 19">
            <a:extLst>
              <a:ext uri="{FF2B5EF4-FFF2-40B4-BE49-F238E27FC236}">
                <a16:creationId xmlns:a16="http://schemas.microsoft.com/office/drawing/2014/main" id="{7ACF1455-0EA1-9F2D-324C-80B974761388}"/>
              </a:ext>
            </a:extLst>
          </p:cNvPr>
          <p:cNvSpPr txBox="1"/>
          <p:nvPr/>
        </p:nvSpPr>
        <p:spPr>
          <a:xfrm>
            <a:off x="163580" y="216292"/>
            <a:ext cx="4870238" cy="954107"/>
          </a:xfrm>
          <a:prstGeom prst="rect">
            <a:avLst/>
          </a:prstGeom>
          <a:noFill/>
        </p:spPr>
        <p:txBody>
          <a:bodyPr wrap="square" rtlCol="0">
            <a:spAutoFit/>
          </a:bodyPr>
          <a:lstStyle/>
          <a:p>
            <a:pPr algn="ctr"/>
            <a:r>
              <a:rPr lang="en-US" sz="2800" dirty="0">
                <a:latin typeface="Roboto" panose="02000000000000000000" pitchFamily="2" charset="0"/>
                <a:ea typeface="Roboto" panose="02000000000000000000" pitchFamily="2" charset="0"/>
              </a:rPr>
              <a:t>As a Nuclear Enlisted Sailor,</a:t>
            </a:r>
          </a:p>
          <a:p>
            <a:pPr algn="ctr"/>
            <a:r>
              <a:rPr lang="en-US" sz="2800" dirty="0">
                <a:latin typeface="Roboto" panose="02000000000000000000" pitchFamily="2" charset="0"/>
                <a:ea typeface="Roboto" panose="02000000000000000000" pitchFamily="2" charset="0"/>
              </a:rPr>
              <a:t>The Choice is Yours…</a:t>
            </a:r>
          </a:p>
        </p:txBody>
      </p:sp>
      <p:sp>
        <p:nvSpPr>
          <p:cNvPr id="21" name="TextBox 20">
            <a:extLst>
              <a:ext uri="{FF2B5EF4-FFF2-40B4-BE49-F238E27FC236}">
                <a16:creationId xmlns:a16="http://schemas.microsoft.com/office/drawing/2014/main" id="{709DC408-073E-5040-1B2D-1152A5E65D70}"/>
              </a:ext>
            </a:extLst>
          </p:cNvPr>
          <p:cNvSpPr txBox="1"/>
          <p:nvPr/>
        </p:nvSpPr>
        <p:spPr>
          <a:xfrm>
            <a:off x="4146462" y="3499939"/>
            <a:ext cx="1001554" cy="646331"/>
          </a:xfrm>
          <a:prstGeom prst="rect">
            <a:avLst/>
          </a:prstGeom>
          <a:noFill/>
        </p:spPr>
        <p:txBody>
          <a:bodyPr wrap="square" rtlCol="0">
            <a:spAutoFit/>
          </a:bodyPr>
          <a:lstStyle/>
          <a:p>
            <a:pPr algn="ctr"/>
            <a:r>
              <a:rPr lang="en-US" sz="900" dirty="0"/>
              <a:t>60-90 College Credits Obtained from the Navy Nuclear Program</a:t>
            </a:r>
          </a:p>
        </p:txBody>
      </p:sp>
      <p:cxnSp>
        <p:nvCxnSpPr>
          <p:cNvPr id="23" name="Straight Arrow Connector 22">
            <a:extLst>
              <a:ext uri="{FF2B5EF4-FFF2-40B4-BE49-F238E27FC236}">
                <a16:creationId xmlns:a16="http://schemas.microsoft.com/office/drawing/2014/main" id="{54CF18FF-8326-4B81-CE80-FE1B94BD2C29}"/>
              </a:ext>
            </a:extLst>
          </p:cNvPr>
          <p:cNvCxnSpPr>
            <a:cxnSpLocks/>
          </p:cNvCxnSpPr>
          <p:nvPr/>
        </p:nvCxnSpPr>
        <p:spPr>
          <a:xfrm flipV="1">
            <a:off x="4780191" y="3162300"/>
            <a:ext cx="0" cy="3501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7503ABC5-E817-7B9E-C002-AF6276CC2884}"/>
              </a:ext>
            </a:extLst>
          </p:cNvPr>
          <p:cNvCxnSpPr>
            <a:cxnSpLocks/>
          </p:cNvCxnSpPr>
          <p:nvPr/>
        </p:nvCxnSpPr>
        <p:spPr>
          <a:xfrm flipV="1">
            <a:off x="2913291" y="1419225"/>
            <a:ext cx="0" cy="279014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2B323EA4-CCD7-E9A0-1A18-CC7253F28AAC}"/>
              </a:ext>
            </a:extLst>
          </p:cNvPr>
          <p:cNvCxnSpPr>
            <a:cxnSpLocks/>
          </p:cNvCxnSpPr>
          <p:nvPr/>
        </p:nvCxnSpPr>
        <p:spPr>
          <a:xfrm>
            <a:off x="2913291" y="1307068"/>
            <a:ext cx="288743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731367B3-1E17-23F8-4351-5D54253ABFF7}"/>
              </a:ext>
            </a:extLst>
          </p:cNvPr>
          <p:cNvCxnSpPr>
            <a:cxnSpLocks/>
          </p:cNvCxnSpPr>
          <p:nvPr/>
        </p:nvCxnSpPr>
        <p:spPr>
          <a:xfrm flipV="1">
            <a:off x="3898461" y="1419225"/>
            <a:ext cx="0" cy="277289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37A22C57-F0FE-063D-DECC-C0307C9FAA1B}"/>
              </a:ext>
            </a:extLst>
          </p:cNvPr>
          <p:cNvSpPr txBox="1"/>
          <p:nvPr/>
        </p:nvSpPr>
        <p:spPr>
          <a:xfrm>
            <a:off x="2828187" y="1912612"/>
            <a:ext cx="1083798" cy="1546577"/>
          </a:xfrm>
          <a:prstGeom prst="rect">
            <a:avLst/>
          </a:prstGeom>
          <a:noFill/>
        </p:spPr>
        <p:txBody>
          <a:bodyPr wrap="square" rtlCol="0">
            <a:spAutoFit/>
          </a:bodyPr>
          <a:lstStyle/>
          <a:p>
            <a:pPr algn="ctr"/>
            <a:r>
              <a:rPr lang="en-US" sz="1050" dirty="0"/>
              <a:t>Or apply to become a </a:t>
            </a:r>
          </a:p>
          <a:p>
            <a:pPr algn="ctr"/>
            <a:r>
              <a:rPr lang="en-US" sz="1050" dirty="0"/>
              <a:t>Naval Officer while in the Navy</a:t>
            </a:r>
          </a:p>
          <a:p>
            <a:pPr algn="ctr"/>
            <a:endParaRPr lang="en-US" sz="1050" dirty="0"/>
          </a:p>
          <a:p>
            <a:pPr algn="ctr"/>
            <a:r>
              <a:rPr lang="en-US" sz="1050" dirty="0"/>
              <a:t>STA-21</a:t>
            </a:r>
          </a:p>
          <a:p>
            <a:pPr algn="ctr"/>
            <a:r>
              <a:rPr lang="en-US" sz="1050" dirty="0"/>
              <a:t>ROTC</a:t>
            </a:r>
          </a:p>
          <a:p>
            <a:pPr algn="ctr"/>
            <a:r>
              <a:rPr lang="en-US" sz="1050" dirty="0"/>
              <a:t>Academy</a:t>
            </a:r>
          </a:p>
        </p:txBody>
      </p:sp>
      <p:cxnSp>
        <p:nvCxnSpPr>
          <p:cNvPr id="34" name="Straight Arrow Connector 33">
            <a:extLst>
              <a:ext uri="{FF2B5EF4-FFF2-40B4-BE49-F238E27FC236}">
                <a16:creationId xmlns:a16="http://schemas.microsoft.com/office/drawing/2014/main" id="{D2F258BB-493C-F222-9BD4-C98EBE1C9FBB}"/>
              </a:ext>
            </a:extLst>
          </p:cNvPr>
          <p:cNvCxnSpPr>
            <a:cxnSpLocks/>
          </p:cNvCxnSpPr>
          <p:nvPr/>
        </p:nvCxnSpPr>
        <p:spPr>
          <a:xfrm>
            <a:off x="266700" y="4104590"/>
            <a:ext cx="2409825"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BCC35016-273E-B732-6789-2DAE48AA8B72}"/>
              </a:ext>
            </a:extLst>
          </p:cNvPr>
          <p:cNvSpPr txBox="1"/>
          <p:nvPr/>
        </p:nvSpPr>
        <p:spPr>
          <a:xfrm>
            <a:off x="10062891" y="1794412"/>
            <a:ext cx="2045982" cy="600164"/>
          </a:xfrm>
          <a:prstGeom prst="rect">
            <a:avLst/>
          </a:prstGeom>
          <a:noFill/>
        </p:spPr>
        <p:txBody>
          <a:bodyPr wrap="square" rtlCol="0">
            <a:spAutoFit/>
          </a:bodyPr>
          <a:lstStyle/>
          <a:p>
            <a:pPr algn="ctr"/>
            <a:r>
              <a:rPr lang="en-US" sz="1100" dirty="0"/>
              <a:t>NUPOC Benefits = Up to $205,000 paid to you in college including sign on bonus</a:t>
            </a:r>
          </a:p>
        </p:txBody>
      </p:sp>
      <p:sp>
        <p:nvSpPr>
          <p:cNvPr id="3" name="TextBox 2">
            <a:extLst>
              <a:ext uri="{FF2B5EF4-FFF2-40B4-BE49-F238E27FC236}">
                <a16:creationId xmlns:a16="http://schemas.microsoft.com/office/drawing/2014/main" id="{2975A9BB-C819-225D-D063-FC9B80D3F3F6}"/>
              </a:ext>
            </a:extLst>
          </p:cNvPr>
          <p:cNvSpPr txBox="1"/>
          <p:nvPr/>
        </p:nvSpPr>
        <p:spPr>
          <a:xfrm>
            <a:off x="10062892" y="2344945"/>
            <a:ext cx="2129108" cy="600164"/>
          </a:xfrm>
          <a:prstGeom prst="rect">
            <a:avLst/>
          </a:prstGeom>
          <a:noFill/>
        </p:spPr>
        <p:txBody>
          <a:bodyPr wrap="square" rtlCol="0">
            <a:spAutoFit/>
          </a:bodyPr>
          <a:lstStyle/>
          <a:p>
            <a:pPr algn="ctr"/>
            <a:r>
              <a:rPr lang="en-US" sz="1100" dirty="0"/>
              <a:t>O-1E to O-3E Earnings (5 years)</a:t>
            </a:r>
          </a:p>
          <a:p>
            <a:pPr algn="ctr"/>
            <a:r>
              <a:rPr lang="en-US" sz="1100" dirty="0"/>
              <a:t>= +$455k (Not including Sub Bonus Pay or Nuke Bonus Pay)</a:t>
            </a:r>
          </a:p>
        </p:txBody>
      </p:sp>
      <p:sp>
        <p:nvSpPr>
          <p:cNvPr id="6" name="TextBox 5">
            <a:extLst>
              <a:ext uri="{FF2B5EF4-FFF2-40B4-BE49-F238E27FC236}">
                <a16:creationId xmlns:a16="http://schemas.microsoft.com/office/drawing/2014/main" id="{77B48FD2-506E-E0D1-526B-D7BC5B57F9E0}"/>
              </a:ext>
            </a:extLst>
          </p:cNvPr>
          <p:cNvSpPr txBox="1"/>
          <p:nvPr/>
        </p:nvSpPr>
        <p:spPr>
          <a:xfrm>
            <a:off x="10092747" y="1066427"/>
            <a:ext cx="1970411" cy="430887"/>
          </a:xfrm>
          <a:prstGeom prst="rect">
            <a:avLst/>
          </a:prstGeom>
          <a:noFill/>
        </p:spPr>
        <p:txBody>
          <a:bodyPr wrap="none" rtlCol="0">
            <a:spAutoFit/>
          </a:bodyPr>
          <a:lstStyle/>
          <a:p>
            <a:r>
              <a:rPr lang="en-US" sz="1100" dirty="0"/>
              <a:t>O-1E to O-3E Earnings (5 years)</a:t>
            </a:r>
          </a:p>
          <a:p>
            <a:pPr algn="ctr"/>
            <a:r>
              <a:rPr lang="en-US" sz="1100" dirty="0"/>
              <a:t>= ~$455k</a:t>
            </a:r>
          </a:p>
        </p:txBody>
      </p:sp>
      <p:sp>
        <p:nvSpPr>
          <p:cNvPr id="7" name="TextBox 6">
            <a:extLst>
              <a:ext uri="{FF2B5EF4-FFF2-40B4-BE49-F238E27FC236}">
                <a16:creationId xmlns:a16="http://schemas.microsoft.com/office/drawing/2014/main" id="{FF49DC75-C773-FBC7-6A4D-C76D4D2B4A0C}"/>
              </a:ext>
            </a:extLst>
          </p:cNvPr>
          <p:cNvSpPr txBox="1"/>
          <p:nvPr/>
        </p:nvSpPr>
        <p:spPr>
          <a:xfrm>
            <a:off x="10221021" y="3495642"/>
            <a:ext cx="1862409" cy="600164"/>
          </a:xfrm>
          <a:prstGeom prst="rect">
            <a:avLst/>
          </a:prstGeom>
          <a:noFill/>
        </p:spPr>
        <p:txBody>
          <a:bodyPr wrap="square" rtlCol="0">
            <a:spAutoFit/>
          </a:bodyPr>
          <a:lstStyle/>
          <a:p>
            <a:pPr algn="ctr"/>
            <a:r>
              <a:rPr lang="en-US" sz="1100" dirty="0"/>
              <a:t>SRO Salary = </a:t>
            </a:r>
          </a:p>
          <a:p>
            <a:pPr algn="ctr"/>
            <a:r>
              <a:rPr lang="en-US" sz="1100" dirty="0"/>
              <a:t>~$150k-$200k/year including overtime and bonus pay</a:t>
            </a:r>
          </a:p>
        </p:txBody>
      </p:sp>
      <p:sp>
        <p:nvSpPr>
          <p:cNvPr id="8" name="TextBox 7">
            <a:extLst>
              <a:ext uri="{FF2B5EF4-FFF2-40B4-BE49-F238E27FC236}">
                <a16:creationId xmlns:a16="http://schemas.microsoft.com/office/drawing/2014/main" id="{6B0D0FCD-46EA-4DFB-21C7-233E8E8F615D}"/>
              </a:ext>
            </a:extLst>
          </p:cNvPr>
          <p:cNvSpPr txBox="1"/>
          <p:nvPr/>
        </p:nvSpPr>
        <p:spPr>
          <a:xfrm>
            <a:off x="10154677" y="4443655"/>
            <a:ext cx="1862409" cy="600164"/>
          </a:xfrm>
          <a:prstGeom prst="rect">
            <a:avLst/>
          </a:prstGeom>
          <a:noFill/>
        </p:spPr>
        <p:txBody>
          <a:bodyPr wrap="square" rtlCol="0">
            <a:spAutoFit/>
          </a:bodyPr>
          <a:lstStyle/>
          <a:p>
            <a:pPr algn="ctr"/>
            <a:r>
              <a:rPr lang="en-US" sz="1100" dirty="0"/>
              <a:t>SRO Salary = </a:t>
            </a:r>
          </a:p>
          <a:p>
            <a:pPr algn="ctr"/>
            <a:r>
              <a:rPr lang="en-US" sz="1100" dirty="0"/>
              <a:t>~$150k-$200k/year including overtime and bonus pay</a:t>
            </a:r>
          </a:p>
        </p:txBody>
      </p:sp>
      <p:sp>
        <p:nvSpPr>
          <p:cNvPr id="9" name="TextBox 8">
            <a:extLst>
              <a:ext uri="{FF2B5EF4-FFF2-40B4-BE49-F238E27FC236}">
                <a16:creationId xmlns:a16="http://schemas.microsoft.com/office/drawing/2014/main" id="{9B2B36F4-AE81-23D3-5B75-BB72F12AE20B}"/>
              </a:ext>
            </a:extLst>
          </p:cNvPr>
          <p:cNvSpPr txBox="1"/>
          <p:nvPr/>
        </p:nvSpPr>
        <p:spPr>
          <a:xfrm>
            <a:off x="10196241" y="5874706"/>
            <a:ext cx="1862409" cy="600164"/>
          </a:xfrm>
          <a:prstGeom prst="rect">
            <a:avLst/>
          </a:prstGeom>
          <a:noFill/>
        </p:spPr>
        <p:txBody>
          <a:bodyPr wrap="square" rtlCol="0">
            <a:spAutoFit/>
          </a:bodyPr>
          <a:lstStyle/>
          <a:p>
            <a:pPr algn="ctr"/>
            <a:r>
              <a:rPr lang="en-US" sz="1100" dirty="0"/>
              <a:t>RO Salary = </a:t>
            </a:r>
          </a:p>
          <a:p>
            <a:pPr algn="ctr"/>
            <a:r>
              <a:rPr lang="en-US" sz="1100" dirty="0"/>
              <a:t>~$100-$140k/year including overtime and bonus pay</a:t>
            </a:r>
          </a:p>
        </p:txBody>
      </p:sp>
      <p:sp>
        <p:nvSpPr>
          <p:cNvPr id="10" name="TextBox 9">
            <a:extLst>
              <a:ext uri="{FF2B5EF4-FFF2-40B4-BE49-F238E27FC236}">
                <a16:creationId xmlns:a16="http://schemas.microsoft.com/office/drawing/2014/main" id="{817674FF-76EC-A0B2-CA55-F4097A019C04}"/>
              </a:ext>
            </a:extLst>
          </p:cNvPr>
          <p:cNvSpPr txBox="1"/>
          <p:nvPr/>
        </p:nvSpPr>
        <p:spPr>
          <a:xfrm>
            <a:off x="10196241" y="5025228"/>
            <a:ext cx="1862409" cy="261610"/>
          </a:xfrm>
          <a:prstGeom prst="rect">
            <a:avLst/>
          </a:prstGeom>
          <a:noFill/>
        </p:spPr>
        <p:txBody>
          <a:bodyPr wrap="square" rtlCol="0">
            <a:spAutoFit/>
          </a:bodyPr>
          <a:lstStyle/>
          <a:p>
            <a:pPr algn="ctr"/>
            <a:r>
              <a:rPr lang="en-US" sz="1100" dirty="0"/>
              <a:t>E-9 Pension  = $30-$50k/year</a:t>
            </a:r>
          </a:p>
        </p:txBody>
      </p:sp>
      <p:sp>
        <p:nvSpPr>
          <p:cNvPr id="11" name="TextBox 10">
            <a:extLst>
              <a:ext uri="{FF2B5EF4-FFF2-40B4-BE49-F238E27FC236}">
                <a16:creationId xmlns:a16="http://schemas.microsoft.com/office/drawing/2014/main" id="{2EAB776A-205A-70EE-CC0E-F6E7241155E7}"/>
              </a:ext>
            </a:extLst>
          </p:cNvPr>
          <p:cNvSpPr txBox="1"/>
          <p:nvPr/>
        </p:nvSpPr>
        <p:spPr>
          <a:xfrm>
            <a:off x="3337119" y="5753136"/>
            <a:ext cx="2039777" cy="1107996"/>
          </a:xfrm>
          <a:prstGeom prst="rect">
            <a:avLst/>
          </a:prstGeom>
          <a:noFill/>
        </p:spPr>
        <p:txBody>
          <a:bodyPr wrap="square" rtlCol="0">
            <a:spAutoFit/>
          </a:bodyPr>
          <a:lstStyle/>
          <a:p>
            <a:pPr algn="ctr"/>
            <a:r>
              <a:rPr lang="en-US" sz="1100" dirty="0"/>
              <a:t>Earn Up to $340k total</a:t>
            </a:r>
          </a:p>
          <a:p>
            <a:pPr algn="ctr"/>
            <a:r>
              <a:rPr lang="en-US" sz="1100" dirty="0"/>
              <a:t>(E-6 by year 5, no STAR reenlistment)</a:t>
            </a:r>
          </a:p>
          <a:p>
            <a:pPr algn="ctr"/>
            <a:endParaRPr lang="en-US" sz="1100" dirty="0"/>
          </a:p>
          <a:p>
            <a:pPr algn="ctr"/>
            <a:r>
              <a:rPr lang="en-US" sz="1100" dirty="0"/>
              <a:t>(Up to $607k by the 8</a:t>
            </a:r>
            <a:r>
              <a:rPr lang="en-US" sz="1100" baseline="30000" dirty="0"/>
              <a:t>th</a:t>
            </a:r>
            <a:r>
              <a:rPr lang="en-US" sz="1100" dirty="0"/>
              <a:t> year if STAR reenlisted)</a:t>
            </a:r>
          </a:p>
        </p:txBody>
      </p:sp>
      <p:sp>
        <p:nvSpPr>
          <p:cNvPr id="12" name="TextBox 11">
            <a:extLst>
              <a:ext uri="{FF2B5EF4-FFF2-40B4-BE49-F238E27FC236}">
                <a16:creationId xmlns:a16="http://schemas.microsoft.com/office/drawing/2014/main" id="{3D11AED6-00D5-2229-567A-1CBC2EC49743}"/>
              </a:ext>
            </a:extLst>
          </p:cNvPr>
          <p:cNvSpPr txBox="1"/>
          <p:nvPr/>
        </p:nvSpPr>
        <p:spPr>
          <a:xfrm>
            <a:off x="129201" y="3433311"/>
            <a:ext cx="1319144" cy="646331"/>
          </a:xfrm>
          <a:prstGeom prst="rect">
            <a:avLst/>
          </a:prstGeom>
          <a:noFill/>
        </p:spPr>
        <p:txBody>
          <a:bodyPr wrap="none" rtlCol="0">
            <a:spAutoFit/>
          </a:bodyPr>
          <a:lstStyle/>
          <a:p>
            <a:r>
              <a:rPr lang="en-US" sz="3600" dirty="0">
                <a:solidFill>
                  <a:srgbClr val="FF0000"/>
                </a:solidFill>
              </a:rPr>
              <a:t>START</a:t>
            </a:r>
          </a:p>
        </p:txBody>
      </p:sp>
    </p:spTree>
    <p:extLst>
      <p:ext uri="{BB962C8B-B14F-4D97-AF65-F5344CB8AC3E}">
        <p14:creationId xmlns:p14="http://schemas.microsoft.com/office/powerpoint/2010/main" val="116374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A3221C08-B83D-5050-5E49-C7A2EEE32B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036" y="643466"/>
            <a:ext cx="10779928" cy="5571067"/>
          </a:xfrm>
          <a:prstGeom prst="rect">
            <a:avLst/>
          </a:prstGeom>
        </p:spPr>
      </p:pic>
      <p:sp>
        <p:nvSpPr>
          <p:cNvPr id="2" name="TextBox 1">
            <a:extLst>
              <a:ext uri="{FF2B5EF4-FFF2-40B4-BE49-F238E27FC236}">
                <a16:creationId xmlns:a16="http://schemas.microsoft.com/office/drawing/2014/main" id="{9C7A88A2-A343-7B16-B0D1-F1D1B6C11B80}"/>
              </a:ext>
            </a:extLst>
          </p:cNvPr>
          <p:cNvSpPr txBox="1"/>
          <p:nvPr/>
        </p:nvSpPr>
        <p:spPr>
          <a:xfrm>
            <a:off x="838200" y="6169709"/>
            <a:ext cx="4985846" cy="369332"/>
          </a:xfrm>
          <a:prstGeom prst="rect">
            <a:avLst/>
          </a:prstGeom>
          <a:noFill/>
        </p:spPr>
        <p:txBody>
          <a:bodyPr wrap="square" rtlCol="0">
            <a:spAutoFit/>
          </a:bodyPr>
          <a:lstStyle/>
          <a:p>
            <a:pPr algn="ctr"/>
            <a:r>
              <a:rPr lang="en-US" dirty="0">
                <a:latin typeface="Rockwell" panose="02060603020205020403" pitchFamily="18" charset="0"/>
              </a:rPr>
              <a:t>Nuclear Power: Clean, Safe, and Effective</a:t>
            </a:r>
          </a:p>
        </p:txBody>
      </p:sp>
    </p:spTree>
    <p:extLst>
      <p:ext uri="{BB962C8B-B14F-4D97-AF65-F5344CB8AC3E}">
        <p14:creationId xmlns:p14="http://schemas.microsoft.com/office/powerpoint/2010/main" val="174030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97F148-66F1-9ACB-58BA-69E16825A9B4}"/>
              </a:ext>
            </a:extLst>
          </p:cNvPr>
          <p:cNvSpPr>
            <a:spLocks noGrp="1"/>
          </p:cNvSpPr>
          <p:nvPr>
            <p:ph idx="1"/>
          </p:nvPr>
        </p:nvSpPr>
        <p:spPr>
          <a:xfrm>
            <a:off x="838200" y="285750"/>
            <a:ext cx="10515600" cy="6572251"/>
          </a:xfrm>
        </p:spPr>
        <p:txBody>
          <a:bodyPr>
            <a:normAutofit lnSpcReduction="10000"/>
          </a:bodyPr>
          <a:lstStyle/>
          <a:p>
            <a:pPr marL="0" indent="0">
              <a:buNone/>
            </a:pPr>
            <a:r>
              <a:rPr lang="en-US" sz="1800" b="1" dirty="0">
                <a:solidFill>
                  <a:schemeClr val="accent1">
                    <a:lumMod val="75000"/>
                  </a:schemeClr>
                </a:solidFill>
              </a:rPr>
              <a:t>US Navy Sailor - Nuclear Enlisted </a:t>
            </a:r>
            <a:r>
              <a:rPr lang="en-US" sz="1800" dirty="0"/>
              <a:t>(College Degree After) – 6 Year Commitment</a:t>
            </a:r>
          </a:p>
          <a:p>
            <a:pPr lvl="1"/>
            <a:r>
              <a:rPr lang="en-US" sz="1600" dirty="0"/>
              <a:t>Net Value - </a:t>
            </a:r>
            <a:r>
              <a:rPr lang="en-US" sz="1600" b="1" dirty="0">
                <a:solidFill>
                  <a:schemeClr val="accent2"/>
                </a:solidFill>
              </a:rPr>
              <a:t>$618,000 </a:t>
            </a:r>
            <a:r>
              <a:rPr lang="en-US" sz="1600" dirty="0"/>
              <a:t>/ Gross Profit: </a:t>
            </a:r>
            <a:r>
              <a:rPr lang="en-US" sz="1600" b="1" dirty="0">
                <a:solidFill>
                  <a:srgbClr val="00B050"/>
                </a:solidFill>
              </a:rPr>
              <a:t>$340,000</a:t>
            </a:r>
            <a:r>
              <a:rPr lang="en-US" sz="1600" b="1" dirty="0"/>
              <a:t> </a:t>
            </a:r>
            <a:r>
              <a:rPr lang="en-US" sz="1600" dirty="0"/>
              <a:t>after 6 years</a:t>
            </a:r>
          </a:p>
          <a:p>
            <a:pPr lvl="1"/>
            <a:r>
              <a:rPr lang="en-US" sz="1600" dirty="0"/>
              <a:t>Resume Bullets After 9 years – </a:t>
            </a:r>
          </a:p>
          <a:p>
            <a:pPr lvl="2"/>
            <a:r>
              <a:rPr lang="en-US" sz="1200" dirty="0"/>
              <a:t>College Bachelors Degree (of your choice)</a:t>
            </a:r>
          </a:p>
          <a:p>
            <a:pPr lvl="2"/>
            <a:r>
              <a:rPr lang="en-US" sz="1200" dirty="0"/>
              <a:t>4 Years of Operational Experience of a Nuclear Reactor and Related Systems</a:t>
            </a:r>
          </a:p>
          <a:p>
            <a:pPr lvl="2"/>
            <a:r>
              <a:rPr lang="en-US" sz="1200" dirty="0"/>
              <a:t>Multiple Certifications with Hands-On/Logged Experience Based on Rating Specialty</a:t>
            </a:r>
          </a:p>
          <a:p>
            <a:pPr lvl="3"/>
            <a:r>
              <a:rPr lang="en-US" sz="1200" dirty="0"/>
              <a:t>Electronics Technician – Reactor Operation, Electronic Component Troubleshooting, Fiber Optics</a:t>
            </a:r>
          </a:p>
          <a:p>
            <a:pPr lvl="3"/>
            <a:r>
              <a:rPr lang="en-US" sz="1200" dirty="0"/>
              <a:t>Machinist Mate – Quality Assurance, Refrigeration, Gage Calibration, Emergency Welding, Water Treatment Operator, Machinery Mechanic, Industrial Maintenance</a:t>
            </a:r>
          </a:p>
          <a:p>
            <a:pPr lvl="3"/>
            <a:r>
              <a:rPr lang="en-US" sz="1200" dirty="0"/>
              <a:t>Electrician’s Mate – Electrical Journeyman’s License, Power Plant Operator, Electric-Motor Repair</a:t>
            </a:r>
          </a:p>
          <a:p>
            <a:pPr lvl="3"/>
            <a:r>
              <a:rPr lang="en-US" sz="1200" dirty="0"/>
              <a:t>Machinist Mate (Engineering Laboratory Technician) – Radiation Detection, Engineering Plant Chemistry Control</a:t>
            </a:r>
          </a:p>
          <a:p>
            <a:pPr lvl="2"/>
            <a:r>
              <a:rPr lang="en-US" sz="1200" dirty="0"/>
              <a:t>Salary Negotiation: “If I continue with the Navy, I would have made excess of </a:t>
            </a:r>
            <a:r>
              <a:rPr lang="en-US" sz="1200" b="1" dirty="0">
                <a:solidFill>
                  <a:srgbClr val="00B050"/>
                </a:solidFill>
              </a:rPr>
              <a:t>6 figures </a:t>
            </a:r>
            <a:r>
              <a:rPr lang="en-US" sz="1200" dirty="0"/>
              <a:t>by the 10 year mark with full benefits”</a:t>
            </a:r>
          </a:p>
          <a:p>
            <a:pPr lvl="2"/>
            <a:endParaRPr lang="en-US" sz="1200" dirty="0"/>
          </a:p>
          <a:p>
            <a:pPr marL="0" indent="0">
              <a:buNone/>
            </a:pPr>
            <a:r>
              <a:rPr lang="en-US" sz="1800" dirty="0"/>
              <a:t>US Navy Officer (College Degree Before) – 9 Year Commitment</a:t>
            </a:r>
          </a:p>
          <a:p>
            <a:pPr lvl="1"/>
            <a:r>
              <a:rPr lang="en-US" sz="1600" dirty="0"/>
              <a:t>Net Value - </a:t>
            </a:r>
            <a:r>
              <a:rPr lang="en-US" sz="1600" b="1" dirty="0">
                <a:solidFill>
                  <a:schemeClr val="accent2"/>
                </a:solidFill>
              </a:rPr>
              <a:t>$618,000 </a:t>
            </a:r>
            <a:r>
              <a:rPr lang="en-US" sz="1600" dirty="0"/>
              <a:t>/ Gross Profit:</a:t>
            </a:r>
            <a:r>
              <a:rPr lang="en-US" sz="1600" b="1" dirty="0"/>
              <a:t> </a:t>
            </a:r>
            <a:r>
              <a:rPr lang="en-US" sz="1600" b="1" dirty="0">
                <a:solidFill>
                  <a:srgbClr val="00B050"/>
                </a:solidFill>
              </a:rPr>
              <a:t>$398,000 </a:t>
            </a:r>
            <a:r>
              <a:rPr lang="en-US" sz="1600" dirty="0"/>
              <a:t>after 9 years</a:t>
            </a:r>
          </a:p>
          <a:p>
            <a:pPr lvl="1"/>
            <a:r>
              <a:rPr lang="en-US" sz="1600" dirty="0"/>
              <a:t>Resume Bullets After 9 years – </a:t>
            </a:r>
          </a:p>
          <a:p>
            <a:pPr lvl="2"/>
            <a:r>
              <a:rPr lang="en-US" sz="1200" dirty="0"/>
              <a:t>College Bachelors Degree (Based on ROTC Application Acceptance)</a:t>
            </a:r>
          </a:p>
          <a:p>
            <a:pPr lvl="2"/>
            <a:r>
              <a:rPr lang="en-US" sz="1200" dirty="0"/>
              <a:t>5 Years of Service Upon a Navy Vessel with Direct Management of Supporting Personnel</a:t>
            </a:r>
          </a:p>
          <a:p>
            <a:pPr lvl="2"/>
            <a:r>
              <a:rPr lang="en-US" sz="1200" dirty="0"/>
              <a:t>Salary Negotiation: “If I continue with the Navy, I would have made excess of </a:t>
            </a:r>
            <a:r>
              <a:rPr lang="en-US" sz="1200" b="1" dirty="0">
                <a:solidFill>
                  <a:srgbClr val="00B050"/>
                </a:solidFill>
              </a:rPr>
              <a:t>6 figures </a:t>
            </a:r>
            <a:r>
              <a:rPr lang="en-US" sz="1200" dirty="0"/>
              <a:t>by the 10 year mark with full benefits”</a:t>
            </a:r>
          </a:p>
          <a:p>
            <a:pPr lvl="2"/>
            <a:endParaRPr lang="en-US" sz="1200" dirty="0"/>
          </a:p>
          <a:p>
            <a:pPr marL="0" indent="0">
              <a:buNone/>
            </a:pPr>
            <a:r>
              <a:rPr lang="en-US" sz="1800" dirty="0"/>
              <a:t>US Navy Sailor (College Degree After) – 4 Year Commitment</a:t>
            </a:r>
          </a:p>
          <a:p>
            <a:pPr lvl="1"/>
            <a:r>
              <a:rPr lang="en-US" sz="1600" dirty="0"/>
              <a:t>Net Value – (E-1 Start) </a:t>
            </a:r>
            <a:r>
              <a:rPr lang="en-US" sz="1600" b="1" dirty="0">
                <a:solidFill>
                  <a:schemeClr val="accent2"/>
                </a:solidFill>
              </a:rPr>
              <a:t>$347,000 </a:t>
            </a:r>
            <a:r>
              <a:rPr lang="en-US" sz="1600" dirty="0"/>
              <a:t>/ Gross Profit: </a:t>
            </a:r>
            <a:r>
              <a:rPr lang="en-US" sz="1600" b="1" dirty="0">
                <a:solidFill>
                  <a:srgbClr val="00B050"/>
                </a:solidFill>
              </a:rPr>
              <a:t>$112,000 </a:t>
            </a:r>
            <a:r>
              <a:rPr lang="en-US" sz="1600" dirty="0"/>
              <a:t>after 8 years</a:t>
            </a:r>
          </a:p>
          <a:p>
            <a:pPr lvl="1"/>
            <a:r>
              <a:rPr lang="en-US" sz="1600" dirty="0"/>
              <a:t>Net Value - (E-3 Start)</a:t>
            </a:r>
            <a:r>
              <a:rPr lang="en-US" sz="1600" b="1" dirty="0">
                <a:solidFill>
                  <a:schemeClr val="accent2"/>
                </a:solidFill>
              </a:rPr>
              <a:t> $365,000 </a:t>
            </a:r>
            <a:r>
              <a:rPr lang="en-US" sz="1600" dirty="0"/>
              <a:t>/ Gross Profit: </a:t>
            </a:r>
            <a:r>
              <a:rPr lang="en-US" sz="1600" b="1" dirty="0">
                <a:solidFill>
                  <a:srgbClr val="00B050"/>
                </a:solidFill>
              </a:rPr>
              <a:t>$130,000 </a:t>
            </a:r>
            <a:r>
              <a:rPr lang="en-US" sz="1600" dirty="0"/>
              <a:t>after 8 years</a:t>
            </a:r>
          </a:p>
          <a:p>
            <a:pPr lvl="1"/>
            <a:r>
              <a:rPr lang="en-US" sz="1600" dirty="0"/>
              <a:t>Resume Bullets After 8 years:</a:t>
            </a:r>
          </a:p>
          <a:p>
            <a:pPr lvl="2"/>
            <a:r>
              <a:rPr lang="en-US" sz="1200" dirty="0"/>
              <a:t>College Bachelors Degree (of your choice)</a:t>
            </a:r>
          </a:p>
          <a:p>
            <a:pPr lvl="2"/>
            <a:r>
              <a:rPr lang="en-US" sz="1200" dirty="0"/>
              <a:t>4 Years of Work Experience in the United States Navy</a:t>
            </a:r>
          </a:p>
          <a:p>
            <a:pPr lvl="2"/>
            <a:r>
              <a:rPr lang="en-US" sz="1200" dirty="0"/>
              <a:t>Multiple Certifications with Hands-On/Logged Experience Based on Rating Specialty</a:t>
            </a:r>
          </a:p>
          <a:p>
            <a:pPr lvl="3"/>
            <a:r>
              <a:rPr lang="en-US" sz="1000" dirty="0"/>
              <a:t>(Over 90+ Ratings, 70+ Trade Skill Certification Programs)</a:t>
            </a:r>
          </a:p>
        </p:txBody>
      </p:sp>
      <p:sp>
        <p:nvSpPr>
          <p:cNvPr id="4" name="TextBox 3">
            <a:extLst>
              <a:ext uri="{FF2B5EF4-FFF2-40B4-BE49-F238E27FC236}">
                <a16:creationId xmlns:a16="http://schemas.microsoft.com/office/drawing/2014/main" id="{8903D3A7-9809-A91D-EC6D-39DB92BDFB0C}"/>
              </a:ext>
            </a:extLst>
          </p:cNvPr>
          <p:cNvSpPr txBox="1"/>
          <p:nvPr/>
        </p:nvSpPr>
        <p:spPr>
          <a:xfrm>
            <a:off x="8272273" y="4826675"/>
            <a:ext cx="3919727" cy="2031325"/>
          </a:xfrm>
          <a:prstGeom prst="rect">
            <a:avLst/>
          </a:prstGeom>
          <a:noFill/>
          <a:ln w="38100">
            <a:solidFill>
              <a:schemeClr val="accent1"/>
            </a:solidFill>
          </a:ln>
        </p:spPr>
        <p:txBody>
          <a:bodyPr wrap="none" rtlCol="0">
            <a:spAutoFit/>
          </a:bodyPr>
          <a:lstStyle/>
          <a:p>
            <a:pPr algn="ctr"/>
            <a:r>
              <a:rPr lang="en-US" dirty="0"/>
              <a:t>Full Benefits:</a:t>
            </a:r>
          </a:p>
          <a:p>
            <a:r>
              <a:rPr lang="en-US" dirty="0"/>
              <a:t>Free Full Coverage Healthcare/Dental</a:t>
            </a:r>
          </a:p>
          <a:p>
            <a:r>
              <a:rPr lang="en-US" dirty="0"/>
              <a:t>401K (TSP)</a:t>
            </a:r>
          </a:p>
          <a:p>
            <a:r>
              <a:rPr lang="en-US" dirty="0"/>
              <a:t>20 Year Pension/Retirement</a:t>
            </a:r>
          </a:p>
          <a:p>
            <a:r>
              <a:rPr lang="en-US" dirty="0"/>
              <a:t>Life Insurance</a:t>
            </a:r>
          </a:p>
          <a:p>
            <a:r>
              <a:rPr lang="en-US" dirty="0"/>
              <a:t>Guaranteed 4 Week/Year Vacation Time</a:t>
            </a:r>
          </a:p>
          <a:p>
            <a:r>
              <a:rPr lang="en-US" dirty="0"/>
              <a:t>Free Family Support Programs</a:t>
            </a:r>
          </a:p>
        </p:txBody>
      </p:sp>
      <p:sp>
        <p:nvSpPr>
          <p:cNvPr id="5" name="TextBox 4">
            <a:extLst>
              <a:ext uri="{FF2B5EF4-FFF2-40B4-BE49-F238E27FC236}">
                <a16:creationId xmlns:a16="http://schemas.microsoft.com/office/drawing/2014/main" id="{B26AFFA2-F991-CB39-95A2-99324BABCEBC}"/>
              </a:ext>
            </a:extLst>
          </p:cNvPr>
          <p:cNvSpPr txBox="1"/>
          <p:nvPr/>
        </p:nvSpPr>
        <p:spPr>
          <a:xfrm>
            <a:off x="8438921" y="285749"/>
            <a:ext cx="3586430" cy="1200329"/>
          </a:xfrm>
          <a:prstGeom prst="rect">
            <a:avLst/>
          </a:prstGeom>
          <a:noFill/>
          <a:ln w="38100">
            <a:solidFill>
              <a:schemeClr val="accent1"/>
            </a:solidFill>
          </a:ln>
        </p:spPr>
        <p:txBody>
          <a:bodyPr wrap="square" rtlCol="0">
            <a:spAutoFit/>
          </a:bodyPr>
          <a:lstStyle/>
          <a:p>
            <a:pPr algn="ctr"/>
            <a:r>
              <a:rPr lang="en-US" dirty="0"/>
              <a:t>Gross Profit =</a:t>
            </a:r>
          </a:p>
          <a:p>
            <a:pPr algn="ctr"/>
            <a:r>
              <a:rPr lang="en-US" dirty="0"/>
              <a:t>Money (before taxes) that is expected to be deposited to your bank account for personal spending</a:t>
            </a:r>
          </a:p>
        </p:txBody>
      </p:sp>
      <p:sp>
        <p:nvSpPr>
          <p:cNvPr id="6" name="TextBox 5">
            <a:extLst>
              <a:ext uri="{FF2B5EF4-FFF2-40B4-BE49-F238E27FC236}">
                <a16:creationId xmlns:a16="http://schemas.microsoft.com/office/drawing/2014/main" id="{A6F16E75-3D55-B6AD-F1D8-443DF82A1A86}"/>
              </a:ext>
            </a:extLst>
          </p:cNvPr>
          <p:cNvSpPr txBox="1"/>
          <p:nvPr/>
        </p:nvSpPr>
        <p:spPr>
          <a:xfrm>
            <a:off x="8944057" y="3059730"/>
            <a:ext cx="2909455" cy="1200329"/>
          </a:xfrm>
          <a:prstGeom prst="rect">
            <a:avLst/>
          </a:prstGeom>
          <a:noFill/>
          <a:ln w="38100">
            <a:solidFill>
              <a:schemeClr val="accent1"/>
            </a:solidFill>
          </a:ln>
        </p:spPr>
        <p:txBody>
          <a:bodyPr wrap="square" rtlCol="0">
            <a:spAutoFit/>
          </a:bodyPr>
          <a:lstStyle/>
          <a:p>
            <a:pPr algn="ctr"/>
            <a:r>
              <a:rPr lang="en-US" sz="1200" dirty="0"/>
              <a:t>Net Value Assumptions:</a:t>
            </a:r>
          </a:p>
          <a:p>
            <a:r>
              <a:rPr lang="en-US" sz="1200" b="1" dirty="0"/>
              <a:t>G/I Bill / ROTC Scholarship: </a:t>
            </a:r>
            <a:r>
              <a:rPr lang="en-US" sz="1200" b="1" dirty="0">
                <a:solidFill>
                  <a:srgbClr val="00B050"/>
                </a:solidFill>
              </a:rPr>
              <a:t>$180k</a:t>
            </a:r>
          </a:p>
          <a:p>
            <a:r>
              <a:rPr lang="en-US" sz="1200" b="1" dirty="0"/>
              <a:t>Full Coverage Healthcare/Dental: </a:t>
            </a:r>
            <a:r>
              <a:rPr lang="en-US" sz="1200" b="1" dirty="0">
                <a:solidFill>
                  <a:srgbClr val="00B050"/>
                </a:solidFill>
              </a:rPr>
              <a:t>$5k/year</a:t>
            </a:r>
          </a:p>
          <a:p>
            <a:r>
              <a:rPr lang="en-US" sz="1200" b="1" dirty="0"/>
              <a:t>Worldwide Travel: </a:t>
            </a:r>
            <a:r>
              <a:rPr lang="en-US" sz="1200" b="1" dirty="0">
                <a:solidFill>
                  <a:srgbClr val="00B050"/>
                </a:solidFill>
              </a:rPr>
              <a:t>$5k/year</a:t>
            </a:r>
          </a:p>
          <a:p>
            <a:r>
              <a:rPr lang="en-US" sz="1200" b="1" dirty="0"/>
              <a:t>Certification Training Programs</a:t>
            </a:r>
            <a:r>
              <a:rPr lang="en-US" sz="1200" b="1" dirty="0">
                <a:solidFill>
                  <a:srgbClr val="00B050"/>
                </a:solidFill>
              </a:rPr>
              <a:t>: $15k</a:t>
            </a:r>
          </a:p>
          <a:p>
            <a:r>
              <a:rPr lang="en-US" sz="1200" b="1" dirty="0"/>
              <a:t>Gross Profit Added for Final Total</a:t>
            </a:r>
          </a:p>
        </p:txBody>
      </p:sp>
    </p:spTree>
    <p:extLst>
      <p:ext uri="{BB962C8B-B14F-4D97-AF65-F5344CB8AC3E}">
        <p14:creationId xmlns:p14="http://schemas.microsoft.com/office/powerpoint/2010/main" val="120358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4873B-F55D-5046-B2BC-AA6575BFFE26}"/>
              </a:ext>
            </a:extLst>
          </p:cNvPr>
          <p:cNvSpPr>
            <a:spLocks noGrp="1"/>
          </p:cNvSpPr>
          <p:nvPr>
            <p:ph type="title"/>
          </p:nvPr>
        </p:nvSpPr>
        <p:spPr>
          <a:xfrm>
            <a:off x="838200" y="115743"/>
            <a:ext cx="10515600" cy="650875"/>
          </a:xfrm>
        </p:spPr>
        <p:txBody>
          <a:bodyPr>
            <a:normAutofit/>
          </a:bodyPr>
          <a:lstStyle/>
          <a:p>
            <a:r>
              <a:rPr lang="en-US" sz="4000" dirty="0"/>
              <a:t>United States Navy (Nuclear Propulsion Program)</a:t>
            </a:r>
          </a:p>
        </p:txBody>
      </p:sp>
      <p:sp>
        <p:nvSpPr>
          <p:cNvPr id="3" name="Content Placeholder 2">
            <a:extLst>
              <a:ext uri="{FF2B5EF4-FFF2-40B4-BE49-F238E27FC236}">
                <a16:creationId xmlns:a16="http://schemas.microsoft.com/office/drawing/2014/main" id="{08BF59B8-3724-5A7A-CD1E-380344CE5D57}"/>
              </a:ext>
            </a:extLst>
          </p:cNvPr>
          <p:cNvSpPr>
            <a:spLocks noGrp="1"/>
          </p:cNvSpPr>
          <p:nvPr>
            <p:ph sz="half" idx="1"/>
          </p:nvPr>
        </p:nvSpPr>
        <p:spPr>
          <a:xfrm>
            <a:off x="838200" y="951345"/>
            <a:ext cx="5181600" cy="5906655"/>
          </a:xfrm>
        </p:spPr>
        <p:txBody>
          <a:bodyPr>
            <a:normAutofit fontScale="47500" lnSpcReduction="20000"/>
          </a:bodyPr>
          <a:lstStyle/>
          <a:p>
            <a:pPr marL="0" indent="0">
              <a:lnSpc>
                <a:spcPct val="107000"/>
              </a:lnSpc>
              <a:spcBef>
                <a:spcPts val="0"/>
              </a:spcBef>
              <a:spcAft>
                <a:spcPts val="800"/>
              </a:spcAft>
              <a:buNone/>
            </a:pPr>
            <a:r>
              <a:rPr lang="en-US" sz="3600" dirty="0">
                <a:latin typeface="Calibri" panose="020F0502020204030204" pitchFamily="34" charset="0"/>
                <a:ea typeface="Calibri" panose="020F0502020204030204" pitchFamily="34" charset="0"/>
                <a:cs typeface="Times New Roman" panose="02020603050405020304" pitchFamily="18" charset="0"/>
              </a:rPr>
              <a:t>$180,000 - G/I Bill (Tuition/Room/Board)</a:t>
            </a:r>
          </a:p>
          <a:p>
            <a:pPr marL="0" indent="0">
              <a:lnSpc>
                <a:spcPct val="107000"/>
              </a:lnSpc>
              <a:spcBef>
                <a:spcPts val="0"/>
              </a:spcBef>
              <a:spcAft>
                <a:spcPts val="800"/>
              </a:spcAft>
              <a:buNone/>
            </a:pPr>
            <a:r>
              <a:rPr lang="en-US" sz="3600" dirty="0">
                <a:latin typeface="Calibri" panose="020F0502020204030204" pitchFamily="34" charset="0"/>
                <a:ea typeface="Calibri" panose="020F0502020204030204" pitchFamily="34" charset="0"/>
                <a:cs typeface="Times New Roman" panose="02020603050405020304" pitchFamily="18" charset="0"/>
              </a:rPr>
              <a:t>$20,000 – Worldwide Travel Expenses</a:t>
            </a:r>
          </a:p>
          <a:p>
            <a:pPr marL="0" indent="0">
              <a:lnSpc>
                <a:spcPct val="107000"/>
              </a:lnSpc>
              <a:spcBef>
                <a:spcPts val="0"/>
              </a:spcBef>
              <a:spcAft>
                <a:spcPts val="800"/>
              </a:spcAft>
              <a:buNone/>
            </a:pPr>
            <a:r>
              <a:rPr lang="en-US" sz="3600" dirty="0">
                <a:latin typeface="Calibri" panose="020F0502020204030204" pitchFamily="34" charset="0"/>
                <a:ea typeface="Calibri" panose="020F0502020204030204" pitchFamily="34" charset="0"/>
                <a:cs typeface="Times New Roman" panose="02020603050405020304" pitchFamily="18" charset="0"/>
              </a:rPr>
              <a:t>$20,000 – Full Coverage Healthcare/Dental</a:t>
            </a:r>
          </a:p>
          <a:p>
            <a:pPr marL="0" marR="0" indent="0">
              <a:lnSpc>
                <a:spcPct val="107000"/>
              </a:lnSpc>
              <a:spcBef>
                <a:spcPts val="0"/>
              </a:spcBef>
              <a:spcAft>
                <a:spcPts val="800"/>
              </a:spcAft>
              <a:buNone/>
            </a:pPr>
            <a:r>
              <a:rPr lang="en-US" sz="3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$38,000 </a:t>
            </a:r>
            <a:r>
              <a:rPr lang="en-US" sz="3600" dirty="0">
                <a:latin typeface="Calibri" panose="020F0502020204030204" pitchFamily="34" charset="0"/>
                <a:ea typeface="Calibri" panose="020F0502020204030204" pitchFamily="34" charset="0"/>
                <a:cs typeface="Times New Roman" panose="02020603050405020304" pitchFamily="18" charset="0"/>
              </a:rPr>
              <a:t>- Enlistment Bonus</a:t>
            </a:r>
          </a:p>
          <a:p>
            <a:pPr marL="0" marR="0" indent="0">
              <a:lnSpc>
                <a:spcPct val="107000"/>
              </a:lnSpc>
              <a:spcBef>
                <a:spcPts val="0"/>
              </a:spcBef>
              <a:spcAft>
                <a:spcPts val="800"/>
              </a:spcAft>
              <a:buNone/>
            </a:pPr>
            <a:r>
              <a:rPr lang="en-US" sz="3600" dirty="0">
                <a:latin typeface="Calibri" panose="020F0502020204030204" pitchFamily="34" charset="0"/>
                <a:ea typeface="Calibri" panose="020F0502020204030204" pitchFamily="34" charset="0"/>
                <a:cs typeface="Times New Roman" panose="02020603050405020304" pitchFamily="18" charset="0"/>
              </a:rPr>
              <a:t>$42,000 - 60 College Credits (77 obtainable) awarded from JST from the first 2 years of education, “Room and Board” during school is paid for</a:t>
            </a:r>
          </a:p>
          <a:p>
            <a:pPr marL="0" marR="0" indent="0">
              <a:lnSpc>
                <a:spcPct val="107000"/>
              </a:lnSpc>
              <a:spcBef>
                <a:spcPts val="0"/>
              </a:spcBef>
              <a:spcAft>
                <a:spcPts val="800"/>
              </a:spcAft>
              <a:buNone/>
            </a:pPr>
            <a:r>
              <a:rPr lang="en-US" sz="3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$303,000 </a:t>
            </a:r>
            <a:r>
              <a:rPr lang="en-US" sz="3600" dirty="0">
                <a:latin typeface="Calibri" panose="020F0502020204030204" pitchFamily="34" charset="0"/>
                <a:ea typeface="Calibri" panose="020F0502020204030204" pitchFamily="34" charset="0"/>
                <a:cs typeface="Times New Roman" panose="02020603050405020304" pitchFamily="18" charset="0"/>
              </a:rPr>
              <a:t>– Start at E-3, Accelerated to E-4, 6 Year Career, Average Submarine Career</a:t>
            </a:r>
          </a:p>
          <a:p>
            <a:pPr marL="0" indent="0">
              <a:lnSpc>
                <a:spcPct val="107000"/>
              </a:lnSpc>
              <a:spcBef>
                <a:spcPts val="0"/>
              </a:spcBef>
              <a:spcAft>
                <a:spcPts val="800"/>
              </a:spcAft>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$15,000 Optional Trade Skill Certification</a:t>
            </a:r>
          </a:p>
          <a:p>
            <a:pPr marL="0" marR="0" indent="0" algn="ctr">
              <a:lnSpc>
                <a:spcPct val="107000"/>
              </a:lnSpc>
              <a:spcBef>
                <a:spcPts val="0"/>
              </a:spcBef>
              <a:spcAft>
                <a:spcPts val="80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5800" dirty="0">
                <a:latin typeface="Calibri" panose="020F0502020204030204" pitchFamily="34" charset="0"/>
                <a:ea typeface="Calibri" panose="020F0502020204030204" pitchFamily="34" charset="0"/>
                <a:cs typeface="Times New Roman" panose="02020603050405020304" pitchFamily="18" charset="0"/>
              </a:rPr>
              <a:t>TOTAL VALUE</a:t>
            </a:r>
          </a:p>
          <a:p>
            <a:pPr marL="0" marR="0" indent="0">
              <a:lnSpc>
                <a:spcPct val="107000"/>
              </a:lnSpc>
              <a:spcBef>
                <a:spcPts val="0"/>
              </a:spcBef>
              <a:spcAft>
                <a:spcPts val="800"/>
              </a:spcAft>
              <a:buNone/>
            </a:pPr>
            <a:r>
              <a:rPr lang="en-US" sz="51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$618,000 over </a:t>
            </a:r>
            <a:r>
              <a:rPr lang="en-US" sz="7000" b="1" u="sng"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6 Years</a:t>
            </a:r>
            <a:endParaRPr lang="en-US" sz="4500" b="1" u="sng"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400" dirty="0">
                <a:latin typeface="Calibri" panose="020F0502020204030204" pitchFamily="34" charset="0"/>
                <a:ea typeface="Calibri" panose="020F0502020204030204" pitchFamily="34" charset="0"/>
                <a:cs typeface="Times New Roman" panose="02020603050405020304" pitchFamily="18" charset="0"/>
              </a:rPr>
              <a:t>Overall Profit over 6 Years = </a:t>
            </a:r>
            <a:r>
              <a:rPr lang="en-US" sz="4400" dirty="0">
                <a:solidFill>
                  <a:srgbClr val="00B050"/>
                </a:solidFill>
                <a:latin typeface="Calibri" panose="020F0502020204030204" pitchFamily="34" charset="0"/>
                <a:ea typeface="Calibri" panose="020F0502020204030204" pitchFamily="34" charset="0"/>
                <a:cs typeface="Times New Roman" panose="02020603050405020304" pitchFamily="18" charset="0"/>
              </a:rPr>
              <a:t>$340,000</a:t>
            </a:r>
          </a:p>
          <a:p>
            <a:pPr marL="0" marR="0" indent="0">
              <a:lnSpc>
                <a:spcPct val="107000"/>
              </a:lnSpc>
              <a:spcBef>
                <a:spcPts val="0"/>
              </a:spcBef>
              <a:spcAft>
                <a:spcPts val="800"/>
              </a:spcAft>
              <a:buNone/>
            </a:pPr>
            <a:r>
              <a:rPr lang="en-US" sz="2900" dirty="0">
                <a:latin typeface="Calibri" panose="020F0502020204030204" pitchFamily="34" charset="0"/>
                <a:ea typeface="Calibri" panose="020F0502020204030204" pitchFamily="34" charset="0"/>
                <a:cs typeface="Times New Roman" panose="02020603050405020304" pitchFamily="18" charset="0"/>
              </a:rPr>
              <a:t>$27.24/hour averaged over 6 years if you remove all other value</a:t>
            </a:r>
            <a:endParaRPr lang="en-US" sz="29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400"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3EFB62E7-33D0-0C6B-26B4-2ED0D7A28384}"/>
              </a:ext>
            </a:extLst>
          </p:cNvPr>
          <p:cNvSpPr>
            <a:spLocks noGrp="1"/>
          </p:cNvSpPr>
          <p:nvPr>
            <p:ph sz="half" idx="2"/>
          </p:nvPr>
        </p:nvSpPr>
        <p:spPr>
          <a:xfrm>
            <a:off x="6172199" y="766618"/>
            <a:ext cx="5576455" cy="6091382"/>
          </a:xfrm>
        </p:spPr>
        <p:txBody>
          <a:bodyPr>
            <a:normAutofit fontScale="47500" lnSpcReduction="20000"/>
          </a:bodyPr>
          <a:lstStyle/>
          <a:p>
            <a:r>
              <a:rPr lang="en-US" sz="3800" dirty="0"/>
              <a:t>Pros</a:t>
            </a:r>
          </a:p>
          <a:p>
            <a:pPr lvl="1"/>
            <a:r>
              <a:rPr lang="en-US" sz="3400" dirty="0"/>
              <a:t>High employability in electrical power generation careers following the completion of your contract</a:t>
            </a:r>
          </a:p>
          <a:p>
            <a:pPr lvl="1"/>
            <a:r>
              <a:rPr lang="en-US" sz="3400" dirty="0"/>
              <a:t>Your G/I Bill can be used on ANY degree plan after your contract, with the housing allowance delivered directly to your bank account (apartment, dorms, or mortgage)</a:t>
            </a:r>
          </a:p>
          <a:p>
            <a:pPr lvl="1"/>
            <a:r>
              <a:rPr lang="en-US" sz="3400" dirty="0"/>
              <a:t>Special pay and bonuses exclusive to the NF</a:t>
            </a:r>
          </a:p>
          <a:p>
            <a:pPr lvl="1"/>
            <a:r>
              <a:rPr lang="en-US" sz="3400" dirty="0"/>
              <a:t>Fast-Track promotion programs (immediate E-3, E-4 within 3-6 months, high advancement rate compared to all branches)</a:t>
            </a:r>
          </a:p>
          <a:p>
            <a:pPr lvl="1"/>
            <a:r>
              <a:rPr lang="en-US" sz="3400" dirty="0"/>
              <a:t>Officer Programs are encouraged</a:t>
            </a:r>
          </a:p>
          <a:p>
            <a:pPr lvl="2"/>
            <a:r>
              <a:rPr lang="en-US" sz="2900" dirty="0"/>
              <a:t>Prior to Enlistment (ROTC/Naval Academy Dual Enrollment)</a:t>
            </a:r>
          </a:p>
          <a:p>
            <a:pPr lvl="2"/>
            <a:r>
              <a:rPr lang="en-US" sz="2900" dirty="0"/>
              <a:t>During Enlistment (STA-21)</a:t>
            </a:r>
          </a:p>
          <a:p>
            <a:pPr lvl="2"/>
            <a:r>
              <a:rPr lang="en-US" sz="2900" dirty="0"/>
              <a:t>After Enlistment (OCS)</a:t>
            </a:r>
          </a:p>
          <a:p>
            <a:r>
              <a:rPr lang="en-US" sz="3800" dirty="0"/>
              <a:t>Cons</a:t>
            </a:r>
          </a:p>
          <a:p>
            <a:pPr lvl="1"/>
            <a:r>
              <a:rPr lang="en-US" sz="3400" dirty="0">
                <a:latin typeface="Calibri" panose="020F0502020204030204" pitchFamily="34" charset="0"/>
                <a:ea typeface="Calibri" panose="020F0502020204030204" pitchFamily="34" charset="0"/>
                <a:cs typeface="Times New Roman" panose="02020603050405020304" pitchFamily="18" charset="0"/>
              </a:rPr>
              <a:t>You must use college credits from your JST to finish your degree, you are not awarded a degree automatically</a:t>
            </a:r>
          </a:p>
          <a:p>
            <a:pPr lvl="1"/>
            <a:r>
              <a:rPr lang="en-US" sz="3400" dirty="0"/>
              <a:t>Extended - 6 year contract (normally 4 for enlisted contracts)</a:t>
            </a:r>
          </a:p>
          <a:p>
            <a:pPr lvl="1"/>
            <a:r>
              <a:rPr lang="en-US" sz="3400" dirty="0"/>
              <a:t>Withdrawal from the program will still maintain your contract obligation to 6 years and in another Navy rating</a:t>
            </a:r>
          </a:p>
          <a:p>
            <a:pPr lvl="1"/>
            <a:r>
              <a:rPr lang="en-US" sz="3400" dirty="0"/>
              <a:t>You are only allowed to serve on a Submarine or an Aircraft Carrier</a:t>
            </a:r>
          </a:p>
          <a:p>
            <a:pPr lvl="1"/>
            <a:r>
              <a:rPr lang="en-US" sz="3400" dirty="0"/>
              <a:t>You cannot specify your rating prior to enlistment (ET/EM/MM (ELT in prototype))</a:t>
            </a:r>
          </a:p>
          <a:p>
            <a:pPr lvl="1"/>
            <a:r>
              <a:rPr lang="en-US" sz="3400" dirty="0"/>
              <a:t>You are not given a DOE reactor operator license for completion of qualifications during your time in the USN</a:t>
            </a:r>
            <a:endParaRPr lang="en-US" sz="2100" dirty="0"/>
          </a:p>
          <a:p>
            <a:pPr lvl="1"/>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lvl="1"/>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898585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9B3D7-D42D-9F78-5B16-2E81D8C0721C}"/>
              </a:ext>
            </a:extLst>
          </p:cNvPr>
          <p:cNvSpPr>
            <a:spLocks noGrp="1"/>
          </p:cNvSpPr>
          <p:nvPr>
            <p:ph type="title"/>
          </p:nvPr>
        </p:nvSpPr>
        <p:spPr>
          <a:xfrm>
            <a:off x="838200" y="97271"/>
            <a:ext cx="10515600" cy="826366"/>
          </a:xfrm>
        </p:spPr>
        <p:txBody>
          <a:bodyPr/>
          <a:lstStyle/>
          <a:p>
            <a:pPr algn="ctr"/>
            <a:r>
              <a:rPr lang="en-US" dirty="0"/>
              <a:t>United States Naval Officer (ROTC/Academy)</a:t>
            </a:r>
          </a:p>
        </p:txBody>
      </p:sp>
      <p:sp>
        <p:nvSpPr>
          <p:cNvPr id="3" name="Content Placeholder 2">
            <a:extLst>
              <a:ext uri="{FF2B5EF4-FFF2-40B4-BE49-F238E27FC236}">
                <a16:creationId xmlns:a16="http://schemas.microsoft.com/office/drawing/2014/main" id="{01238B99-5507-ACD5-6060-2E01D758E89C}"/>
              </a:ext>
            </a:extLst>
          </p:cNvPr>
          <p:cNvSpPr>
            <a:spLocks noGrp="1"/>
          </p:cNvSpPr>
          <p:nvPr>
            <p:ph sz="half" idx="1"/>
          </p:nvPr>
        </p:nvSpPr>
        <p:spPr>
          <a:xfrm>
            <a:off x="838200" y="1200727"/>
            <a:ext cx="5181600" cy="5560002"/>
          </a:xfrm>
        </p:spPr>
        <p:txBody>
          <a:bodyPr>
            <a:normAutofit fontScale="62500" lnSpcReduction="20000"/>
          </a:bodyPr>
          <a:lstStyle/>
          <a:p>
            <a:pPr marL="0" indent="0">
              <a:buNone/>
            </a:pPr>
            <a:r>
              <a:rPr lang="en-US" dirty="0"/>
              <a:t>$180,000 – College ROTC Scholarship</a:t>
            </a:r>
          </a:p>
          <a:p>
            <a:pPr marL="0" indent="0">
              <a:buNone/>
            </a:pPr>
            <a:r>
              <a:rPr lang="en-US" dirty="0">
                <a:solidFill>
                  <a:srgbClr val="00B050"/>
                </a:solidFill>
              </a:rPr>
              <a:t>$7,800 </a:t>
            </a:r>
            <a:r>
              <a:rPr lang="en-US" dirty="0"/>
              <a:t>– (Total NROTC stipend amount during college given to midshipmen)</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$20,000 - Full Coverage Healthcare/Dental</a:t>
            </a:r>
          </a:p>
          <a:p>
            <a:pPr marL="0" indent="0">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$20,000 - Worldwide Travel</a:t>
            </a:r>
          </a:p>
          <a:p>
            <a:pPr marL="0" indent="0">
              <a:buNone/>
            </a:pP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$390,000 </a:t>
            </a:r>
            <a:r>
              <a:rPr lang="en-US" dirty="0">
                <a:latin typeface="Calibri" panose="020F0502020204030204" pitchFamily="34" charset="0"/>
                <a:ea typeface="Calibri" panose="020F0502020204030204" pitchFamily="34" charset="0"/>
                <a:cs typeface="Times New Roman" panose="02020603050405020304" pitchFamily="18" charset="0"/>
              </a:rPr>
              <a:t>- Average 5-Year Officer Career</a:t>
            </a:r>
          </a:p>
          <a:p>
            <a:pPr marL="0" indent="0">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4600" dirty="0">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US" sz="4600" dirty="0">
                <a:latin typeface="Calibri" panose="020F0502020204030204" pitchFamily="34" charset="0"/>
                <a:ea typeface="Calibri" panose="020F0502020204030204" pitchFamily="34" charset="0"/>
                <a:cs typeface="Times New Roman" panose="02020603050405020304" pitchFamily="18" charset="0"/>
              </a:rPr>
              <a:t>TOTAL VALUE </a:t>
            </a:r>
          </a:p>
          <a:p>
            <a:pPr marL="0" indent="0" algn="ctr">
              <a:buNone/>
            </a:pPr>
            <a:endParaRPr lang="en-US" sz="46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000" b="1"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$618,000 over </a:t>
            </a:r>
            <a:r>
              <a:rPr lang="en-US" sz="5800" b="1" u="sng"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9 Years</a:t>
            </a:r>
            <a:endParaRPr lang="en-US" sz="2900" b="1" u="sng"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3200" dirty="0">
                <a:latin typeface="Calibri" panose="020F0502020204030204" pitchFamily="34" charset="0"/>
                <a:ea typeface="Calibri" panose="020F0502020204030204" pitchFamily="34" charset="0"/>
                <a:cs typeface="Times New Roman" panose="02020603050405020304" pitchFamily="18" charset="0"/>
              </a:rPr>
              <a:t>Overall Profit over 9 years = </a:t>
            </a:r>
            <a:r>
              <a:rPr lang="en-US" sz="3200" dirty="0">
                <a:solidFill>
                  <a:srgbClr val="00B050"/>
                </a:solidFill>
                <a:latin typeface="Calibri" panose="020F0502020204030204" pitchFamily="34" charset="0"/>
                <a:ea typeface="Calibri" panose="020F0502020204030204" pitchFamily="34" charset="0"/>
                <a:cs typeface="Times New Roman" panose="02020603050405020304" pitchFamily="18" charset="0"/>
              </a:rPr>
              <a:t>$398,000</a:t>
            </a:r>
          </a:p>
          <a:p>
            <a:pPr marL="0" indent="0">
              <a:buNone/>
            </a:pPr>
            <a:r>
              <a:rPr lang="en-US" sz="2600" dirty="0">
                <a:effectLst/>
                <a:latin typeface="Calibri" panose="020F0502020204030204" pitchFamily="34" charset="0"/>
                <a:ea typeface="Calibri" panose="020F0502020204030204" pitchFamily="34" charset="0"/>
                <a:cs typeface="Times New Roman" panose="02020603050405020304" pitchFamily="18" charset="0"/>
              </a:rPr>
              <a:t>$21.26/hour averaged over 9 years if you remove all other value</a:t>
            </a:r>
            <a:endParaRPr lang="en-US" sz="26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D59F1CC5-E07B-A0E8-6156-875FFA3DE7FB}"/>
              </a:ext>
            </a:extLst>
          </p:cNvPr>
          <p:cNvSpPr>
            <a:spLocks noGrp="1"/>
          </p:cNvSpPr>
          <p:nvPr>
            <p:ph sz="half" idx="2"/>
          </p:nvPr>
        </p:nvSpPr>
        <p:spPr>
          <a:xfrm>
            <a:off x="6172200" y="923637"/>
            <a:ext cx="5181600" cy="5934363"/>
          </a:xfrm>
        </p:spPr>
        <p:txBody>
          <a:bodyPr>
            <a:normAutofit fontScale="62500" lnSpcReduction="20000"/>
          </a:bodyPr>
          <a:lstStyle/>
          <a:p>
            <a:r>
              <a:rPr lang="en-US" dirty="0"/>
              <a:t>Pros</a:t>
            </a:r>
          </a:p>
          <a:p>
            <a:pPr lvl="1"/>
            <a:r>
              <a:rPr lang="en-US" dirty="0"/>
              <a:t>You MUST have a college degree prior to commissioning</a:t>
            </a:r>
          </a:p>
          <a:p>
            <a:pPr lvl="1"/>
            <a:r>
              <a:rPr lang="en-US" dirty="0"/>
              <a:t>Allowed to serve on any class of ship if you are chosen for it</a:t>
            </a:r>
          </a:p>
          <a:p>
            <a:pPr lvl="2"/>
            <a:r>
              <a:rPr lang="en-US" dirty="0"/>
              <a:t>(exceptions for specialty programs like NUPOC, WC, Medical, Pilot)</a:t>
            </a:r>
          </a:p>
          <a:p>
            <a:pPr lvl="1"/>
            <a:r>
              <a:rPr lang="en-US" dirty="0"/>
              <a:t>1</a:t>
            </a:r>
            <a:r>
              <a:rPr lang="en-US" baseline="30000" dirty="0"/>
              <a:t>st</a:t>
            </a:r>
            <a:r>
              <a:rPr lang="en-US" dirty="0"/>
              <a:t> year is free, regardless of withdrawal status</a:t>
            </a:r>
          </a:p>
          <a:p>
            <a:r>
              <a:rPr lang="en-US" dirty="0"/>
              <a:t>Cons</a:t>
            </a:r>
          </a:p>
          <a:p>
            <a:pPr lvl="1"/>
            <a:r>
              <a:rPr lang="en-US" dirty="0"/>
              <a:t>College choice is limited, you must attend a specified college for the NROTC program or the Naval Academy (Annapolis) </a:t>
            </a:r>
          </a:p>
          <a:p>
            <a:pPr lvl="1"/>
            <a:r>
              <a:rPr lang="en-US" dirty="0"/>
              <a:t>Room/Board fund is NOT provided to your bank account, but given directly to the college instead by the USN</a:t>
            </a:r>
          </a:p>
          <a:p>
            <a:pPr lvl="1"/>
            <a:r>
              <a:rPr lang="en-US" dirty="0"/>
              <a:t>Your specialty/assignment and location is based upon the needs of the Navy, your college performance, and degree plan</a:t>
            </a:r>
          </a:p>
          <a:p>
            <a:pPr lvl="1"/>
            <a:r>
              <a:rPr lang="en-US" dirty="0"/>
              <a:t>Tier 1/2/3 degrees may influence the job you choose and where you are stationed</a:t>
            </a:r>
          </a:p>
          <a:p>
            <a:pPr lvl="2"/>
            <a:r>
              <a:rPr lang="en-US" dirty="0"/>
              <a:t>Not allowed to have a degree outside of these tiers</a:t>
            </a:r>
          </a:p>
          <a:p>
            <a:pPr lvl="1"/>
            <a:r>
              <a:rPr lang="en-US" dirty="0"/>
              <a:t>Required classes in college (1 year of calculus, 1 year of calculus-based physics, Naval Science, etc.) on top of your normal required credit hours necessary for graduation</a:t>
            </a:r>
          </a:p>
          <a:p>
            <a:pPr lvl="1"/>
            <a:r>
              <a:rPr lang="en-US" dirty="0"/>
              <a:t>Withdrawal after the first year will incur charges upon the student for tuition/room/board</a:t>
            </a:r>
          </a:p>
          <a:p>
            <a:pPr lvl="1"/>
            <a:r>
              <a:rPr lang="en-US" dirty="0"/>
              <a:t>Any degree plan over 4 years will be paid for out of pocket by the student (scholarships/grants acceptable)</a:t>
            </a:r>
          </a:p>
          <a:p>
            <a:pPr marL="457200" lvl="1" indent="0">
              <a:buNone/>
            </a:pPr>
            <a:endParaRPr lang="en-US" dirty="0"/>
          </a:p>
        </p:txBody>
      </p:sp>
    </p:spTree>
    <p:extLst>
      <p:ext uri="{BB962C8B-B14F-4D97-AF65-F5344CB8AC3E}">
        <p14:creationId xmlns:p14="http://schemas.microsoft.com/office/powerpoint/2010/main" val="124556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A36CF-75EE-FDFA-EC94-F51F2E60D1F2}"/>
              </a:ext>
            </a:extLst>
          </p:cNvPr>
          <p:cNvSpPr>
            <a:spLocks noGrp="1"/>
          </p:cNvSpPr>
          <p:nvPr>
            <p:ph type="title"/>
          </p:nvPr>
        </p:nvSpPr>
        <p:spPr>
          <a:xfrm>
            <a:off x="839788" y="156874"/>
            <a:ext cx="10515600" cy="942486"/>
          </a:xfrm>
        </p:spPr>
        <p:txBody>
          <a:bodyPr>
            <a:normAutofit fontScale="90000"/>
          </a:bodyPr>
          <a:lstStyle/>
          <a:p>
            <a:pPr algn="ctr"/>
            <a:r>
              <a:rPr lang="en-US" dirty="0"/>
              <a:t>Does the Math Add Up? (Gross Profit)</a:t>
            </a:r>
            <a:br>
              <a:rPr lang="en-US" dirty="0"/>
            </a:br>
            <a:r>
              <a:rPr lang="en-US" sz="2000" dirty="0"/>
              <a:t>Check it yourself! All information concerning the average career for these choices are readily available online.</a:t>
            </a:r>
            <a:endParaRPr lang="en-US" dirty="0"/>
          </a:p>
        </p:txBody>
      </p:sp>
      <p:sp>
        <p:nvSpPr>
          <p:cNvPr id="3" name="Text Placeholder 2">
            <a:extLst>
              <a:ext uri="{FF2B5EF4-FFF2-40B4-BE49-F238E27FC236}">
                <a16:creationId xmlns:a16="http://schemas.microsoft.com/office/drawing/2014/main" id="{18E079F5-E73A-8F74-20FE-7624458BCF1D}"/>
              </a:ext>
            </a:extLst>
          </p:cNvPr>
          <p:cNvSpPr>
            <a:spLocks noGrp="1"/>
          </p:cNvSpPr>
          <p:nvPr>
            <p:ph type="body" idx="1"/>
          </p:nvPr>
        </p:nvSpPr>
        <p:spPr>
          <a:xfrm>
            <a:off x="839788" y="1681163"/>
            <a:ext cx="5157787" cy="424728"/>
          </a:xfrm>
        </p:spPr>
        <p:txBody>
          <a:bodyPr>
            <a:normAutofit/>
          </a:bodyPr>
          <a:lstStyle/>
          <a:p>
            <a:pPr algn="ctr"/>
            <a:r>
              <a:rPr lang="en-US" dirty="0"/>
              <a:t>Surface Warfare Officer</a:t>
            </a:r>
          </a:p>
        </p:txBody>
      </p:sp>
      <p:sp>
        <p:nvSpPr>
          <p:cNvPr id="4" name="Content Placeholder 3">
            <a:extLst>
              <a:ext uri="{FF2B5EF4-FFF2-40B4-BE49-F238E27FC236}">
                <a16:creationId xmlns:a16="http://schemas.microsoft.com/office/drawing/2014/main" id="{12503223-E3B0-2F67-7E37-7BFDD32C7A37}"/>
              </a:ext>
            </a:extLst>
          </p:cNvPr>
          <p:cNvSpPr>
            <a:spLocks noGrp="1"/>
          </p:cNvSpPr>
          <p:nvPr>
            <p:ph sz="half" idx="2"/>
          </p:nvPr>
        </p:nvSpPr>
        <p:spPr>
          <a:xfrm>
            <a:off x="729674" y="5375563"/>
            <a:ext cx="4880046" cy="1325563"/>
          </a:xfrm>
        </p:spPr>
        <p:txBody>
          <a:bodyPr>
            <a:normAutofit fontScale="62500" lnSpcReduction="20000"/>
          </a:bodyPr>
          <a:lstStyle/>
          <a:p>
            <a:r>
              <a:rPr lang="en-US" dirty="0"/>
              <a:t>O-1/O-2/O-3 BAH Zip Code 23701 (Norfolk, VA)</a:t>
            </a:r>
          </a:p>
          <a:p>
            <a:r>
              <a:rPr lang="en-US" dirty="0"/>
              <a:t>&lt;2% of all Navy officers are on submarines (NUPOC)</a:t>
            </a:r>
          </a:p>
          <a:p>
            <a:r>
              <a:rPr lang="en-US" dirty="0"/>
              <a:t>Assume officer career is at sea</a:t>
            </a:r>
          </a:p>
        </p:txBody>
      </p:sp>
      <p:sp>
        <p:nvSpPr>
          <p:cNvPr id="5" name="Text Placeholder 4">
            <a:extLst>
              <a:ext uri="{FF2B5EF4-FFF2-40B4-BE49-F238E27FC236}">
                <a16:creationId xmlns:a16="http://schemas.microsoft.com/office/drawing/2014/main" id="{ACEAF0FE-CD4A-7DAF-D269-A09D8C54DBC2}"/>
              </a:ext>
            </a:extLst>
          </p:cNvPr>
          <p:cNvSpPr>
            <a:spLocks noGrp="1"/>
          </p:cNvSpPr>
          <p:nvPr>
            <p:ph type="body" sz="quarter" idx="3"/>
          </p:nvPr>
        </p:nvSpPr>
        <p:spPr>
          <a:xfrm>
            <a:off x="6172200" y="1681163"/>
            <a:ext cx="5183188" cy="424728"/>
          </a:xfrm>
        </p:spPr>
        <p:txBody>
          <a:bodyPr>
            <a:normAutofit/>
          </a:bodyPr>
          <a:lstStyle/>
          <a:p>
            <a:pPr algn="ctr"/>
            <a:r>
              <a:rPr lang="en-US" dirty="0"/>
              <a:t>Electronics Technician Nuclear</a:t>
            </a:r>
          </a:p>
        </p:txBody>
      </p:sp>
      <p:sp>
        <p:nvSpPr>
          <p:cNvPr id="6" name="Content Placeholder 5">
            <a:extLst>
              <a:ext uri="{FF2B5EF4-FFF2-40B4-BE49-F238E27FC236}">
                <a16:creationId xmlns:a16="http://schemas.microsoft.com/office/drawing/2014/main" id="{4B35EBD3-48F8-ED0E-1BDE-B6E9701ED12D}"/>
              </a:ext>
            </a:extLst>
          </p:cNvPr>
          <p:cNvSpPr>
            <a:spLocks noGrp="1"/>
          </p:cNvSpPr>
          <p:nvPr>
            <p:ph sz="quarter" idx="4"/>
          </p:nvPr>
        </p:nvSpPr>
        <p:spPr>
          <a:xfrm>
            <a:off x="6169024" y="5375562"/>
            <a:ext cx="5183188" cy="1325563"/>
          </a:xfrm>
        </p:spPr>
        <p:txBody>
          <a:bodyPr>
            <a:normAutofit fontScale="62500" lnSpcReduction="20000"/>
          </a:bodyPr>
          <a:lstStyle/>
          <a:p>
            <a:r>
              <a:rPr lang="en-US" dirty="0"/>
              <a:t>6 months of BAH Zip Code 29445 while training at prototype (Charleston SC)</a:t>
            </a:r>
          </a:p>
          <a:p>
            <a:r>
              <a:rPr lang="en-US" dirty="0"/>
              <a:t>E-5/E-6 BAH Zip Code 23701 (Norfolk, VA)</a:t>
            </a:r>
          </a:p>
          <a:p>
            <a:r>
              <a:rPr lang="en-US" dirty="0"/>
              <a:t>30% of nuclear field applicants volunteer for submarine service</a:t>
            </a:r>
          </a:p>
        </p:txBody>
      </p:sp>
      <p:graphicFrame>
        <p:nvGraphicFramePr>
          <p:cNvPr id="14" name="Table 13">
            <a:extLst>
              <a:ext uri="{FF2B5EF4-FFF2-40B4-BE49-F238E27FC236}">
                <a16:creationId xmlns:a16="http://schemas.microsoft.com/office/drawing/2014/main" id="{100F1888-023B-3CE5-7D22-83AEA1147B1B}"/>
              </a:ext>
            </a:extLst>
          </p:cNvPr>
          <p:cNvGraphicFramePr>
            <a:graphicFrameLocks noGrp="1"/>
          </p:cNvGraphicFramePr>
          <p:nvPr/>
        </p:nvGraphicFramePr>
        <p:xfrm>
          <a:off x="7067874" y="2105891"/>
          <a:ext cx="3385488" cy="2994660"/>
        </p:xfrm>
        <a:graphic>
          <a:graphicData uri="http://schemas.openxmlformats.org/drawingml/2006/table">
            <a:tbl>
              <a:tblPr>
                <a:tableStyleId>{5C22544A-7EE6-4342-B048-85BDC9FD1C3A}</a:tableStyleId>
              </a:tblPr>
              <a:tblGrid>
                <a:gridCol w="1448236">
                  <a:extLst>
                    <a:ext uri="{9D8B030D-6E8A-4147-A177-3AD203B41FA5}">
                      <a16:colId xmlns:a16="http://schemas.microsoft.com/office/drawing/2014/main" val="5158039"/>
                    </a:ext>
                  </a:extLst>
                </a:gridCol>
                <a:gridCol w="620673">
                  <a:extLst>
                    <a:ext uri="{9D8B030D-6E8A-4147-A177-3AD203B41FA5}">
                      <a16:colId xmlns:a16="http://schemas.microsoft.com/office/drawing/2014/main" val="620803175"/>
                    </a:ext>
                  </a:extLst>
                </a:gridCol>
                <a:gridCol w="714715">
                  <a:extLst>
                    <a:ext uri="{9D8B030D-6E8A-4147-A177-3AD203B41FA5}">
                      <a16:colId xmlns:a16="http://schemas.microsoft.com/office/drawing/2014/main" val="3747724015"/>
                    </a:ext>
                  </a:extLst>
                </a:gridCol>
                <a:gridCol w="601864">
                  <a:extLst>
                    <a:ext uri="{9D8B030D-6E8A-4147-A177-3AD203B41FA5}">
                      <a16:colId xmlns:a16="http://schemas.microsoft.com/office/drawing/2014/main" val="3847963390"/>
                    </a:ext>
                  </a:extLst>
                </a:gridCol>
              </a:tblGrid>
              <a:tr h="190500">
                <a:tc>
                  <a:txBody>
                    <a:bodyPr/>
                    <a:lstStyle/>
                    <a:p>
                      <a:pPr algn="ctr" fontAlgn="b"/>
                      <a:r>
                        <a:rPr lang="en-US" sz="1600" u="none" strike="noStrike" dirty="0">
                          <a:effectLst/>
                        </a:rPr>
                        <a:t>Sub Nuke ET</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 Time</a:t>
                      </a:r>
                      <a:endParaRPr lang="en-US" sz="1600" b="0" i="0" u="none" strike="noStrike" dirty="0">
                        <a:solidFill>
                          <a:srgbClr val="000000"/>
                        </a:solidFill>
                        <a:effectLst/>
                        <a:latin typeface="Calibri" panose="020F0502020204030204" pitchFamily="34" charset="0"/>
                      </a:endParaRPr>
                    </a:p>
                  </a:txBody>
                  <a:tcPr marL="7620" marR="7620" marT="7620" marB="0" anchor="b"/>
                </a:tc>
                <a:tc rowSpan="2">
                  <a:txBody>
                    <a:bodyPr/>
                    <a:lstStyle/>
                    <a:p>
                      <a:pPr algn="ctr" fontAlgn="b"/>
                      <a:r>
                        <a:rPr lang="en-US" sz="1600" u="none" strike="noStrike" dirty="0">
                          <a:effectLst/>
                        </a:rPr>
                        <a:t>Annual Salary</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07782849"/>
                  </a:ext>
                </a:extLst>
              </a:tr>
              <a:tr h="182880">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tc>
                <a:tc vMerge="1">
                  <a:txBody>
                    <a:bodyPr/>
                    <a:lstStyle/>
                    <a:p>
                      <a:endParaRPr lang="en-US"/>
                    </a:p>
                  </a:txBody>
                  <a:tcPr/>
                </a:tc>
                <a:tc>
                  <a:txBody>
                    <a:bodyPr/>
                    <a:lstStyle/>
                    <a:p>
                      <a:pPr algn="ctr" fontAlgn="b"/>
                      <a:r>
                        <a:rPr lang="en-US" sz="1600" u="none" strike="noStrike">
                          <a:effectLst/>
                        </a:rPr>
                        <a:t>$/hour</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26137959"/>
                  </a:ext>
                </a:extLst>
              </a:tr>
              <a:tr h="182880">
                <a:tc>
                  <a:txBody>
                    <a:bodyPr/>
                    <a:lstStyle/>
                    <a:p>
                      <a:pPr algn="ctr" fontAlgn="b"/>
                      <a:r>
                        <a:rPr lang="en-US" sz="1600" u="none" strike="noStrike" dirty="0">
                          <a:effectLst/>
                        </a:rPr>
                        <a:t>E-3/E-4</a:t>
                      </a:r>
                    </a:p>
                    <a:p>
                      <a:pPr algn="ctr" fontAlgn="b"/>
                      <a:r>
                        <a:rPr lang="en-US" sz="1600" u="none" strike="noStrike" dirty="0">
                          <a:effectLst/>
                        </a:rPr>
                        <a:t>$38k Bonus</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Year 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64860</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31.18</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91814348"/>
                  </a:ext>
                </a:extLst>
              </a:tr>
              <a:tr h="182880">
                <a:tc>
                  <a:txBody>
                    <a:bodyPr/>
                    <a:lstStyle/>
                    <a:p>
                      <a:pPr algn="ctr" fontAlgn="b"/>
                      <a:r>
                        <a:rPr lang="en-US" sz="1600" u="none" strike="noStrike" dirty="0">
                          <a:effectLst/>
                        </a:rPr>
                        <a:t>E-4</a:t>
                      </a:r>
                    </a:p>
                    <a:p>
                      <a:pPr algn="ctr" fontAlgn="b"/>
                      <a:r>
                        <a:rPr lang="en-US" sz="1600" u="none" strike="noStrike" dirty="0">
                          <a:effectLst/>
                        </a:rPr>
                        <a:t>BAH (Prototype)</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Year 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39556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19.02</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77704499"/>
                  </a:ext>
                </a:extLst>
              </a:tr>
              <a:tr h="182880">
                <a:tc>
                  <a:txBody>
                    <a:bodyPr/>
                    <a:lstStyle/>
                    <a:p>
                      <a:pPr algn="ctr" fontAlgn="b"/>
                      <a:r>
                        <a:rPr lang="en-US" sz="1600" u="none" strike="noStrike" dirty="0">
                          <a:effectLst/>
                        </a:rPr>
                        <a:t>E-4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Year 3</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35052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16.85</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20317888"/>
                  </a:ext>
                </a:extLst>
              </a:tr>
              <a:tr h="190500">
                <a:tc>
                  <a:txBody>
                    <a:bodyPr/>
                    <a:lstStyle/>
                    <a:p>
                      <a:pPr algn="ctr" fontAlgn="b"/>
                      <a:r>
                        <a:rPr lang="en-US" sz="1600" u="none" strike="noStrike" dirty="0">
                          <a:effectLst/>
                        </a:rPr>
                        <a:t>E-5</a:t>
                      </a:r>
                    </a:p>
                    <a:p>
                      <a:pPr algn="ctr" fontAlgn="b"/>
                      <a:r>
                        <a:rPr lang="en-US" sz="1600" u="none" strike="noStrike" dirty="0">
                          <a:effectLst/>
                        </a:rPr>
                        <a:t>(BAH Start)</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Year 4</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61812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29.72</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5749184"/>
                  </a:ext>
                </a:extLst>
              </a:tr>
              <a:tr h="182880">
                <a:tc>
                  <a:txBody>
                    <a:bodyPr/>
                    <a:lstStyle/>
                    <a:p>
                      <a:pPr algn="ctr" fontAlgn="b"/>
                      <a:r>
                        <a:rPr lang="en-US" sz="1600" u="none" strike="noStrike" dirty="0">
                          <a:effectLst/>
                        </a:rPr>
                        <a:t>E-5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Year 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68196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32.79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62859618"/>
                  </a:ext>
                </a:extLst>
              </a:tr>
              <a:tr h="182880">
                <a:tc>
                  <a:txBody>
                    <a:bodyPr/>
                    <a:lstStyle/>
                    <a:p>
                      <a:pPr algn="ctr" fontAlgn="b"/>
                      <a:r>
                        <a:rPr lang="en-US" sz="1600" u="none" strike="noStrike" dirty="0">
                          <a:effectLst/>
                        </a:rPr>
                        <a:t>E-6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Year 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71316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34.29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7804618"/>
                  </a:ext>
                </a:extLst>
              </a:tr>
              <a:tr h="182880">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340792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52752912"/>
                  </a:ext>
                </a:extLst>
              </a:tr>
            </a:tbl>
          </a:graphicData>
        </a:graphic>
      </p:graphicFrame>
      <p:graphicFrame>
        <p:nvGraphicFramePr>
          <p:cNvPr id="15" name="Table 14">
            <a:extLst>
              <a:ext uri="{FF2B5EF4-FFF2-40B4-BE49-F238E27FC236}">
                <a16:creationId xmlns:a16="http://schemas.microsoft.com/office/drawing/2014/main" id="{BF862E6A-AEC8-099A-05CB-1B42C7D5B76A}"/>
              </a:ext>
            </a:extLst>
          </p:cNvPr>
          <p:cNvGraphicFramePr>
            <a:graphicFrameLocks noGrp="1"/>
          </p:cNvGraphicFramePr>
          <p:nvPr/>
        </p:nvGraphicFramePr>
        <p:xfrm>
          <a:off x="1227642" y="2105891"/>
          <a:ext cx="4382077" cy="3017520"/>
        </p:xfrm>
        <a:graphic>
          <a:graphicData uri="http://schemas.openxmlformats.org/drawingml/2006/table">
            <a:tbl>
              <a:tblPr>
                <a:tableStyleId>{5C22544A-7EE6-4342-B048-85BDC9FD1C3A}</a:tableStyleId>
              </a:tblPr>
              <a:tblGrid>
                <a:gridCol w="1856164">
                  <a:extLst>
                    <a:ext uri="{9D8B030D-6E8A-4147-A177-3AD203B41FA5}">
                      <a16:colId xmlns:a16="http://schemas.microsoft.com/office/drawing/2014/main" val="1960753422"/>
                    </a:ext>
                  </a:extLst>
                </a:gridCol>
                <a:gridCol w="918514">
                  <a:extLst>
                    <a:ext uri="{9D8B030D-6E8A-4147-A177-3AD203B41FA5}">
                      <a16:colId xmlns:a16="http://schemas.microsoft.com/office/drawing/2014/main" val="3648743660"/>
                    </a:ext>
                  </a:extLst>
                </a:gridCol>
                <a:gridCol w="918514">
                  <a:extLst>
                    <a:ext uri="{9D8B030D-6E8A-4147-A177-3AD203B41FA5}">
                      <a16:colId xmlns:a16="http://schemas.microsoft.com/office/drawing/2014/main" val="643344121"/>
                    </a:ext>
                  </a:extLst>
                </a:gridCol>
                <a:gridCol w="688885">
                  <a:extLst>
                    <a:ext uri="{9D8B030D-6E8A-4147-A177-3AD203B41FA5}">
                      <a16:colId xmlns:a16="http://schemas.microsoft.com/office/drawing/2014/main" val="858743467"/>
                    </a:ext>
                  </a:extLst>
                </a:gridCol>
              </a:tblGrid>
              <a:tr h="190500">
                <a:tc>
                  <a:txBody>
                    <a:bodyPr/>
                    <a:lstStyle/>
                    <a:p>
                      <a:pPr algn="ctr" fontAlgn="b"/>
                      <a:r>
                        <a:rPr lang="en-US" sz="1600" u="none" strike="noStrike" dirty="0">
                          <a:effectLst/>
                        </a:rPr>
                        <a:t>Navy Officer</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 Time</a:t>
                      </a:r>
                      <a:endParaRPr lang="en-US" sz="1600" b="0" i="0" u="none" strike="noStrike" dirty="0">
                        <a:solidFill>
                          <a:srgbClr val="000000"/>
                        </a:solidFill>
                        <a:effectLst/>
                        <a:latin typeface="Calibri" panose="020F0502020204030204" pitchFamily="34" charset="0"/>
                      </a:endParaRPr>
                    </a:p>
                  </a:txBody>
                  <a:tcPr marL="7620" marR="7620" marT="7620" marB="0" anchor="b"/>
                </a:tc>
                <a:tc rowSpan="2">
                  <a:txBody>
                    <a:bodyPr/>
                    <a:lstStyle/>
                    <a:p>
                      <a:pPr algn="ctr" fontAlgn="b"/>
                      <a:r>
                        <a:rPr lang="en-US" sz="1600" u="none" strike="noStrike" dirty="0">
                          <a:effectLst/>
                        </a:rPr>
                        <a:t>Annual Salary</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66417608"/>
                  </a:ext>
                </a:extLst>
              </a:tr>
              <a:tr h="182880">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endParaRPr lang="en-US" sz="1600" b="0" i="0" u="none" strike="noStrike" dirty="0">
                        <a:solidFill>
                          <a:srgbClr val="000000"/>
                        </a:solidFill>
                        <a:effectLst/>
                        <a:latin typeface="Calibri" panose="020F0502020204030204" pitchFamily="34" charset="0"/>
                      </a:endParaRPr>
                    </a:p>
                  </a:txBody>
                  <a:tcPr marL="7620" marR="7620" marT="7620" marB="0" anchor="b"/>
                </a:tc>
                <a:tc vMerge="1">
                  <a:txBody>
                    <a:bodyPr/>
                    <a:lstStyle/>
                    <a:p>
                      <a:endParaRPr lang="en-US"/>
                    </a:p>
                  </a:txBody>
                  <a:tcPr/>
                </a:tc>
                <a:tc>
                  <a:txBody>
                    <a:bodyPr/>
                    <a:lstStyle/>
                    <a:p>
                      <a:pPr algn="ctr" fontAlgn="b"/>
                      <a:r>
                        <a:rPr lang="en-US" sz="1600" u="none" strike="noStrike">
                          <a:effectLst/>
                        </a:rPr>
                        <a:t>$/hour</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56704363"/>
                  </a:ext>
                </a:extLst>
              </a:tr>
              <a:tr h="182880">
                <a:tc>
                  <a:txBody>
                    <a:bodyPr/>
                    <a:lstStyle/>
                    <a:p>
                      <a:pPr algn="ctr" fontAlgn="b"/>
                      <a:r>
                        <a:rPr lang="en-US" sz="1600" u="none" strike="noStrike">
                          <a:effectLst/>
                        </a:rPr>
                        <a:t>ROTC ($250/month)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Year 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a:solidFill>
                            <a:srgbClr val="000000"/>
                          </a:solidFill>
                          <a:effectLst/>
                          <a:latin typeface="Calibri" panose="020F0502020204030204" pitchFamily="34" charset="0"/>
                        </a:rPr>
                        <a:t>1500</a:t>
                      </a: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08857663"/>
                  </a:ext>
                </a:extLst>
              </a:tr>
              <a:tr h="182880">
                <a:tc>
                  <a:txBody>
                    <a:bodyPr/>
                    <a:lstStyle/>
                    <a:p>
                      <a:pPr algn="ctr" fontAlgn="b"/>
                      <a:r>
                        <a:rPr lang="en-US" sz="1600" u="none" strike="noStrike" dirty="0">
                          <a:effectLst/>
                        </a:rPr>
                        <a:t>ROTC ($300/month)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Year 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a:solidFill>
                            <a:srgbClr val="000000"/>
                          </a:solidFill>
                          <a:effectLst/>
                          <a:latin typeface="Calibri" panose="020F0502020204030204" pitchFamily="34" charset="0"/>
                        </a:rPr>
                        <a:t>1800</a:t>
                      </a: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87251397"/>
                  </a:ext>
                </a:extLst>
              </a:tr>
              <a:tr h="182880">
                <a:tc>
                  <a:txBody>
                    <a:bodyPr/>
                    <a:lstStyle/>
                    <a:p>
                      <a:pPr algn="ctr" fontAlgn="b"/>
                      <a:r>
                        <a:rPr lang="en-US" sz="1600" u="none" strike="noStrike">
                          <a:effectLst/>
                        </a:rPr>
                        <a:t>ROTC ($350/month)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Year 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a:solidFill>
                            <a:srgbClr val="000000"/>
                          </a:solidFill>
                          <a:effectLst/>
                          <a:latin typeface="Calibri" panose="020F0502020204030204" pitchFamily="34" charset="0"/>
                        </a:rPr>
                        <a:t>2100</a:t>
                      </a:r>
                    </a:p>
                  </a:txBody>
                  <a:tcPr marL="7620" marR="7620" marT="7620" marB="0" anchor="b"/>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28823701"/>
                  </a:ext>
                </a:extLst>
              </a:tr>
              <a:tr h="190500">
                <a:tc>
                  <a:txBody>
                    <a:bodyPr/>
                    <a:lstStyle/>
                    <a:p>
                      <a:pPr algn="ctr" fontAlgn="b"/>
                      <a:r>
                        <a:rPr lang="en-US" sz="1600" u="none" strike="noStrike">
                          <a:effectLst/>
                        </a:rPr>
                        <a:t>ROTC ($400/month)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dirty="0">
                          <a:effectLst/>
                        </a:rPr>
                        <a:t>Year 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a:solidFill>
                            <a:srgbClr val="000000"/>
                          </a:solidFill>
                          <a:effectLst/>
                          <a:latin typeface="Calibri" panose="020F0502020204030204" pitchFamily="34" charset="0"/>
                        </a:rPr>
                        <a:t>2400</a:t>
                      </a:r>
                    </a:p>
                  </a:txBody>
                  <a:tcPr marL="7620" marR="7620" marT="762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39449225"/>
                  </a:ext>
                </a:extLst>
              </a:tr>
              <a:tr h="182880">
                <a:tc>
                  <a:txBody>
                    <a:bodyPr/>
                    <a:lstStyle/>
                    <a:p>
                      <a:pPr algn="ctr" fontAlgn="b"/>
                      <a:r>
                        <a:rPr lang="en-US" sz="1600" u="none" strike="noStrike">
                          <a:effectLst/>
                        </a:rPr>
                        <a:t>O-1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Year 5</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a:solidFill>
                            <a:srgbClr val="000000"/>
                          </a:solidFill>
                          <a:effectLst/>
                          <a:latin typeface="Calibri" panose="020F0502020204030204" pitchFamily="34" charset="0"/>
                        </a:rPr>
                        <a:t>62760</a:t>
                      </a:r>
                    </a:p>
                  </a:txBody>
                  <a:tcPr marL="7620" marR="7620" marT="7620" marB="0" anchor="b"/>
                </a:tc>
                <a:tc>
                  <a:txBody>
                    <a:bodyPr/>
                    <a:lstStyle/>
                    <a:p>
                      <a:pPr algn="ctr" fontAlgn="b"/>
                      <a:r>
                        <a:rPr lang="en-US" sz="1600" u="none" strike="noStrike">
                          <a:effectLst/>
                        </a:rPr>
                        <a:t>30.17</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18762649"/>
                  </a:ext>
                </a:extLst>
              </a:tr>
              <a:tr h="182880">
                <a:tc>
                  <a:txBody>
                    <a:bodyPr/>
                    <a:lstStyle/>
                    <a:p>
                      <a:pPr algn="ctr" fontAlgn="b"/>
                      <a:r>
                        <a:rPr lang="en-US" sz="1600" u="none" strike="noStrike">
                          <a:effectLst/>
                        </a:rPr>
                        <a:t>O-1</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Year 6</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a:solidFill>
                            <a:srgbClr val="000000"/>
                          </a:solidFill>
                          <a:effectLst/>
                          <a:latin typeface="Calibri" panose="020F0502020204030204" pitchFamily="34" charset="0"/>
                        </a:rPr>
                        <a:t>62760</a:t>
                      </a:r>
                    </a:p>
                  </a:txBody>
                  <a:tcPr marL="7620" marR="7620" marT="7620" marB="0" anchor="b"/>
                </a:tc>
                <a:tc>
                  <a:txBody>
                    <a:bodyPr/>
                    <a:lstStyle/>
                    <a:p>
                      <a:pPr algn="ctr" fontAlgn="b"/>
                      <a:r>
                        <a:rPr lang="en-US" sz="1600" u="none" strike="noStrike" dirty="0">
                          <a:effectLst/>
                        </a:rPr>
                        <a:t>30.17</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50838167"/>
                  </a:ext>
                </a:extLst>
              </a:tr>
              <a:tr h="182880">
                <a:tc>
                  <a:txBody>
                    <a:bodyPr/>
                    <a:lstStyle/>
                    <a:p>
                      <a:pPr algn="ctr" fontAlgn="b"/>
                      <a:r>
                        <a:rPr lang="en-US" sz="1600" u="none" strike="noStrike">
                          <a:effectLst/>
                        </a:rPr>
                        <a:t>O-2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Year 7</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a:solidFill>
                            <a:srgbClr val="000000"/>
                          </a:solidFill>
                          <a:effectLst/>
                          <a:latin typeface="Calibri" panose="020F0502020204030204" pitchFamily="34" charset="0"/>
                        </a:rPr>
                        <a:t>76944</a:t>
                      </a:r>
                    </a:p>
                  </a:txBody>
                  <a:tcPr marL="7620" marR="7620" marT="7620" marB="0" anchor="b"/>
                </a:tc>
                <a:tc>
                  <a:txBody>
                    <a:bodyPr/>
                    <a:lstStyle/>
                    <a:p>
                      <a:pPr algn="ctr" fontAlgn="b"/>
                      <a:r>
                        <a:rPr lang="en-US" sz="1600" u="none" strike="noStrike">
                          <a:effectLst/>
                        </a:rPr>
                        <a:t>36.99</a:t>
                      </a:r>
                      <a:endParaRPr lang="en-US"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71234511"/>
                  </a:ext>
                </a:extLst>
              </a:tr>
              <a:tr h="182880">
                <a:tc>
                  <a:txBody>
                    <a:bodyPr/>
                    <a:lstStyle/>
                    <a:p>
                      <a:pPr algn="ctr" fontAlgn="b"/>
                      <a:r>
                        <a:rPr lang="en-US" sz="1600" u="none" strike="noStrike">
                          <a:effectLst/>
                        </a:rPr>
                        <a:t>O-2</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Year 8</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a:solidFill>
                            <a:srgbClr val="000000"/>
                          </a:solidFill>
                          <a:effectLst/>
                          <a:latin typeface="Calibri" panose="020F0502020204030204" pitchFamily="34" charset="0"/>
                        </a:rPr>
                        <a:t>87204</a:t>
                      </a:r>
                    </a:p>
                  </a:txBody>
                  <a:tcPr marL="7620" marR="7620" marT="7620" marB="0" anchor="b"/>
                </a:tc>
                <a:tc>
                  <a:txBody>
                    <a:bodyPr/>
                    <a:lstStyle/>
                    <a:p>
                      <a:pPr algn="ctr" fontAlgn="b"/>
                      <a:r>
                        <a:rPr lang="en-US" sz="1600" u="none" strike="noStrike" dirty="0">
                          <a:effectLst/>
                        </a:rPr>
                        <a:t>36.99</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31024011"/>
                  </a:ext>
                </a:extLst>
              </a:tr>
              <a:tr h="182880">
                <a:tc>
                  <a:txBody>
                    <a:bodyPr/>
                    <a:lstStyle/>
                    <a:p>
                      <a:pPr algn="ctr" fontAlgn="b"/>
                      <a:r>
                        <a:rPr lang="en-US" sz="1600" u="none" strike="noStrike" dirty="0">
                          <a:effectLst/>
                        </a:rPr>
                        <a:t>O-3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Year 9</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a:solidFill>
                            <a:srgbClr val="000000"/>
                          </a:solidFill>
                          <a:effectLst/>
                          <a:latin typeface="Calibri" panose="020F0502020204030204" pitchFamily="34" charset="0"/>
                        </a:rPr>
                        <a:t>100416</a:t>
                      </a:r>
                    </a:p>
                  </a:txBody>
                  <a:tcPr marL="7620" marR="7620" marT="7620" marB="0" anchor="b"/>
                </a:tc>
                <a:tc>
                  <a:txBody>
                    <a:bodyPr/>
                    <a:lstStyle/>
                    <a:p>
                      <a:pPr algn="ctr" fontAlgn="b"/>
                      <a:r>
                        <a:rPr lang="en-US" sz="1600" u="none" strike="noStrike" dirty="0">
                          <a:effectLst/>
                        </a:rPr>
                        <a:t>48.28</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631305"/>
                  </a:ext>
                </a:extLst>
              </a:tr>
              <a:tr h="85146">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ctr" fontAlgn="b"/>
                      <a:r>
                        <a:rPr lang="en-US" sz="1600" b="0" i="0" u="none" strike="noStrike" dirty="0">
                          <a:solidFill>
                            <a:srgbClr val="000000"/>
                          </a:solidFill>
                          <a:effectLst/>
                          <a:latin typeface="Calibri" panose="020F0502020204030204" pitchFamily="34" charset="0"/>
                        </a:rPr>
                        <a:t>397884</a:t>
                      </a:r>
                    </a:p>
                  </a:txBody>
                  <a:tcPr marL="7620" marR="7620" marT="7620" marB="0" anchor="b"/>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22465141"/>
                  </a:ext>
                </a:extLst>
              </a:tr>
            </a:tbl>
          </a:graphicData>
        </a:graphic>
      </p:graphicFrame>
    </p:spTree>
    <p:extLst>
      <p:ext uri="{BB962C8B-B14F-4D97-AF65-F5344CB8AC3E}">
        <p14:creationId xmlns:p14="http://schemas.microsoft.com/office/powerpoint/2010/main" val="102132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41C5-DA93-D307-F2D7-CA54587B8E18}"/>
              </a:ext>
            </a:extLst>
          </p:cNvPr>
          <p:cNvSpPr>
            <a:spLocks noGrp="1"/>
          </p:cNvSpPr>
          <p:nvPr>
            <p:ph type="title"/>
          </p:nvPr>
        </p:nvSpPr>
        <p:spPr/>
        <p:txBody>
          <a:bodyPr/>
          <a:lstStyle/>
          <a:p>
            <a:pPr algn="ctr"/>
            <a:r>
              <a:rPr lang="en-US" dirty="0"/>
              <a:t>What is your Career Goal? (In Nuclear Power)</a:t>
            </a:r>
            <a:br>
              <a:rPr lang="en-US" dirty="0"/>
            </a:br>
            <a:r>
              <a:rPr lang="en-US" sz="2000" dirty="0"/>
              <a:t>Listed below are the jobs that are in demand in the Nuclear Power Generation Field</a:t>
            </a:r>
            <a:endParaRPr lang="en-US" dirty="0"/>
          </a:p>
        </p:txBody>
      </p:sp>
      <p:sp>
        <p:nvSpPr>
          <p:cNvPr id="3" name="Content Placeholder 2">
            <a:extLst>
              <a:ext uri="{FF2B5EF4-FFF2-40B4-BE49-F238E27FC236}">
                <a16:creationId xmlns:a16="http://schemas.microsoft.com/office/drawing/2014/main" id="{76ED129C-4F85-1655-3A33-F79802707EF5}"/>
              </a:ext>
            </a:extLst>
          </p:cNvPr>
          <p:cNvSpPr>
            <a:spLocks noGrp="1"/>
          </p:cNvSpPr>
          <p:nvPr>
            <p:ph sz="half" idx="1"/>
          </p:nvPr>
        </p:nvSpPr>
        <p:spPr>
          <a:xfrm>
            <a:off x="838200" y="1825624"/>
            <a:ext cx="5181600" cy="5032375"/>
          </a:xfrm>
        </p:spPr>
        <p:txBody>
          <a:bodyPr>
            <a:normAutofit fontScale="62500" lnSpcReduction="20000"/>
          </a:bodyPr>
          <a:lstStyle/>
          <a:p>
            <a:pPr marL="0" indent="0">
              <a:buNone/>
            </a:pPr>
            <a:r>
              <a:rPr lang="en-US" dirty="0"/>
              <a:t>Operations</a:t>
            </a:r>
          </a:p>
          <a:p>
            <a:pPr lvl="1"/>
            <a:r>
              <a:rPr lang="en-US" dirty="0"/>
              <a:t>Reactor Operation</a:t>
            </a:r>
          </a:p>
          <a:p>
            <a:pPr lvl="1"/>
            <a:r>
              <a:rPr lang="en-US" dirty="0"/>
              <a:t>Electrical Power Distribution</a:t>
            </a:r>
          </a:p>
          <a:p>
            <a:pPr lvl="1"/>
            <a:r>
              <a:rPr lang="en-US" dirty="0"/>
              <a:t>Machinery Operation and Monitoring</a:t>
            </a:r>
          </a:p>
          <a:p>
            <a:pPr lvl="1"/>
            <a:r>
              <a:rPr lang="en-US" dirty="0"/>
              <a:t>Engineering Plant Chemistry</a:t>
            </a:r>
          </a:p>
          <a:p>
            <a:pPr marL="0" indent="0">
              <a:buNone/>
            </a:pPr>
            <a:r>
              <a:rPr lang="en-US" dirty="0"/>
              <a:t>Maintenance and Repair</a:t>
            </a:r>
          </a:p>
          <a:p>
            <a:pPr lvl="1"/>
            <a:r>
              <a:rPr lang="en-US" dirty="0"/>
              <a:t>Electronic Component / Circuit Card</a:t>
            </a:r>
          </a:p>
          <a:p>
            <a:pPr lvl="1"/>
            <a:r>
              <a:rPr lang="en-US" dirty="0"/>
              <a:t>Computer Program System Monitoring</a:t>
            </a:r>
          </a:p>
          <a:p>
            <a:pPr lvl="1"/>
            <a:r>
              <a:rPr lang="en-US" dirty="0"/>
              <a:t>Valves/Pipe/Pump/Turbine</a:t>
            </a:r>
          </a:p>
          <a:p>
            <a:pPr lvl="1"/>
            <a:r>
              <a:rPr lang="en-US" dirty="0"/>
              <a:t>Switchboard Operation / Wiring</a:t>
            </a:r>
          </a:p>
          <a:p>
            <a:pPr marL="0" indent="0">
              <a:buNone/>
            </a:pPr>
            <a:r>
              <a:rPr lang="en-US" dirty="0"/>
              <a:t>System Engineer</a:t>
            </a:r>
          </a:p>
          <a:p>
            <a:pPr lvl="1"/>
            <a:r>
              <a:rPr lang="en-US" dirty="0"/>
              <a:t>Determine problems based on your system specialty for maintenance and repair teams</a:t>
            </a:r>
          </a:p>
          <a:p>
            <a:pPr lvl="2"/>
            <a:r>
              <a:rPr lang="en-US" dirty="0"/>
              <a:t>(“The Valve Guy”)</a:t>
            </a:r>
          </a:p>
          <a:p>
            <a:pPr lvl="1"/>
            <a:r>
              <a:rPr lang="en-US" dirty="0"/>
              <a:t>Manage existing hardware and resources to recommend fixes and replacement options</a:t>
            </a:r>
          </a:p>
          <a:p>
            <a:pPr marL="0" indent="0">
              <a:buNone/>
            </a:pPr>
            <a:r>
              <a:rPr lang="en-US" dirty="0"/>
              <a:t>Supply / Receipt</a:t>
            </a:r>
          </a:p>
          <a:p>
            <a:pPr lvl="1"/>
            <a:r>
              <a:rPr lang="en-US" dirty="0"/>
              <a:t>Provide the necessary materials and equipment to maintenance and repair teams</a:t>
            </a:r>
          </a:p>
          <a:p>
            <a:pPr marL="0" indent="0">
              <a:buNone/>
            </a:pPr>
            <a:r>
              <a:rPr lang="en-US" dirty="0"/>
              <a:t>Research and Development / Design</a:t>
            </a:r>
          </a:p>
          <a:p>
            <a:endParaRPr lang="en-US" dirty="0"/>
          </a:p>
        </p:txBody>
      </p:sp>
      <p:sp>
        <p:nvSpPr>
          <p:cNvPr id="4" name="Content Placeholder 3">
            <a:extLst>
              <a:ext uri="{FF2B5EF4-FFF2-40B4-BE49-F238E27FC236}">
                <a16:creationId xmlns:a16="http://schemas.microsoft.com/office/drawing/2014/main" id="{E6701F18-8384-A664-08C7-8E6EE38912F1}"/>
              </a:ext>
            </a:extLst>
          </p:cNvPr>
          <p:cNvSpPr>
            <a:spLocks noGrp="1"/>
          </p:cNvSpPr>
          <p:nvPr>
            <p:ph sz="half" idx="2"/>
          </p:nvPr>
        </p:nvSpPr>
        <p:spPr>
          <a:xfrm>
            <a:off x="6172200" y="1825625"/>
            <a:ext cx="5181600" cy="5032374"/>
          </a:xfrm>
        </p:spPr>
        <p:txBody>
          <a:bodyPr>
            <a:normAutofit fontScale="62500" lnSpcReduction="20000"/>
          </a:bodyPr>
          <a:lstStyle/>
          <a:p>
            <a:pPr marL="0" indent="0">
              <a:buNone/>
            </a:pPr>
            <a:r>
              <a:rPr lang="en-US" dirty="0"/>
              <a:t>Radiation Detection / Waste Management</a:t>
            </a:r>
          </a:p>
          <a:p>
            <a:pPr lvl="1"/>
            <a:r>
              <a:rPr lang="en-US" dirty="0"/>
              <a:t>Monitor radioactive systems to limit the spread of radiation to personnel/environment</a:t>
            </a:r>
          </a:p>
          <a:p>
            <a:pPr lvl="1"/>
            <a:r>
              <a:rPr lang="en-US" dirty="0"/>
              <a:t>Internal monitoring and dosimetry</a:t>
            </a:r>
          </a:p>
          <a:p>
            <a:pPr lvl="1"/>
            <a:r>
              <a:rPr lang="en-US" dirty="0"/>
              <a:t>Radioactive worksite management and oversite </a:t>
            </a:r>
          </a:p>
          <a:p>
            <a:pPr lvl="1"/>
            <a:r>
              <a:rPr lang="en-US" dirty="0"/>
              <a:t>Radioactive Waste Disposal</a:t>
            </a:r>
          </a:p>
          <a:p>
            <a:pPr marL="0" indent="0">
              <a:buNone/>
            </a:pPr>
            <a:r>
              <a:rPr lang="en-US" dirty="0"/>
              <a:t>Management</a:t>
            </a:r>
          </a:p>
          <a:p>
            <a:pPr lvl="1"/>
            <a:r>
              <a:rPr lang="en-US" dirty="0"/>
              <a:t>Senior Reactor Operator</a:t>
            </a:r>
          </a:p>
          <a:p>
            <a:pPr lvl="1"/>
            <a:r>
              <a:rPr lang="en-US" dirty="0"/>
              <a:t>Maintenance Supervisor</a:t>
            </a:r>
          </a:p>
          <a:p>
            <a:pPr lvl="1"/>
            <a:r>
              <a:rPr lang="en-US" dirty="0"/>
              <a:t>Plant Scheduling</a:t>
            </a:r>
          </a:p>
          <a:p>
            <a:pPr lvl="2"/>
            <a:r>
              <a:rPr lang="en-US" dirty="0"/>
              <a:t>Personnel</a:t>
            </a:r>
          </a:p>
          <a:p>
            <a:pPr lvl="2"/>
            <a:r>
              <a:rPr lang="en-US" dirty="0"/>
              <a:t>Maintenance Availabilities</a:t>
            </a:r>
          </a:p>
          <a:p>
            <a:pPr marL="0" indent="0">
              <a:buNone/>
            </a:pPr>
            <a:r>
              <a:rPr lang="en-US" dirty="0"/>
              <a:t>Auditing</a:t>
            </a:r>
          </a:p>
          <a:p>
            <a:pPr lvl="1"/>
            <a:r>
              <a:rPr lang="en-US" dirty="0"/>
              <a:t>Internal Auditing</a:t>
            </a:r>
          </a:p>
          <a:p>
            <a:pPr lvl="2"/>
            <a:r>
              <a:rPr lang="en-US" dirty="0"/>
              <a:t>Maintenance</a:t>
            </a:r>
          </a:p>
          <a:p>
            <a:pPr lvl="2"/>
            <a:r>
              <a:rPr lang="en-US" dirty="0"/>
              <a:t>Operations</a:t>
            </a:r>
          </a:p>
          <a:p>
            <a:pPr lvl="1"/>
            <a:r>
              <a:rPr lang="en-US" dirty="0"/>
              <a:t>External Auditing</a:t>
            </a:r>
          </a:p>
          <a:p>
            <a:pPr lvl="2"/>
            <a:r>
              <a:rPr lang="en-US" dirty="0"/>
              <a:t>Suppliers</a:t>
            </a:r>
          </a:p>
          <a:p>
            <a:pPr lvl="2"/>
            <a:r>
              <a:rPr lang="en-US" dirty="0"/>
              <a:t>Interplant Exchange (Audit other plant programs)</a:t>
            </a:r>
          </a:p>
        </p:txBody>
      </p:sp>
    </p:spTree>
    <p:extLst>
      <p:ext uri="{BB962C8B-B14F-4D97-AF65-F5344CB8AC3E}">
        <p14:creationId xmlns:p14="http://schemas.microsoft.com/office/powerpoint/2010/main" val="319136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A1770-CFE6-1115-EB93-42B992A6C19B}"/>
              </a:ext>
            </a:extLst>
          </p:cNvPr>
          <p:cNvSpPr>
            <a:spLocks noGrp="1"/>
          </p:cNvSpPr>
          <p:nvPr>
            <p:ph type="title"/>
          </p:nvPr>
        </p:nvSpPr>
        <p:spPr>
          <a:xfrm>
            <a:off x="838200" y="365125"/>
            <a:ext cx="10515600" cy="706293"/>
          </a:xfrm>
        </p:spPr>
        <p:txBody>
          <a:bodyPr>
            <a:normAutofit fontScale="90000"/>
          </a:bodyPr>
          <a:lstStyle/>
          <a:p>
            <a:pPr algn="ctr"/>
            <a:r>
              <a:rPr lang="en-US" dirty="0"/>
              <a:t>Nuclear Power Industry</a:t>
            </a:r>
            <a:br>
              <a:rPr lang="en-US" dirty="0"/>
            </a:br>
            <a:r>
              <a:rPr lang="en-US" sz="3100" dirty="0"/>
              <a:t>Careers in the US Nuclear Navy </a:t>
            </a:r>
            <a:endParaRPr lang="en-US" dirty="0"/>
          </a:p>
        </p:txBody>
      </p:sp>
      <p:sp>
        <p:nvSpPr>
          <p:cNvPr id="3" name="Content Placeholder 2">
            <a:extLst>
              <a:ext uri="{FF2B5EF4-FFF2-40B4-BE49-F238E27FC236}">
                <a16:creationId xmlns:a16="http://schemas.microsoft.com/office/drawing/2014/main" id="{4D1C7A21-4A64-35BE-AA7B-B11A30BB756E}"/>
              </a:ext>
            </a:extLst>
          </p:cNvPr>
          <p:cNvSpPr>
            <a:spLocks noGrp="1"/>
          </p:cNvSpPr>
          <p:nvPr>
            <p:ph idx="1"/>
          </p:nvPr>
        </p:nvSpPr>
        <p:spPr>
          <a:xfrm>
            <a:off x="838200" y="1440874"/>
            <a:ext cx="10515600" cy="5417126"/>
          </a:xfrm>
        </p:spPr>
        <p:txBody>
          <a:bodyPr>
            <a:normAutofit fontScale="62500" lnSpcReduction="20000"/>
          </a:bodyPr>
          <a:lstStyle/>
          <a:p>
            <a:pPr marL="0" indent="0">
              <a:buNone/>
            </a:pPr>
            <a:r>
              <a:rPr lang="en-US" b="1">
                <a:highlight>
                  <a:srgbClr val="00FF00"/>
                </a:highlight>
              </a:rPr>
              <a:t>(ENLISTED)</a:t>
            </a:r>
            <a:r>
              <a:rPr lang="en-US" b="1"/>
              <a:t> </a:t>
            </a:r>
            <a:r>
              <a:rPr lang="en-US"/>
              <a:t>– System experts concerning the equipment they are responsible for. The only ones allowed to operate/maintain/repair equipment on a Navy vessel are enlisted personnel. They are also directly responsible for the training and development of junior enlisted personnel.</a:t>
            </a:r>
          </a:p>
          <a:p>
            <a:pPr marL="0" indent="0">
              <a:buNone/>
            </a:pPr>
            <a:r>
              <a:rPr lang="en-US"/>
              <a:t>The principal goal of a Navy career as an Enlisted is to become a system expert in your field, train future system experts, manage/lead other system experts to solve problems expediently, and become a representative for your field to recommend fixes for future problems.</a:t>
            </a:r>
          </a:p>
          <a:p>
            <a:pPr marL="0" indent="0">
              <a:buNone/>
            </a:pPr>
            <a:r>
              <a:rPr lang="en-US" b="1">
                <a:solidFill>
                  <a:srgbClr val="FF0000"/>
                </a:solidFill>
              </a:rPr>
              <a:t>Electronics Technician (ET)</a:t>
            </a:r>
          </a:p>
          <a:p>
            <a:pPr lvl="1"/>
            <a:r>
              <a:rPr lang="en-US" sz="2400"/>
              <a:t>Reactor Operation, Electronic Component Troubleshooting, Fiber Optics, Reactor </a:t>
            </a:r>
            <a:r>
              <a:rPr lang="en-US"/>
              <a:t>Safety Computer Program </a:t>
            </a:r>
            <a:r>
              <a:rPr lang="en-US" sz="2400"/>
              <a:t>Information Technology</a:t>
            </a:r>
            <a:endParaRPr lang="en-US"/>
          </a:p>
          <a:p>
            <a:pPr marL="0" indent="0">
              <a:buNone/>
            </a:pPr>
            <a:r>
              <a:rPr lang="en-US" b="1">
                <a:solidFill>
                  <a:schemeClr val="accent1"/>
                </a:solidFill>
              </a:rPr>
              <a:t>Machinist’s Mate (MM)</a:t>
            </a:r>
          </a:p>
          <a:p>
            <a:pPr lvl="1"/>
            <a:r>
              <a:rPr lang="en-US" sz="2400"/>
              <a:t>Quality Assurance, Refrigeration, Gage Calibration, Emergency Welding, Water Treatment Operation, Machinery Mechanic, Industrial Maintenance</a:t>
            </a:r>
            <a:endParaRPr lang="en-US"/>
          </a:p>
          <a:p>
            <a:pPr marL="0" indent="0">
              <a:buNone/>
            </a:pPr>
            <a:r>
              <a:rPr lang="en-US" b="1">
                <a:solidFill>
                  <a:schemeClr val="accent2">
                    <a:lumMod val="75000"/>
                  </a:schemeClr>
                </a:solidFill>
              </a:rPr>
              <a:t>Electrician’s Mate (EM)</a:t>
            </a:r>
          </a:p>
          <a:p>
            <a:pPr lvl="1"/>
            <a:r>
              <a:rPr lang="en-US" sz="2400"/>
              <a:t>Electrical Equipment Repair, Power Plant Operator, Electric-Motor Repair, Hydro-Electric Machinery Mechanic</a:t>
            </a:r>
            <a:endParaRPr lang="en-US"/>
          </a:p>
          <a:p>
            <a:pPr marL="0" indent="0">
              <a:buNone/>
            </a:pPr>
            <a:r>
              <a:rPr lang="en-US" b="1">
                <a:solidFill>
                  <a:srgbClr val="00B050"/>
                </a:solidFill>
              </a:rPr>
              <a:t>Engineering Laboratory Technician (ELT)</a:t>
            </a:r>
          </a:p>
          <a:p>
            <a:pPr lvl="1"/>
            <a:r>
              <a:rPr lang="en-US" sz="2400"/>
              <a:t>Radiation Detection, Engineering Plant Chemistry Control,  Nuclear Waste Management</a:t>
            </a:r>
          </a:p>
          <a:p>
            <a:pPr marL="457200" lvl="1" indent="0">
              <a:buNone/>
            </a:pPr>
            <a:endParaRPr lang="en-US" sz="2400"/>
          </a:p>
          <a:p>
            <a:pPr marL="0" indent="0">
              <a:buNone/>
            </a:pPr>
            <a:r>
              <a:rPr lang="en-US" b="1">
                <a:solidFill>
                  <a:srgbClr val="FF0000"/>
                </a:solidFill>
                <a:highlight>
                  <a:srgbClr val="FFFF00"/>
                </a:highlight>
              </a:rPr>
              <a:t>(OFFICER)</a:t>
            </a:r>
            <a:r>
              <a:rPr lang="en-US" b="1">
                <a:solidFill>
                  <a:srgbClr val="FF0000"/>
                </a:solidFill>
              </a:rPr>
              <a:t> </a:t>
            </a:r>
            <a:r>
              <a:rPr lang="en-US"/>
              <a:t>– Responsible for the administration, oversight, and supervision of enlisted operation and maintenance. Held directly accountable for all mishaps under their supervision.</a:t>
            </a:r>
          </a:p>
          <a:p>
            <a:pPr marL="0" indent="0">
              <a:buNone/>
            </a:pPr>
            <a:r>
              <a:rPr lang="en-US"/>
              <a:t>The principal goal of a Navy career as an Officer is to ensure procedural compliance, maintain good order and discipline, and (for Navy Line Officers) become an expert at conducting warfare through supplementary or direct command of a Navy vessel, or in the future, a fleet.</a:t>
            </a:r>
            <a:endParaRPr lang="en-US" dirty="0"/>
          </a:p>
        </p:txBody>
      </p:sp>
    </p:spTree>
    <p:extLst>
      <p:ext uri="{BB962C8B-B14F-4D97-AF65-F5344CB8AC3E}">
        <p14:creationId xmlns:p14="http://schemas.microsoft.com/office/powerpoint/2010/main" val="402920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41C5-DA93-D307-F2D7-CA54587B8E18}"/>
              </a:ext>
            </a:extLst>
          </p:cNvPr>
          <p:cNvSpPr>
            <a:spLocks noGrp="1"/>
          </p:cNvSpPr>
          <p:nvPr>
            <p:ph type="title"/>
          </p:nvPr>
        </p:nvSpPr>
        <p:spPr/>
        <p:txBody>
          <a:bodyPr>
            <a:normAutofit fontScale="90000"/>
          </a:bodyPr>
          <a:lstStyle/>
          <a:p>
            <a:pPr algn="ctr"/>
            <a:r>
              <a:rPr lang="en-US" dirty="0"/>
              <a:t>Nuclear Power Industry</a:t>
            </a:r>
            <a:br>
              <a:rPr lang="en-US" dirty="0"/>
            </a:br>
            <a:r>
              <a:rPr lang="en-US" sz="3600" dirty="0"/>
              <a:t>Career Opportunities</a:t>
            </a:r>
            <a:br>
              <a:rPr lang="en-US" dirty="0"/>
            </a:br>
            <a:r>
              <a:rPr lang="en-US" sz="3200" dirty="0"/>
              <a:t>How Will You Gain Experience?</a:t>
            </a:r>
            <a:endParaRPr lang="en-US" dirty="0"/>
          </a:p>
        </p:txBody>
      </p:sp>
      <p:sp>
        <p:nvSpPr>
          <p:cNvPr id="3" name="Content Placeholder 2">
            <a:extLst>
              <a:ext uri="{FF2B5EF4-FFF2-40B4-BE49-F238E27FC236}">
                <a16:creationId xmlns:a16="http://schemas.microsoft.com/office/drawing/2014/main" id="{76ED129C-4F85-1655-3A33-F79802707EF5}"/>
              </a:ext>
            </a:extLst>
          </p:cNvPr>
          <p:cNvSpPr>
            <a:spLocks noGrp="1"/>
          </p:cNvSpPr>
          <p:nvPr>
            <p:ph sz="half" idx="1"/>
          </p:nvPr>
        </p:nvSpPr>
        <p:spPr>
          <a:xfrm>
            <a:off x="838200" y="1825624"/>
            <a:ext cx="5181600" cy="5032375"/>
          </a:xfrm>
        </p:spPr>
        <p:txBody>
          <a:bodyPr>
            <a:normAutofit fontScale="62500" lnSpcReduction="20000"/>
          </a:bodyPr>
          <a:lstStyle/>
          <a:p>
            <a:pPr marL="0" indent="0">
              <a:buNone/>
            </a:pPr>
            <a:r>
              <a:rPr lang="en-US" dirty="0"/>
              <a:t>Operations</a:t>
            </a:r>
          </a:p>
          <a:p>
            <a:pPr lvl="1"/>
            <a:r>
              <a:rPr lang="en-US" dirty="0"/>
              <a:t>Reactor Operation</a:t>
            </a:r>
            <a:r>
              <a:rPr lang="en-US" b="1" dirty="0"/>
              <a:t> </a:t>
            </a:r>
            <a:r>
              <a:rPr lang="en-US" b="1" dirty="0">
                <a:solidFill>
                  <a:srgbClr val="FF0000"/>
                </a:solidFill>
              </a:rPr>
              <a:t>(ET)</a:t>
            </a:r>
            <a:endParaRPr lang="en-US" b="1" dirty="0"/>
          </a:p>
          <a:p>
            <a:pPr lvl="1"/>
            <a:r>
              <a:rPr lang="en-US" dirty="0"/>
              <a:t>Electrical Power Distribution </a:t>
            </a:r>
            <a:r>
              <a:rPr lang="en-US" b="1" dirty="0">
                <a:solidFill>
                  <a:schemeClr val="accent2">
                    <a:lumMod val="75000"/>
                  </a:schemeClr>
                </a:solidFill>
              </a:rPr>
              <a:t>(EM)</a:t>
            </a:r>
            <a:endParaRPr lang="en-US" dirty="0"/>
          </a:p>
          <a:p>
            <a:pPr lvl="1"/>
            <a:r>
              <a:rPr lang="en-US" dirty="0"/>
              <a:t>Machinery Operation and Monitoring </a:t>
            </a:r>
            <a:r>
              <a:rPr lang="en-US" b="1" dirty="0">
                <a:solidFill>
                  <a:schemeClr val="accent5">
                    <a:lumMod val="75000"/>
                  </a:schemeClr>
                </a:solidFill>
              </a:rPr>
              <a:t>(MM)</a:t>
            </a:r>
          </a:p>
          <a:p>
            <a:pPr lvl="1"/>
            <a:r>
              <a:rPr lang="en-US" dirty="0"/>
              <a:t>Engineering Plant Chemistry </a:t>
            </a:r>
            <a:r>
              <a:rPr lang="en-US" b="1" dirty="0">
                <a:solidFill>
                  <a:srgbClr val="00B050"/>
                </a:solidFill>
              </a:rPr>
              <a:t>(ELT)</a:t>
            </a:r>
          </a:p>
          <a:p>
            <a:pPr marL="0" indent="0">
              <a:buNone/>
            </a:pPr>
            <a:r>
              <a:rPr lang="en-US" dirty="0"/>
              <a:t>Maintenance and Repair</a:t>
            </a:r>
          </a:p>
          <a:p>
            <a:pPr lvl="1"/>
            <a:r>
              <a:rPr lang="en-US" dirty="0"/>
              <a:t>Electronic Component / Circuit Card </a:t>
            </a:r>
            <a:r>
              <a:rPr lang="en-US" b="1" dirty="0">
                <a:solidFill>
                  <a:srgbClr val="FF0000"/>
                </a:solidFill>
              </a:rPr>
              <a:t>(ET)</a:t>
            </a:r>
            <a:endParaRPr lang="en-US" b="1" dirty="0"/>
          </a:p>
          <a:p>
            <a:pPr lvl="1"/>
            <a:r>
              <a:rPr lang="en-US" dirty="0"/>
              <a:t>Computer Program System Monitoring </a:t>
            </a:r>
            <a:r>
              <a:rPr lang="en-US" b="1" dirty="0">
                <a:solidFill>
                  <a:srgbClr val="FF0000"/>
                </a:solidFill>
              </a:rPr>
              <a:t>(ET)</a:t>
            </a:r>
            <a:endParaRPr lang="en-US" b="1" dirty="0"/>
          </a:p>
          <a:p>
            <a:pPr lvl="1"/>
            <a:r>
              <a:rPr lang="en-US" dirty="0"/>
              <a:t>Valves/Pipe/Pump/Turbine </a:t>
            </a:r>
            <a:r>
              <a:rPr lang="en-US" b="1" dirty="0">
                <a:solidFill>
                  <a:schemeClr val="accent5">
                    <a:lumMod val="75000"/>
                  </a:schemeClr>
                </a:solidFill>
              </a:rPr>
              <a:t>(MM)</a:t>
            </a:r>
            <a:endParaRPr lang="en-US" dirty="0"/>
          </a:p>
          <a:p>
            <a:pPr lvl="1"/>
            <a:r>
              <a:rPr lang="en-US" dirty="0"/>
              <a:t>Switchboard Operation / Wiring </a:t>
            </a:r>
            <a:r>
              <a:rPr lang="en-US" b="1" dirty="0">
                <a:solidFill>
                  <a:schemeClr val="accent2">
                    <a:lumMod val="75000"/>
                  </a:schemeClr>
                </a:solidFill>
              </a:rPr>
              <a:t>(EM)</a:t>
            </a:r>
          </a:p>
          <a:p>
            <a:pPr marL="0" indent="0">
              <a:buNone/>
            </a:pPr>
            <a:r>
              <a:rPr lang="en-US" dirty="0"/>
              <a:t>System Engineer</a:t>
            </a:r>
          </a:p>
          <a:p>
            <a:pPr lvl="1"/>
            <a:r>
              <a:rPr lang="en-US" dirty="0"/>
              <a:t>Determine problems based on your system specialty for maintenance and repair teams </a:t>
            </a:r>
            <a:r>
              <a:rPr lang="en-US" b="1" dirty="0">
                <a:highlight>
                  <a:srgbClr val="00FF00"/>
                </a:highlight>
              </a:rPr>
              <a:t>(ENLISTED)</a:t>
            </a:r>
            <a:endParaRPr lang="en-US" dirty="0">
              <a:highlight>
                <a:srgbClr val="00FF00"/>
              </a:highlight>
            </a:endParaRPr>
          </a:p>
          <a:p>
            <a:pPr lvl="2"/>
            <a:r>
              <a:rPr lang="en-US" dirty="0"/>
              <a:t>(“The Valve Guy”)</a:t>
            </a:r>
          </a:p>
          <a:p>
            <a:pPr lvl="1"/>
            <a:r>
              <a:rPr lang="en-US" dirty="0"/>
              <a:t>Manage existing hardware and resources to recommend fixes and replacement options </a:t>
            </a:r>
            <a:r>
              <a:rPr lang="en-US" b="1" dirty="0">
                <a:highlight>
                  <a:srgbClr val="00FF00"/>
                </a:highlight>
              </a:rPr>
              <a:t>(ENLISTED)</a:t>
            </a:r>
            <a:endParaRPr lang="en-US" dirty="0">
              <a:highlight>
                <a:srgbClr val="00FF00"/>
              </a:highlight>
            </a:endParaRPr>
          </a:p>
          <a:p>
            <a:pPr marL="0" indent="0">
              <a:buNone/>
            </a:pPr>
            <a:r>
              <a:rPr lang="en-US" dirty="0"/>
              <a:t>Supply / Receipt</a:t>
            </a:r>
          </a:p>
          <a:p>
            <a:pPr lvl="1"/>
            <a:r>
              <a:rPr lang="en-US" dirty="0"/>
              <a:t>Provide the necessary materials and equipment to maintenance and repair teams </a:t>
            </a:r>
            <a:r>
              <a:rPr lang="en-US" b="1" dirty="0">
                <a:highlight>
                  <a:srgbClr val="00FF00"/>
                </a:highlight>
              </a:rPr>
              <a:t>(ENLISTED)</a:t>
            </a:r>
            <a:r>
              <a:rPr lang="en-US" b="1" dirty="0"/>
              <a:t> </a:t>
            </a:r>
            <a:r>
              <a:rPr lang="en-US" b="1" dirty="0">
                <a:solidFill>
                  <a:srgbClr val="FF0000"/>
                </a:solidFill>
                <a:highlight>
                  <a:srgbClr val="FFFF00"/>
                </a:highlight>
              </a:rPr>
              <a:t>(OFFICER)</a:t>
            </a:r>
            <a:endParaRPr lang="en-US" dirty="0">
              <a:highlight>
                <a:srgbClr val="FFFF00"/>
              </a:highlight>
            </a:endParaRPr>
          </a:p>
          <a:p>
            <a:pPr marL="0" indent="0">
              <a:buNone/>
            </a:pPr>
            <a:r>
              <a:rPr lang="en-US" dirty="0"/>
              <a:t>Research and Development / Design </a:t>
            </a:r>
          </a:p>
          <a:p>
            <a:endParaRPr lang="en-US" dirty="0"/>
          </a:p>
        </p:txBody>
      </p:sp>
      <p:sp>
        <p:nvSpPr>
          <p:cNvPr id="4" name="Content Placeholder 3">
            <a:extLst>
              <a:ext uri="{FF2B5EF4-FFF2-40B4-BE49-F238E27FC236}">
                <a16:creationId xmlns:a16="http://schemas.microsoft.com/office/drawing/2014/main" id="{E6701F18-8384-A664-08C7-8E6EE38912F1}"/>
              </a:ext>
            </a:extLst>
          </p:cNvPr>
          <p:cNvSpPr>
            <a:spLocks noGrp="1"/>
          </p:cNvSpPr>
          <p:nvPr>
            <p:ph sz="half" idx="2"/>
          </p:nvPr>
        </p:nvSpPr>
        <p:spPr>
          <a:xfrm>
            <a:off x="6172200" y="1825625"/>
            <a:ext cx="5181600" cy="5032374"/>
          </a:xfrm>
        </p:spPr>
        <p:txBody>
          <a:bodyPr>
            <a:normAutofit fontScale="62500" lnSpcReduction="20000"/>
          </a:bodyPr>
          <a:lstStyle/>
          <a:p>
            <a:pPr marL="0" indent="0">
              <a:buNone/>
            </a:pPr>
            <a:r>
              <a:rPr lang="en-US" dirty="0"/>
              <a:t>Radiation Detection / Waste Management</a:t>
            </a:r>
          </a:p>
          <a:p>
            <a:pPr lvl="1"/>
            <a:r>
              <a:rPr lang="en-US" dirty="0"/>
              <a:t>Monitor radioactive systems to limit the spread of radiation to personnel/environment </a:t>
            </a:r>
            <a:r>
              <a:rPr lang="en-US" b="1" dirty="0">
                <a:solidFill>
                  <a:srgbClr val="00B050"/>
                </a:solidFill>
              </a:rPr>
              <a:t>(ELT)</a:t>
            </a:r>
            <a:endParaRPr lang="en-US" dirty="0"/>
          </a:p>
          <a:p>
            <a:pPr lvl="1"/>
            <a:r>
              <a:rPr lang="en-US" dirty="0"/>
              <a:t>Internal monitoring and dosimetry </a:t>
            </a:r>
            <a:r>
              <a:rPr lang="en-US" b="1" dirty="0">
                <a:solidFill>
                  <a:srgbClr val="00B050"/>
                </a:solidFill>
              </a:rPr>
              <a:t>(ELT)</a:t>
            </a:r>
            <a:endParaRPr lang="en-US" dirty="0"/>
          </a:p>
          <a:p>
            <a:pPr lvl="1"/>
            <a:r>
              <a:rPr lang="en-US" dirty="0"/>
              <a:t>Radioactive worksite management and oversight</a:t>
            </a:r>
          </a:p>
          <a:p>
            <a:pPr marL="457200" lvl="1" indent="0">
              <a:buNone/>
            </a:pPr>
            <a:r>
              <a:rPr lang="en-US" b="1" dirty="0">
                <a:solidFill>
                  <a:srgbClr val="00B050"/>
                </a:solidFill>
              </a:rPr>
              <a:t>	(ELT) </a:t>
            </a:r>
            <a:r>
              <a:rPr lang="en-US" b="1" dirty="0">
                <a:highlight>
                  <a:srgbClr val="00FF00"/>
                </a:highlight>
              </a:rPr>
              <a:t>(ENLISTED)</a:t>
            </a:r>
            <a:r>
              <a:rPr lang="en-US" dirty="0"/>
              <a:t> </a:t>
            </a:r>
            <a:r>
              <a:rPr lang="en-US" b="1" dirty="0">
                <a:solidFill>
                  <a:srgbClr val="FF0000"/>
                </a:solidFill>
                <a:highlight>
                  <a:srgbClr val="FFFF00"/>
                </a:highlight>
              </a:rPr>
              <a:t>(OFFICER)</a:t>
            </a:r>
            <a:endParaRPr lang="en-US" dirty="0"/>
          </a:p>
          <a:p>
            <a:pPr lvl="1"/>
            <a:r>
              <a:rPr lang="en-US" dirty="0"/>
              <a:t>Radioactive Waste Disposal </a:t>
            </a:r>
            <a:r>
              <a:rPr lang="en-US" b="1" dirty="0">
                <a:solidFill>
                  <a:srgbClr val="00B050"/>
                </a:solidFill>
              </a:rPr>
              <a:t>(ELT)</a:t>
            </a:r>
            <a:endParaRPr lang="en-US" dirty="0"/>
          </a:p>
          <a:p>
            <a:pPr marL="0" indent="0">
              <a:buNone/>
            </a:pPr>
            <a:r>
              <a:rPr lang="en-US" dirty="0"/>
              <a:t>Management</a:t>
            </a:r>
          </a:p>
          <a:p>
            <a:pPr lvl="1"/>
            <a:r>
              <a:rPr lang="en-US" dirty="0"/>
              <a:t>Senior Reactor Operator </a:t>
            </a:r>
            <a:r>
              <a:rPr lang="en-US" b="1" dirty="0">
                <a:highlight>
                  <a:srgbClr val="00FF00"/>
                </a:highlight>
              </a:rPr>
              <a:t>(ENLISTED)</a:t>
            </a:r>
            <a:r>
              <a:rPr lang="en-US" dirty="0"/>
              <a:t> </a:t>
            </a:r>
            <a:r>
              <a:rPr lang="en-US" b="1" dirty="0">
                <a:solidFill>
                  <a:srgbClr val="FF0000"/>
                </a:solidFill>
                <a:highlight>
                  <a:srgbClr val="FFFF00"/>
                </a:highlight>
              </a:rPr>
              <a:t>(OFFICER)</a:t>
            </a:r>
            <a:endParaRPr lang="en-US" dirty="0">
              <a:highlight>
                <a:srgbClr val="FFFF00"/>
              </a:highlight>
            </a:endParaRPr>
          </a:p>
          <a:p>
            <a:pPr lvl="1"/>
            <a:r>
              <a:rPr lang="en-US" dirty="0"/>
              <a:t>Maintenance Supervisor </a:t>
            </a:r>
            <a:r>
              <a:rPr lang="en-US" b="1" dirty="0">
                <a:highlight>
                  <a:srgbClr val="00FF00"/>
                </a:highlight>
              </a:rPr>
              <a:t>(ENLISTED)</a:t>
            </a:r>
            <a:r>
              <a:rPr lang="en-US" dirty="0"/>
              <a:t> </a:t>
            </a:r>
            <a:r>
              <a:rPr lang="en-US" b="1" dirty="0">
                <a:solidFill>
                  <a:srgbClr val="FF0000"/>
                </a:solidFill>
                <a:highlight>
                  <a:srgbClr val="FFFF00"/>
                </a:highlight>
              </a:rPr>
              <a:t>(OFFICER)</a:t>
            </a:r>
            <a:endParaRPr lang="en-US" dirty="0">
              <a:highlight>
                <a:srgbClr val="FFFF00"/>
              </a:highlight>
            </a:endParaRPr>
          </a:p>
          <a:p>
            <a:pPr lvl="1"/>
            <a:r>
              <a:rPr lang="en-US" dirty="0"/>
              <a:t>Plant Scheduling </a:t>
            </a:r>
            <a:r>
              <a:rPr lang="en-US" b="1" dirty="0">
                <a:highlight>
                  <a:srgbClr val="00FF00"/>
                </a:highlight>
              </a:rPr>
              <a:t>(ENLISTED)</a:t>
            </a:r>
            <a:r>
              <a:rPr lang="en-US" b="1" dirty="0"/>
              <a:t> </a:t>
            </a:r>
            <a:r>
              <a:rPr lang="en-US" b="1" dirty="0">
                <a:solidFill>
                  <a:srgbClr val="FF0000"/>
                </a:solidFill>
                <a:highlight>
                  <a:srgbClr val="FFFF00"/>
                </a:highlight>
              </a:rPr>
              <a:t>(OFFICER)</a:t>
            </a:r>
            <a:endParaRPr lang="en-US" dirty="0">
              <a:highlight>
                <a:srgbClr val="FFFF00"/>
              </a:highlight>
            </a:endParaRPr>
          </a:p>
          <a:p>
            <a:pPr lvl="2"/>
            <a:r>
              <a:rPr lang="en-US" dirty="0"/>
              <a:t>Personnel</a:t>
            </a:r>
          </a:p>
          <a:p>
            <a:pPr lvl="2"/>
            <a:r>
              <a:rPr lang="en-US" dirty="0"/>
              <a:t>Maintenance Availabilities</a:t>
            </a:r>
          </a:p>
          <a:p>
            <a:pPr marL="0" indent="0">
              <a:buNone/>
            </a:pPr>
            <a:r>
              <a:rPr lang="en-US" dirty="0"/>
              <a:t>Auditing</a:t>
            </a:r>
          </a:p>
          <a:p>
            <a:pPr lvl="1"/>
            <a:r>
              <a:rPr lang="en-US" dirty="0"/>
              <a:t>Internal Auditing </a:t>
            </a:r>
            <a:r>
              <a:rPr lang="en-US" b="1" dirty="0">
                <a:highlight>
                  <a:srgbClr val="00FF00"/>
                </a:highlight>
              </a:rPr>
              <a:t>(ENLISTED)</a:t>
            </a:r>
            <a:r>
              <a:rPr lang="en-US" dirty="0"/>
              <a:t> </a:t>
            </a:r>
            <a:r>
              <a:rPr lang="en-US" b="1" dirty="0">
                <a:solidFill>
                  <a:srgbClr val="FF0000"/>
                </a:solidFill>
                <a:highlight>
                  <a:srgbClr val="FFFF00"/>
                </a:highlight>
              </a:rPr>
              <a:t>(OFFICER)</a:t>
            </a:r>
            <a:endParaRPr lang="en-US" dirty="0">
              <a:highlight>
                <a:srgbClr val="FFFF00"/>
              </a:highlight>
            </a:endParaRPr>
          </a:p>
          <a:p>
            <a:pPr lvl="2"/>
            <a:r>
              <a:rPr lang="en-US" dirty="0"/>
              <a:t>Maintenance</a:t>
            </a:r>
          </a:p>
          <a:p>
            <a:pPr lvl="2"/>
            <a:r>
              <a:rPr lang="en-US" dirty="0"/>
              <a:t>Operations</a:t>
            </a:r>
          </a:p>
          <a:p>
            <a:pPr lvl="1"/>
            <a:r>
              <a:rPr lang="en-US" dirty="0"/>
              <a:t>External Auditing  </a:t>
            </a:r>
            <a:r>
              <a:rPr lang="en-US" b="1" dirty="0">
                <a:solidFill>
                  <a:srgbClr val="FF0000"/>
                </a:solidFill>
                <a:highlight>
                  <a:srgbClr val="FFFF00"/>
                </a:highlight>
              </a:rPr>
              <a:t>(OFFICER)</a:t>
            </a:r>
            <a:endParaRPr lang="en-US" dirty="0">
              <a:highlight>
                <a:srgbClr val="FFFF00"/>
              </a:highlight>
            </a:endParaRPr>
          </a:p>
          <a:p>
            <a:pPr lvl="2"/>
            <a:r>
              <a:rPr lang="en-US" dirty="0"/>
              <a:t>Suppliers</a:t>
            </a:r>
          </a:p>
          <a:p>
            <a:pPr lvl="2"/>
            <a:r>
              <a:rPr lang="en-US" dirty="0"/>
              <a:t>Interplant Exchange (Audit other plant programs)</a:t>
            </a:r>
          </a:p>
        </p:txBody>
      </p:sp>
    </p:spTree>
    <p:extLst>
      <p:ext uri="{BB962C8B-B14F-4D97-AF65-F5344CB8AC3E}">
        <p14:creationId xmlns:p14="http://schemas.microsoft.com/office/powerpoint/2010/main" val="249066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7"/>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Clr>
                <a:schemeClr val="dk2"/>
              </a:buClr>
              <a:buSzPts val="4000"/>
            </a:pPr>
            <a:r>
              <a:rPr lang="en-US" dirty="0"/>
              <a:t>Nuclear Power Plants in America</a:t>
            </a:r>
            <a:endParaRPr dirty="0"/>
          </a:p>
        </p:txBody>
      </p:sp>
      <p:pic>
        <p:nvPicPr>
          <p:cNvPr id="137" name="Google Shape;137;p17"/>
          <p:cNvPicPr preferRelativeResize="0">
            <a:picLocks noGrp="1"/>
          </p:cNvPicPr>
          <p:nvPr>
            <p:ph idx="1"/>
          </p:nvPr>
        </p:nvPicPr>
        <p:blipFill rotWithShape="1">
          <a:blip r:embed="rId3">
            <a:alphaModFix/>
          </a:blip>
          <a:srcRect t="15033"/>
          <a:stretch/>
        </p:blipFill>
        <p:spPr>
          <a:xfrm>
            <a:off x="2301333" y="1420428"/>
            <a:ext cx="7589334" cy="4659191"/>
          </a:xfrm>
          <a:prstGeom prst="rect">
            <a:avLst/>
          </a:prstGeom>
          <a:noFill/>
          <a:ln>
            <a:noFill/>
          </a:ln>
        </p:spPr>
      </p:pic>
      <p:sp>
        <p:nvSpPr>
          <p:cNvPr id="3" name="TextBox 2">
            <a:extLst>
              <a:ext uri="{FF2B5EF4-FFF2-40B4-BE49-F238E27FC236}">
                <a16:creationId xmlns:a16="http://schemas.microsoft.com/office/drawing/2014/main" id="{BE130793-D003-9A5D-7477-D1EF06A4940A}"/>
              </a:ext>
            </a:extLst>
          </p:cNvPr>
          <p:cNvSpPr txBox="1"/>
          <p:nvPr/>
        </p:nvSpPr>
        <p:spPr>
          <a:xfrm>
            <a:off x="838200" y="6169709"/>
            <a:ext cx="4985846" cy="369332"/>
          </a:xfrm>
          <a:prstGeom prst="rect">
            <a:avLst/>
          </a:prstGeom>
          <a:noFill/>
        </p:spPr>
        <p:txBody>
          <a:bodyPr wrap="square" rtlCol="0">
            <a:spAutoFit/>
          </a:bodyPr>
          <a:lstStyle/>
          <a:p>
            <a:pPr algn="ctr"/>
            <a:r>
              <a:rPr lang="en-US" dirty="0">
                <a:latin typeface="Rockwell" panose="02060603020205020403" pitchFamily="18" charset="0"/>
              </a:rPr>
              <a:t>Nuclear Power: Clean, Safe, and Effective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1915</TotalTime>
  <Words>3238</Words>
  <Application>Microsoft Office PowerPoint</Application>
  <PresentationFormat>Widescreen</PresentationFormat>
  <Paragraphs>507</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Roboto</vt:lpstr>
      <vt:lpstr>Roboto Slab</vt:lpstr>
      <vt:lpstr>Rockwell</vt:lpstr>
      <vt:lpstr>Office Theme</vt:lpstr>
      <vt:lpstr>Careers in the Nuclear Power Industry</vt:lpstr>
      <vt:lpstr>PowerPoint Presentation</vt:lpstr>
      <vt:lpstr>United States Navy (Nuclear Propulsion Program)</vt:lpstr>
      <vt:lpstr>United States Naval Officer (ROTC/Academy)</vt:lpstr>
      <vt:lpstr>Does the Math Add Up? (Gross Profit) Check it yourself! All information concerning the average career for these choices are readily available online.</vt:lpstr>
      <vt:lpstr>What is your Career Goal? (In Nuclear Power) Listed below are the jobs that are in demand in the Nuclear Power Generation Field</vt:lpstr>
      <vt:lpstr>Nuclear Power Industry Careers in the US Nuclear Navy </vt:lpstr>
      <vt:lpstr>Nuclear Power Industry Career Opportunities How Will You Gain Experience?</vt:lpstr>
      <vt:lpstr>Nuclear Power Plants in America</vt:lpstr>
      <vt:lpstr>Nuclear Power Industry What is the Mission?</vt:lpstr>
      <vt:lpstr>Nuclear Power Industry Operational Experience Hiring Preference</vt:lpstr>
      <vt:lpstr>Nuclear Power Industry Operational Experience Hiring Preference</vt:lpstr>
      <vt:lpstr>Nuclear Power Industry Sea Tour Key Differences</vt:lpstr>
      <vt:lpstr>What does the First “Military Tour” Look Like?</vt:lpstr>
      <vt:lpstr>Salary, Benefits, and Experience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the Nuclear Power Industry</dc:title>
  <dc:creator>Moses Ortiz</dc:creator>
  <cp:lastModifiedBy>Moses Ortiz</cp:lastModifiedBy>
  <cp:revision>2</cp:revision>
  <dcterms:created xsi:type="dcterms:W3CDTF">2022-08-29T14:43:02Z</dcterms:created>
  <dcterms:modified xsi:type="dcterms:W3CDTF">2022-11-08T21:53:53Z</dcterms:modified>
</cp:coreProperties>
</file>