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5" r:id="rId3"/>
    <p:sldId id="280" r:id="rId4"/>
    <p:sldId id="282" r:id="rId5"/>
    <p:sldId id="284" r:id="rId6"/>
    <p:sldId id="283" r:id="rId7"/>
    <p:sldId id="269" r:id="rId8"/>
    <p:sldId id="279" r:id="rId9"/>
    <p:sldId id="278" r:id="rId10"/>
    <p:sldId id="257" r:id="rId11"/>
    <p:sldId id="260" r:id="rId12"/>
    <p:sldId id="266" r:id="rId13"/>
    <p:sldId id="261" r:id="rId14"/>
    <p:sldId id="286" r:id="rId15"/>
    <p:sldId id="272" r:id="rId16"/>
    <p:sldId id="273" r:id="rId17"/>
    <p:sldId id="258" r:id="rId18"/>
    <p:sldId id="267" r:id="rId19"/>
    <p:sldId id="264" r:id="rId20"/>
    <p:sldId id="270" r:id="rId21"/>
    <p:sldId id="265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0CDFA-1F73-446F-BAB9-168F6DE89C97}" v="8" dt="2022-10-21T09:16:59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es Ortiz" userId="365db2dec6aecf36" providerId="LiveId" clId="{9A40CDFA-1F73-446F-BAB9-168F6DE89C97}"/>
    <pc:docChg chg="undo custSel addSld delSld modSld sldOrd">
      <pc:chgData name="Moses Ortiz" userId="365db2dec6aecf36" providerId="LiveId" clId="{9A40CDFA-1F73-446F-BAB9-168F6DE89C97}" dt="2022-11-30T18:56:37.724" v="243"/>
      <pc:docMkLst>
        <pc:docMk/>
      </pc:docMkLst>
      <pc:sldChg chg="ord">
        <pc:chgData name="Moses Ortiz" userId="365db2dec6aecf36" providerId="LiveId" clId="{9A40CDFA-1F73-446F-BAB9-168F6DE89C97}" dt="2022-10-21T09:15:16.998" v="183"/>
        <pc:sldMkLst>
          <pc:docMk/>
          <pc:sldMk cId="1792388327" sldId="257"/>
        </pc:sldMkLst>
      </pc:sldChg>
      <pc:sldChg chg="ord">
        <pc:chgData name="Moses Ortiz" userId="365db2dec6aecf36" providerId="LiveId" clId="{9A40CDFA-1F73-446F-BAB9-168F6DE89C97}" dt="2022-10-21T09:07:18.195" v="86"/>
        <pc:sldMkLst>
          <pc:docMk/>
          <pc:sldMk cId="3926068085" sldId="258"/>
        </pc:sldMkLst>
      </pc:sldChg>
      <pc:sldChg chg="addSp modSp mod">
        <pc:chgData name="Moses Ortiz" userId="365db2dec6aecf36" providerId="LiveId" clId="{9A40CDFA-1F73-446F-BAB9-168F6DE89C97}" dt="2022-10-21T09:17:06.582" v="195" actId="14100"/>
        <pc:sldMkLst>
          <pc:docMk/>
          <pc:sldMk cId="2309626605" sldId="260"/>
        </pc:sldMkLst>
        <pc:spChg chg="mod">
          <ac:chgData name="Moses Ortiz" userId="365db2dec6aecf36" providerId="LiveId" clId="{9A40CDFA-1F73-446F-BAB9-168F6DE89C97}" dt="2022-10-21T09:16:39.041" v="190" actId="20577"/>
          <ac:spMkLst>
            <pc:docMk/>
            <pc:sldMk cId="2309626605" sldId="260"/>
            <ac:spMk id="2" creationId="{CD4FC3D8-9E0F-FD14-00E8-F100CA174099}"/>
          </ac:spMkLst>
        </pc:spChg>
        <pc:cxnChg chg="add mod">
          <ac:chgData name="Moses Ortiz" userId="365db2dec6aecf36" providerId="LiveId" clId="{9A40CDFA-1F73-446F-BAB9-168F6DE89C97}" dt="2022-10-21T09:17:06.582" v="195" actId="14100"/>
          <ac:cxnSpMkLst>
            <pc:docMk/>
            <pc:sldMk cId="2309626605" sldId="260"/>
            <ac:cxnSpMk id="8" creationId="{B804B2BD-B388-4D3B-1C8C-2FBC279CA0C8}"/>
          </ac:cxnSpMkLst>
        </pc:cxnChg>
      </pc:sldChg>
      <pc:sldChg chg="addSp modSp mod ord">
        <pc:chgData name="Moses Ortiz" userId="365db2dec6aecf36" providerId="LiveId" clId="{9A40CDFA-1F73-446F-BAB9-168F6DE89C97}" dt="2022-10-21T09:13:37.281" v="175" actId="122"/>
        <pc:sldMkLst>
          <pc:docMk/>
          <pc:sldMk cId="63365828" sldId="261"/>
        </pc:sldMkLst>
        <pc:spChg chg="mod">
          <ac:chgData name="Moses Ortiz" userId="365db2dec6aecf36" providerId="LiveId" clId="{9A40CDFA-1F73-446F-BAB9-168F6DE89C97}" dt="2022-10-21T09:13:37.281" v="175" actId="122"/>
          <ac:spMkLst>
            <pc:docMk/>
            <pc:sldMk cId="63365828" sldId="261"/>
            <ac:spMk id="2" creationId="{94293FDC-B653-C559-1D94-798DEF1E811F}"/>
          </ac:spMkLst>
        </pc:spChg>
        <pc:picChg chg="add mod">
          <ac:chgData name="Moses Ortiz" userId="365db2dec6aecf36" providerId="LiveId" clId="{9A40CDFA-1F73-446F-BAB9-168F6DE89C97}" dt="2022-10-21T09:11:17.758" v="90" actId="1076"/>
          <ac:picMkLst>
            <pc:docMk/>
            <pc:sldMk cId="63365828" sldId="261"/>
            <ac:picMk id="9" creationId="{1F9E76FB-CFD4-4153-540C-4AF47F0DE221}"/>
          </ac:picMkLst>
        </pc:picChg>
        <pc:picChg chg="add mod">
          <ac:chgData name="Moses Ortiz" userId="365db2dec6aecf36" providerId="LiveId" clId="{9A40CDFA-1F73-446F-BAB9-168F6DE89C97}" dt="2022-10-21T09:12:16.130" v="92" actId="1076"/>
          <ac:picMkLst>
            <pc:docMk/>
            <pc:sldMk cId="63365828" sldId="261"/>
            <ac:picMk id="11" creationId="{2DFF61C4-3CCA-B49F-6499-76A36BE61181}"/>
          </ac:picMkLst>
        </pc:picChg>
        <pc:picChg chg="add mod">
          <ac:chgData name="Moses Ortiz" userId="365db2dec6aecf36" providerId="LiveId" clId="{9A40CDFA-1F73-446F-BAB9-168F6DE89C97}" dt="2022-10-21T09:12:57.100" v="97" actId="1076"/>
          <ac:picMkLst>
            <pc:docMk/>
            <pc:sldMk cId="63365828" sldId="261"/>
            <ac:picMk id="17" creationId="{91418D20-CB23-6F56-DC2E-23D5E891CC14}"/>
          </ac:picMkLst>
        </pc:picChg>
      </pc:sldChg>
      <pc:sldChg chg="modSp add del mod">
        <pc:chgData name="Moses Ortiz" userId="365db2dec6aecf36" providerId="LiveId" clId="{9A40CDFA-1F73-446F-BAB9-168F6DE89C97}" dt="2022-10-21T09:14:11.405" v="181" actId="47"/>
        <pc:sldMkLst>
          <pc:docMk/>
          <pc:sldMk cId="1585507854" sldId="263"/>
        </pc:sldMkLst>
        <pc:spChg chg="mod">
          <ac:chgData name="Moses Ortiz" userId="365db2dec6aecf36" providerId="LiveId" clId="{9A40CDFA-1F73-446F-BAB9-168F6DE89C97}" dt="2022-10-21T09:03:10.578" v="26" actId="20577"/>
          <ac:spMkLst>
            <pc:docMk/>
            <pc:sldMk cId="1585507854" sldId="263"/>
            <ac:spMk id="4" creationId="{DBCF1F4F-6EE5-6DD6-C1FA-3F5FE3003BEE}"/>
          </ac:spMkLst>
        </pc:spChg>
        <pc:spChg chg="mod">
          <ac:chgData name="Moses Ortiz" userId="365db2dec6aecf36" providerId="LiveId" clId="{9A40CDFA-1F73-446F-BAB9-168F6DE89C97}" dt="2022-10-21T09:02:55.885" v="25" actId="15"/>
          <ac:spMkLst>
            <pc:docMk/>
            <pc:sldMk cId="1585507854" sldId="263"/>
            <ac:spMk id="6" creationId="{5BA8C59A-68FD-68A1-3435-EE0A1A204FB2}"/>
          </ac:spMkLst>
        </pc:spChg>
      </pc:sldChg>
      <pc:sldChg chg="addSp delSp modSp mod ord">
        <pc:chgData name="Moses Ortiz" userId="365db2dec6aecf36" providerId="LiveId" clId="{9A40CDFA-1F73-446F-BAB9-168F6DE89C97}" dt="2022-10-21T09:17:50.650" v="197" actId="27614"/>
        <pc:sldMkLst>
          <pc:docMk/>
          <pc:sldMk cId="3694290068" sldId="267"/>
        </pc:sldMkLst>
        <pc:spChg chg="del">
          <ac:chgData name="Moses Ortiz" userId="365db2dec6aecf36" providerId="LiveId" clId="{9A40CDFA-1F73-446F-BAB9-168F6DE89C97}" dt="2022-10-21T09:17:47.247" v="196" actId="26606"/>
          <ac:spMkLst>
            <pc:docMk/>
            <pc:sldMk cId="3694290068" sldId="267"/>
            <ac:spMk id="10" creationId="{42A4FC2C-047E-45A5-965D-8E1E3BF09BC6}"/>
          </ac:spMkLst>
        </pc:spChg>
        <pc:spChg chg="add">
          <ac:chgData name="Moses Ortiz" userId="365db2dec6aecf36" providerId="LiveId" clId="{9A40CDFA-1F73-446F-BAB9-168F6DE89C97}" dt="2022-10-21T09:17:47.247" v="196" actId="26606"/>
          <ac:spMkLst>
            <pc:docMk/>
            <pc:sldMk cId="3694290068" sldId="267"/>
            <ac:spMk id="15" creationId="{AB8C311F-7253-4AED-9701-7FC0708C41C7}"/>
          </ac:spMkLst>
        </pc:spChg>
        <pc:spChg chg="add">
          <ac:chgData name="Moses Ortiz" userId="365db2dec6aecf36" providerId="LiveId" clId="{9A40CDFA-1F73-446F-BAB9-168F6DE89C97}" dt="2022-10-21T09:17:47.247" v="196" actId="26606"/>
          <ac:spMkLst>
            <pc:docMk/>
            <pc:sldMk cId="3694290068" sldId="267"/>
            <ac:spMk id="17" creationId="{E2384209-CB15-4CDF-9D31-C44FD9A3F20D}"/>
          </ac:spMkLst>
        </pc:spChg>
        <pc:spChg chg="add">
          <ac:chgData name="Moses Ortiz" userId="365db2dec6aecf36" providerId="LiveId" clId="{9A40CDFA-1F73-446F-BAB9-168F6DE89C97}" dt="2022-10-21T09:17:47.247" v="196" actId="26606"/>
          <ac:spMkLst>
            <pc:docMk/>
            <pc:sldMk cId="3694290068" sldId="267"/>
            <ac:spMk id="19" creationId="{2633B3B5-CC90-43F0-8714-D31D1F3F0209}"/>
          </ac:spMkLst>
        </pc:spChg>
        <pc:spChg chg="add">
          <ac:chgData name="Moses Ortiz" userId="365db2dec6aecf36" providerId="LiveId" clId="{9A40CDFA-1F73-446F-BAB9-168F6DE89C97}" dt="2022-10-21T09:17:47.247" v="196" actId="26606"/>
          <ac:spMkLst>
            <pc:docMk/>
            <pc:sldMk cId="3694290068" sldId="267"/>
            <ac:spMk id="21" creationId="{A8D57A06-A426-446D-B02C-A2DC6B62E45E}"/>
          </ac:spMkLst>
        </pc:spChg>
        <pc:picChg chg="mod">
          <ac:chgData name="Moses Ortiz" userId="365db2dec6aecf36" providerId="LiveId" clId="{9A40CDFA-1F73-446F-BAB9-168F6DE89C97}" dt="2022-10-21T09:17:50.650" v="197" actId="27614"/>
          <ac:picMkLst>
            <pc:docMk/>
            <pc:sldMk cId="3694290068" sldId="267"/>
            <ac:picMk id="5" creationId="{83D7185C-5F85-BCAC-7E7E-FA599AA9B3A1}"/>
          </ac:picMkLst>
        </pc:picChg>
      </pc:sldChg>
      <pc:sldChg chg="ord">
        <pc:chgData name="Moses Ortiz" userId="365db2dec6aecf36" providerId="LiveId" clId="{9A40CDFA-1F73-446F-BAB9-168F6DE89C97}" dt="2022-11-30T18:56:37.724" v="243"/>
        <pc:sldMkLst>
          <pc:docMk/>
          <pc:sldMk cId="2497164272" sldId="269"/>
        </pc:sldMkLst>
      </pc:sldChg>
      <pc:sldChg chg="addSp delSp modSp mod setBg">
        <pc:chgData name="Moses Ortiz" userId="365db2dec6aecf36" providerId="LiveId" clId="{9A40CDFA-1F73-446F-BAB9-168F6DE89C97}" dt="2022-10-21T09:03:58.806" v="84" actId="20577"/>
        <pc:sldMkLst>
          <pc:docMk/>
          <pc:sldMk cId="3231206494" sldId="270"/>
        </pc:sldMkLst>
        <pc:spChg chg="mod">
          <ac:chgData name="Moses Ortiz" userId="365db2dec6aecf36" providerId="LiveId" clId="{9A40CDFA-1F73-446F-BAB9-168F6DE89C97}" dt="2022-10-21T09:03:58.806" v="84" actId="20577"/>
          <ac:spMkLst>
            <pc:docMk/>
            <pc:sldMk cId="3231206494" sldId="270"/>
            <ac:spMk id="2" creationId="{38F4DB9F-05CF-2144-B2A8-148D096A2BD6}"/>
          </ac:spMkLst>
        </pc:spChg>
        <pc:spChg chg="add del">
          <ac:chgData name="Moses Ortiz" userId="365db2dec6aecf36" providerId="LiveId" clId="{9A40CDFA-1F73-446F-BAB9-168F6DE89C97}" dt="2022-10-21T09:03:33.264" v="29" actId="26606"/>
          <ac:spMkLst>
            <pc:docMk/>
            <pc:sldMk cId="3231206494" sldId="270"/>
            <ac:spMk id="9" creationId="{53F29798-D584-4792-9B62-3F5F5C36D619}"/>
          </ac:spMkLst>
        </pc:spChg>
        <pc:spChg chg="add">
          <ac:chgData name="Moses Ortiz" userId="365db2dec6aecf36" providerId="LiveId" clId="{9A40CDFA-1F73-446F-BAB9-168F6DE89C97}" dt="2022-10-21T09:03:33.267" v="30" actId="26606"/>
          <ac:spMkLst>
            <pc:docMk/>
            <pc:sldMk cId="3231206494" sldId="270"/>
            <ac:spMk id="11" creationId="{3B47FC9C-2ED3-4100-A4EF-E8CDFEE106C9}"/>
          </ac:spMkLst>
        </pc:spChg>
        <pc:picChg chg="add mod">
          <ac:chgData name="Moses Ortiz" userId="365db2dec6aecf36" providerId="LiveId" clId="{9A40CDFA-1F73-446F-BAB9-168F6DE89C97}" dt="2022-10-21T09:03:33.267" v="30" actId="26606"/>
          <ac:picMkLst>
            <pc:docMk/>
            <pc:sldMk cId="3231206494" sldId="270"/>
            <ac:picMk id="4" creationId="{EC105FDF-366D-08C5-4FD2-375BAB341699}"/>
          </ac:picMkLst>
        </pc:picChg>
      </pc:sldChg>
      <pc:sldChg chg="ord">
        <pc:chgData name="Moses Ortiz" userId="365db2dec6aecf36" providerId="LiveId" clId="{9A40CDFA-1F73-446F-BAB9-168F6DE89C97}" dt="2022-10-21T09:07:18.195" v="86"/>
        <pc:sldMkLst>
          <pc:docMk/>
          <pc:sldMk cId="2945214060" sldId="272"/>
        </pc:sldMkLst>
      </pc:sldChg>
      <pc:sldChg chg="ord">
        <pc:chgData name="Moses Ortiz" userId="365db2dec6aecf36" providerId="LiveId" clId="{9A40CDFA-1F73-446F-BAB9-168F6DE89C97}" dt="2022-10-21T09:07:18.195" v="86"/>
        <pc:sldMkLst>
          <pc:docMk/>
          <pc:sldMk cId="789774337" sldId="273"/>
        </pc:sldMkLst>
      </pc:sldChg>
      <pc:sldChg chg="modSp mod">
        <pc:chgData name="Moses Ortiz" userId="365db2dec6aecf36" providerId="LiveId" clId="{9A40CDFA-1F73-446F-BAB9-168F6DE89C97}" dt="2022-10-21T13:57:52.006" v="241" actId="1035"/>
        <pc:sldMkLst>
          <pc:docMk/>
          <pc:sldMk cId="1740300482" sldId="275"/>
        </pc:sldMkLst>
        <pc:picChg chg="mod">
          <ac:chgData name="Moses Ortiz" userId="365db2dec6aecf36" providerId="LiveId" clId="{9A40CDFA-1F73-446F-BAB9-168F6DE89C97}" dt="2022-10-21T13:57:52.006" v="241" actId="1035"/>
          <ac:picMkLst>
            <pc:docMk/>
            <pc:sldMk cId="1740300482" sldId="275"/>
            <ac:picMk id="5" creationId="{A3221C08-B83D-5050-5E49-C7A2EEE32BF9}"/>
          </ac:picMkLst>
        </pc:picChg>
      </pc:sldChg>
      <pc:sldChg chg="ord">
        <pc:chgData name="Moses Ortiz" userId="365db2dec6aecf36" providerId="LiveId" clId="{9A40CDFA-1F73-446F-BAB9-168F6DE89C97}" dt="2022-10-21T09:16:28.848" v="187"/>
        <pc:sldMkLst>
          <pc:docMk/>
          <pc:sldMk cId="2754953564" sldId="278"/>
        </pc:sldMkLst>
      </pc:sldChg>
      <pc:sldChg chg="addSp delSp modSp new mod setBg">
        <pc:chgData name="Moses Ortiz" userId="365db2dec6aecf36" providerId="LiveId" clId="{9A40CDFA-1F73-446F-BAB9-168F6DE89C97}" dt="2022-10-21T08:55:15.016" v="5" actId="26606"/>
        <pc:sldMkLst>
          <pc:docMk/>
          <pc:sldMk cId="1281703605" sldId="280"/>
        </pc:sldMkLst>
        <pc:spChg chg="add del">
          <ac:chgData name="Moses Ortiz" userId="365db2dec6aecf36" providerId="LiveId" clId="{9A40CDFA-1F73-446F-BAB9-168F6DE89C97}" dt="2022-10-21T08:55:15.016" v="5" actId="26606"/>
          <ac:spMkLst>
            <pc:docMk/>
            <pc:sldMk cId="1281703605" sldId="280"/>
            <ac:spMk id="2" creationId="{B06C089B-8365-A3FD-DC54-DDB578E1CBD6}"/>
          </ac:spMkLst>
        </pc:spChg>
        <pc:spChg chg="add del">
          <ac:chgData name="Moses Ortiz" userId="365db2dec6aecf36" providerId="LiveId" clId="{9A40CDFA-1F73-446F-BAB9-168F6DE89C97}" dt="2022-10-21T08:55:15.016" v="5" actId="26606"/>
          <ac:spMkLst>
            <pc:docMk/>
            <pc:sldMk cId="1281703605" sldId="280"/>
            <ac:spMk id="3" creationId="{3C3C6E97-8E03-AFC7-8448-22CA3BE0A600}"/>
          </ac:spMkLst>
        </pc:spChg>
        <pc:spChg chg="add del">
          <ac:chgData name="Moses Ortiz" userId="365db2dec6aecf36" providerId="LiveId" clId="{9A40CDFA-1F73-446F-BAB9-168F6DE89C97}" dt="2022-10-21T08:55:15.010" v="4" actId="26606"/>
          <ac:spMkLst>
            <pc:docMk/>
            <pc:sldMk cId="1281703605" sldId="280"/>
            <ac:spMk id="10" creationId="{42A4FC2C-047E-45A5-965D-8E1E3BF09BC6}"/>
          </ac:spMkLst>
        </pc:spChg>
        <pc:spChg chg="add">
          <ac:chgData name="Moses Ortiz" userId="365db2dec6aecf36" providerId="LiveId" clId="{9A40CDFA-1F73-446F-BAB9-168F6DE89C97}" dt="2022-10-21T08:55:15.016" v="5" actId="26606"/>
          <ac:spMkLst>
            <pc:docMk/>
            <pc:sldMk cId="1281703605" sldId="280"/>
            <ac:spMk id="15" creationId="{86FF76B9-219D-4469-AF87-0236D29032F1}"/>
          </ac:spMkLst>
        </pc:spChg>
        <pc:spChg chg="add">
          <ac:chgData name="Moses Ortiz" userId="365db2dec6aecf36" providerId="LiveId" clId="{9A40CDFA-1F73-446F-BAB9-168F6DE89C97}" dt="2022-10-21T08:55:15.016" v="5" actId="26606"/>
          <ac:spMkLst>
            <pc:docMk/>
            <pc:sldMk cId="1281703605" sldId="280"/>
            <ac:spMk id="16" creationId="{2E80C965-DB6D-4F81-9E9E-B027384D0BD6}"/>
          </ac:spMkLst>
        </pc:spChg>
        <pc:spChg chg="add">
          <ac:chgData name="Moses Ortiz" userId="365db2dec6aecf36" providerId="LiveId" clId="{9A40CDFA-1F73-446F-BAB9-168F6DE89C97}" dt="2022-10-21T08:55:15.016" v="5" actId="26606"/>
          <ac:spMkLst>
            <pc:docMk/>
            <pc:sldMk cId="1281703605" sldId="280"/>
            <ac:spMk id="18" creationId="{633C5E46-DAC5-4661-9C87-22B08E2A512F}"/>
          </ac:spMkLst>
        </pc:spChg>
        <pc:grpChg chg="add">
          <ac:chgData name="Moses Ortiz" userId="365db2dec6aecf36" providerId="LiveId" clId="{9A40CDFA-1F73-446F-BAB9-168F6DE89C97}" dt="2022-10-21T08:55:15.016" v="5" actId="26606"/>
          <ac:grpSpMkLst>
            <pc:docMk/>
            <pc:sldMk cId="1281703605" sldId="280"/>
            <ac:grpSpMk id="12" creationId="{DB88BD78-87E1-424D-B479-C37D8E41B12E}"/>
          </ac:grpSpMkLst>
        </pc:grpChg>
        <pc:picChg chg="add mod">
          <ac:chgData name="Moses Ortiz" userId="365db2dec6aecf36" providerId="LiveId" clId="{9A40CDFA-1F73-446F-BAB9-168F6DE89C97}" dt="2022-10-21T08:55:15.016" v="5" actId="26606"/>
          <ac:picMkLst>
            <pc:docMk/>
            <pc:sldMk cId="1281703605" sldId="280"/>
            <ac:picMk id="5" creationId="{EB775C62-1792-2A2E-CFA1-DEB0C0579EBE}"/>
          </ac:picMkLst>
        </pc:picChg>
      </pc:sldChg>
      <pc:sldChg chg="new del">
        <pc:chgData name="Moses Ortiz" userId="365db2dec6aecf36" providerId="LiveId" clId="{9A40CDFA-1F73-446F-BAB9-168F6DE89C97}" dt="2022-10-21T08:55:41.674" v="11" actId="47"/>
        <pc:sldMkLst>
          <pc:docMk/>
          <pc:sldMk cId="713768258" sldId="281"/>
        </pc:sldMkLst>
      </pc:sldChg>
      <pc:sldChg chg="addSp delSp modSp add mod ord setBg delDesignElem">
        <pc:chgData name="Moses Ortiz" userId="365db2dec6aecf36" providerId="LiveId" clId="{9A40CDFA-1F73-446F-BAB9-168F6DE89C97}" dt="2022-10-21T08:56:01.357" v="15" actId="26606"/>
        <pc:sldMkLst>
          <pc:docMk/>
          <pc:sldMk cId="1197433129" sldId="282"/>
        </pc:sldMkLst>
        <pc:spChg chg="mod">
          <ac:chgData name="Moses Ortiz" userId="365db2dec6aecf36" providerId="LiveId" clId="{9A40CDFA-1F73-446F-BAB9-168F6DE89C97}" dt="2022-10-21T08:56:01.357" v="15" actId="26606"/>
          <ac:spMkLst>
            <pc:docMk/>
            <pc:sldMk cId="1197433129" sldId="282"/>
            <ac:spMk id="2" creationId="{66EC7397-B09A-0551-09A1-461D95FAE914}"/>
          </ac:spMkLst>
        </pc:spChg>
        <pc:spChg chg="add">
          <ac:chgData name="Moses Ortiz" userId="365db2dec6aecf36" providerId="LiveId" clId="{9A40CDFA-1F73-446F-BAB9-168F6DE89C97}" dt="2022-10-21T08:56:01.357" v="15" actId="26606"/>
          <ac:spMkLst>
            <pc:docMk/>
            <pc:sldMk cId="1197433129" sldId="282"/>
            <ac:spMk id="6" creationId="{0E91F5CA-B392-444C-88E3-BF5BAAEBDEB0}"/>
          </ac:spMkLst>
        </pc:spChg>
        <pc:spChg chg="add">
          <ac:chgData name="Moses Ortiz" userId="365db2dec6aecf36" providerId="LiveId" clId="{9A40CDFA-1F73-446F-BAB9-168F6DE89C97}" dt="2022-10-21T08:56:01.357" v="15" actId="26606"/>
          <ac:spMkLst>
            <pc:docMk/>
            <pc:sldMk cId="1197433129" sldId="282"/>
            <ac:spMk id="7" creationId="{DFCA2118-59A2-4310-A4B2-F2CBA821E842}"/>
          </ac:spMkLst>
        </pc:spChg>
        <pc:spChg chg="del">
          <ac:chgData name="Moses Ortiz" userId="365db2dec6aecf36" providerId="LiveId" clId="{9A40CDFA-1F73-446F-BAB9-168F6DE89C97}" dt="2022-10-21T08:55:37.984" v="8"/>
          <ac:spMkLst>
            <pc:docMk/>
            <pc:sldMk cId="1197433129" sldId="282"/>
            <ac:spMk id="9" creationId="{F0A604E4-7307-451C-93BE-F1F7E1BF3BF8}"/>
          </ac:spMkLst>
        </pc:spChg>
        <pc:spChg chg="del">
          <ac:chgData name="Moses Ortiz" userId="365db2dec6aecf36" providerId="LiveId" clId="{9A40CDFA-1F73-446F-BAB9-168F6DE89C97}" dt="2022-10-21T08:55:37.984" v="8"/>
          <ac:spMkLst>
            <pc:docMk/>
            <pc:sldMk cId="1197433129" sldId="282"/>
            <ac:spMk id="11" creationId="{F7F3A0AA-35E5-4085-942B-737839030604}"/>
          </ac:spMkLst>
        </pc:spChg>
        <pc:spChg chg="del">
          <ac:chgData name="Moses Ortiz" userId="365db2dec6aecf36" providerId="LiveId" clId="{9A40CDFA-1F73-446F-BAB9-168F6DE89C97}" dt="2022-10-21T08:55:37.984" v="8"/>
          <ac:spMkLst>
            <pc:docMk/>
            <pc:sldMk cId="1197433129" sldId="282"/>
            <ac:spMk id="13" creationId="{402F5C38-C747-4173-ABBF-656E39E82130}"/>
          </ac:spMkLst>
        </pc:spChg>
        <pc:spChg chg="del">
          <ac:chgData name="Moses Ortiz" userId="365db2dec6aecf36" providerId="LiveId" clId="{9A40CDFA-1F73-446F-BAB9-168F6DE89C97}" dt="2022-10-21T08:55:37.984" v="8"/>
          <ac:spMkLst>
            <pc:docMk/>
            <pc:sldMk cId="1197433129" sldId="282"/>
            <ac:spMk id="15" creationId="{E37EECFC-A684-4391-AE85-4CDAF5565F61}"/>
          </ac:spMkLst>
        </pc:spChg>
        <pc:picChg chg="mod">
          <ac:chgData name="Moses Ortiz" userId="365db2dec6aecf36" providerId="LiveId" clId="{9A40CDFA-1F73-446F-BAB9-168F6DE89C97}" dt="2022-10-21T08:56:01.357" v="15" actId="26606"/>
          <ac:picMkLst>
            <pc:docMk/>
            <pc:sldMk cId="1197433129" sldId="282"/>
            <ac:picMk id="4" creationId="{1DDAD8F3-975B-E86B-DFF1-B14B22836CF9}"/>
          </ac:picMkLst>
        </pc:picChg>
      </pc:sldChg>
      <pc:sldChg chg="addSp delSp modSp add mod setBg delDesignElem">
        <pc:chgData name="Moses Ortiz" userId="365db2dec6aecf36" providerId="LiveId" clId="{9A40CDFA-1F73-446F-BAB9-168F6DE89C97}" dt="2022-10-21T08:56:39.313" v="18" actId="26606"/>
        <pc:sldMkLst>
          <pc:docMk/>
          <pc:sldMk cId="99837873" sldId="283"/>
        </pc:sldMkLst>
        <pc:spChg chg="mod">
          <ac:chgData name="Moses Ortiz" userId="365db2dec6aecf36" providerId="LiveId" clId="{9A40CDFA-1F73-446F-BAB9-168F6DE89C97}" dt="2022-10-21T08:56:39.313" v="18" actId="26606"/>
          <ac:spMkLst>
            <pc:docMk/>
            <pc:sldMk cId="99837873" sldId="283"/>
            <ac:spMk id="2" creationId="{9E982E4C-6031-412F-E804-3E32736D19DC}"/>
          </ac:spMkLst>
        </pc:spChg>
        <pc:spChg chg="add">
          <ac:chgData name="Moses Ortiz" userId="365db2dec6aecf36" providerId="LiveId" clId="{9A40CDFA-1F73-446F-BAB9-168F6DE89C97}" dt="2022-10-21T08:56:39.313" v="18" actId="26606"/>
          <ac:spMkLst>
            <pc:docMk/>
            <pc:sldMk cId="99837873" sldId="283"/>
            <ac:spMk id="6" creationId="{0E91F5CA-B392-444C-88E3-BF5BAAEBDEB0}"/>
          </ac:spMkLst>
        </pc:spChg>
        <pc:spChg chg="add">
          <ac:chgData name="Moses Ortiz" userId="365db2dec6aecf36" providerId="LiveId" clId="{9A40CDFA-1F73-446F-BAB9-168F6DE89C97}" dt="2022-10-21T08:56:39.313" v="18" actId="26606"/>
          <ac:spMkLst>
            <pc:docMk/>
            <pc:sldMk cId="99837873" sldId="283"/>
            <ac:spMk id="7" creationId="{DFCA2118-59A2-4310-A4B2-F2CBA821E842}"/>
          </ac:spMkLst>
        </pc:spChg>
        <pc:spChg chg="del">
          <ac:chgData name="Moses Ortiz" userId="365db2dec6aecf36" providerId="LiveId" clId="{9A40CDFA-1F73-446F-BAB9-168F6DE89C97}" dt="2022-10-21T08:56:37.005" v="17"/>
          <ac:spMkLst>
            <pc:docMk/>
            <pc:sldMk cId="99837873" sldId="283"/>
            <ac:spMk id="9" creationId="{F0A604E4-7307-451C-93BE-F1F7E1BF3BF8}"/>
          </ac:spMkLst>
        </pc:spChg>
        <pc:spChg chg="del">
          <ac:chgData name="Moses Ortiz" userId="365db2dec6aecf36" providerId="LiveId" clId="{9A40CDFA-1F73-446F-BAB9-168F6DE89C97}" dt="2022-10-21T08:56:37.005" v="17"/>
          <ac:spMkLst>
            <pc:docMk/>
            <pc:sldMk cId="99837873" sldId="283"/>
            <ac:spMk id="11" creationId="{F7F3A0AA-35E5-4085-942B-737839030604}"/>
          </ac:spMkLst>
        </pc:spChg>
        <pc:spChg chg="del">
          <ac:chgData name="Moses Ortiz" userId="365db2dec6aecf36" providerId="LiveId" clId="{9A40CDFA-1F73-446F-BAB9-168F6DE89C97}" dt="2022-10-21T08:56:37.005" v="17"/>
          <ac:spMkLst>
            <pc:docMk/>
            <pc:sldMk cId="99837873" sldId="283"/>
            <ac:spMk id="13" creationId="{402F5C38-C747-4173-ABBF-656E39E82130}"/>
          </ac:spMkLst>
        </pc:spChg>
        <pc:spChg chg="del">
          <ac:chgData name="Moses Ortiz" userId="365db2dec6aecf36" providerId="LiveId" clId="{9A40CDFA-1F73-446F-BAB9-168F6DE89C97}" dt="2022-10-21T08:56:37.005" v="17"/>
          <ac:spMkLst>
            <pc:docMk/>
            <pc:sldMk cId="99837873" sldId="283"/>
            <ac:spMk id="15" creationId="{E37EECFC-A684-4391-AE85-4CDAF5565F61}"/>
          </ac:spMkLst>
        </pc:spChg>
        <pc:picChg chg="mod">
          <ac:chgData name="Moses Ortiz" userId="365db2dec6aecf36" providerId="LiveId" clId="{9A40CDFA-1F73-446F-BAB9-168F6DE89C97}" dt="2022-10-21T08:56:39.313" v="18" actId="26606"/>
          <ac:picMkLst>
            <pc:docMk/>
            <pc:sldMk cId="99837873" sldId="283"/>
            <ac:picMk id="4" creationId="{9292E07E-2761-F0E3-CD97-3F23BDD8FE7C}"/>
          </ac:picMkLst>
        </pc:picChg>
      </pc:sldChg>
      <pc:sldChg chg="delSp add del setBg delDesignElem">
        <pc:chgData name="Moses Ortiz" userId="365db2dec6aecf36" providerId="LiveId" clId="{9A40CDFA-1F73-446F-BAB9-168F6DE89C97}" dt="2022-10-21T08:55:49.167" v="14" actId="47"/>
        <pc:sldMkLst>
          <pc:docMk/>
          <pc:sldMk cId="1667009340" sldId="283"/>
        </pc:sldMkLst>
        <pc:spChg chg="del">
          <ac:chgData name="Moses Ortiz" userId="365db2dec6aecf36" providerId="LiveId" clId="{9A40CDFA-1F73-446F-BAB9-168F6DE89C97}" dt="2022-10-21T08:55:47.284" v="13"/>
          <ac:spMkLst>
            <pc:docMk/>
            <pc:sldMk cId="1667009340" sldId="283"/>
            <ac:spMk id="9" creationId="{F0A604E4-7307-451C-93BE-F1F7E1BF3BF8}"/>
          </ac:spMkLst>
        </pc:spChg>
        <pc:spChg chg="del">
          <ac:chgData name="Moses Ortiz" userId="365db2dec6aecf36" providerId="LiveId" clId="{9A40CDFA-1F73-446F-BAB9-168F6DE89C97}" dt="2022-10-21T08:55:47.284" v="13"/>
          <ac:spMkLst>
            <pc:docMk/>
            <pc:sldMk cId="1667009340" sldId="283"/>
            <ac:spMk id="11" creationId="{F7F3A0AA-35E5-4085-942B-737839030604}"/>
          </ac:spMkLst>
        </pc:spChg>
        <pc:spChg chg="del">
          <ac:chgData name="Moses Ortiz" userId="365db2dec6aecf36" providerId="LiveId" clId="{9A40CDFA-1F73-446F-BAB9-168F6DE89C97}" dt="2022-10-21T08:55:47.284" v="13"/>
          <ac:spMkLst>
            <pc:docMk/>
            <pc:sldMk cId="1667009340" sldId="283"/>
            <ac:spMk id="13" creationId="{402F5C38-C747-4173-ABBF-656E39E82130}"/>
          </ac:spMkLst>
        </pc:spChg>
        <pc:spChg chg="del">
          <ac:chgData name="Moses Ortiz" userId="365db2dec6aecf36" providerId="LiveId" clId="{9A40CDFA-1F73-446F-BAB9-168F6DE89C97}" dt="2022-10-21T08:55:47.284" v="13"/>
          <ac:spMkLst>
            <pc:docMk/>
            <pc:sldMk cId="1667009340" sldId="283"/>
            <ac:spMk id="15" creationId="{E37EECFC-A684-4391-AE85-4CDAF5565F61}"/>
          </ac:spMkLst>
        </pc:spChg>
      </pc:sldChg>
      <pc:sldChg chg="addSp delSp modSp add mod setBg delDesignElem">
        <pc:chgData name="Moses Ortiz" userId="365db2dec6aecf36" providerId="LiveId" clId="{9A40CDFA-1F73-446F-BAB9-168F6DE89C97}" dt="2022-10-21T08:57:36.108" v="21" actId="26606"/>
        <pc:sldMkLst>
          <pc:docMk/>
          <pc:sldMk cId="3238654034" sldId="284"/>
        </pc:sldMkLst>
        <pc:spChg chg="mod">
          <ac:chgData name="Moses Ortiz" userId="365db2dec6aecf36" providerId="LiveId" clId="{9A40CDFA-1F73-446F-BAB9-168F6DE89C97}" dt="2022-10-21T08:57:36.108" v="21" actId="26606"/>
          <ac:spMkLst>
            <pc:docMk/>
            <pc:sldMk cId="3238654034" sldId="284"/>
            <ac:spMk id="2" creationId="{8E555B1F-150F-6326-0CA8-44DD9D7B0ED5}"/>
          </ac:spMkLst>
        </pc:spChg>
        <pc:spChg chg="add">
          <ac:chgData name="Moses Ortiz" userId="365db2dec6aecf36" providerId="LiveId" clId="{9A40CDFA-1F73-446F-BAB9-168F6DE89C97}" dt="2022-10-21T08:57:36.108" v="21" actId="26606"/>
          <ac:spMkLst>
            <pc:docMk/>
            <pc:sldMk cId="3238654034" sldId="284"/>
            <ac:spMk id="6" creationId="{0E91F5CA-B392-444C-88E3-BF5BAAEBDEB0}"/>
          </ac:spMkLst>
        </pc:spChg>
        <pc:spChg chg="add">
          <ac:chgData name="Moses Ortiz" userId="365db2dec6aecf36" providerId="LiveId" clId="{9A40CDFA-1F73-446F-BAB9-168F6DE89C97}" dt="2022-10-21T08:57:36.108" v="21" actId="26606"/>
          <ac:spMkLst>
            <pc:docMk/>
            <pc:sldMk cId="3238654034" sldId="284"/>
            <ac:spMk id="7" creationId="{DFCA2118-59A2-4310-A4B2-F2CBA821E842}"/>
          </ac:spMkLst>
        </pc:spChg>
        <pc:spChg chg="del">
          <ac:chgData name="Moses Ortiz" userId="365db2dec6aecf36" providerId="LiveId" clId="{9A40CDFA-1F73-446F-BAB9-168F6DE89C97}" dt="2022-10-21T08:57:33.026" v="20"/>
          <ac:spMkLst>
            <pc:docMk/>
            <pc:sldMk cId="3238654034" sldId="284"/>
            <ac:spMk id="9" creationId="{F0A604E4-7307-451C-93BE-F1F7E1BF3BF8}"/>
          </ac:spMkLst>
        </pc:spChg>
        <pc:spChg chg="del">
          <ac:chgData name="Moses Ortiz" userId="365db2dec6aecf36" providerId="LiveId" clId="{9A40CDFA-1F73-446F-BAB9-168F6DE89C97}" dt="2022-10-21T08:57:33.026" v="20"/>
          <ac:spMkLst>
            <pc:docMk/>
            <pc:sldMk cId="3238654034" sldId="284"/>
            <ac:spMk id="11" creationId="{F7F3A0AA-35E5-4085-942B-737839030604}"/>
          </ac:spMkLst>
        </pc:spChg>
        <pc:spChg chg="del">
          <ac:chgData name="Moses Ortiz" userId="365db2dec6aecf36" providerId="LiveId" clId="{9A40CDFA-1F73-446F-BAB9-168F6DE89C97}" dt="2022-10-21T08:57:33.026" v="20"/>
          <ac:spMkLst>
            <pc:docMk/>
            <pc:sldMk cId="3238654034" sldId="284"/>
            <ac:spMk id="13" creationId="{402F5C38-C747-4173-ABBF-656E39E82130}"/>
          </ac:spMkLst>
        </pc:spChg>
        <pc:spChg chg="del">
          <ac:chgData name="Moses Ortiz" userId="365db2dec6aecf36" providerId="LiveId" clId="{9A40CDFA-1F73-446F-BAB9-168F6DE89C97}" dt="2022-10-21T08:57:33.026" v="20"/>
          <ac:spMkLst>
            <pc:docMk/>
            <pc:sldMk cId="3238654034" sldId="284"/>
            <ac:spMk id="15" creationId="{E37EECFC-A684-4391-AE85-4CDAF5565F61}"/>
          </ac:spMkLst>
        </pc:spChg>
        <pc:picChg chg="mod">
          <ac:chgData name="Moses Ortiz" userId="365db2dec6aecf36" providerId="LiveId" clId="{9A40CDFA-1F73-446F-BAB9-168F6DE89C97}" dt="2022-10-21T08:57:36.108" v="21" actId="26606"/>
          <ac:picMkLst>
            <pc:docMk/>
            <pc:sldMk cId="3238654034" sldId="284"/>
            <ac:picMk id="4" creationId="{48F09614-0301-4B01-DC3D-0AC645740EB9}"/>
          </ac:picMkLst>
        </pc:picChg>
      </pc:sldChg>
      <pc:sldChg chg="delSp add setBg delDesignElem">
        <pc:chgData name="Moses Ortiz" userId="365db2dec6aecf36" providerId="LiveId" clId="{9A40CDFA-1F73-446F-BAB9-168F6DE89C97}" dt="2022-10-21T08:59:14.923" v="23"/>
        <pc:sldMkLst>
          <pc:docMk/>
          <pc:sldMk cId="3246625542" sldId="285"/>
        </pc:sldMkLst>
        <pc:spChg chg="del">
          <ac:chgData name="Moses Ortiz" userId="365db2dec6aecf36" providerId="LiveId" clId="{9A40CDFA-1F73-446F-BAB9-168F6DE89C97}" dt="2022-10-21T08:59:14.923" v="23"/>
          <ac:spMkLst>
            <pc:docMk/>
            <pc:sldMk cId="3246625542" sldId="285"/>
            <ac:spMk id="6151" creationId="{53F29798-D584-4792-9B62-3F5F5C36D619}"/>
          </ac:spMkLst>
        </pc:spChg>
      </pc:sldChg>
      <pc:sldChg chg="add">
        <pc:chgData name="Moses Ortiz" userId="365db2dec6aecf36" providerId="LiveId" clId="{9A40CDFA-1F73-446F-BAB9-168F6DE89C97}" dt="2022-10-21T09:13:57.948" v="178"/>
        <pc:sldMkLst>
          <pc:docMk/>
          <pc:sldMk cId="2613988083" sldId="286"/>
        </pc:sldMkLst>
      </pc:sldChg>
      <pc:sldChg chg="add del">
        <pc:chgData name="Moses Ortiz" userId="365db2dec6aecf36" providerId="LiveId" clId="{9A40CDFA-1F73-446F-BAB9-168F6DE89C97}" dt="2022-10-21T09:16:21.894" v="185" actId="47"/>
        <pc:sldMkLst>
          <pc:docMk/>
          <pc:sldMk cId="201997301" sldId="287"/>
        </pc:sldMkLst>
      </pc:sldChg>
      <pc:sldChg chg="addSp delSp modSp new mod">
        <pc:chgData name="Moses Ortiz" userId="365db2dec6aecf36" providerId="LiveId" clId="{9A40CDFA-1F73-446F-BAB9-168F6DE89C97}" dt="2022-10-21T09:22:44.089" v="235" actId="27636"/>
        <pc:sldMkLst>
          <pc:docMk/>
          <pc:sldMk cId="1034258521" sldId="287"/>
        </pc:sldMkLst>
        <pc:spChg chg="del">
          <ac:chgData name="Moses Ortiz" userId="365db2dec6aecf36" providerId="LiveId" clId="{9A40CDFA-1F73-446F-BAB9-168F6DE89C97}" dt="2022-10-21T09:22:41.194" v="233" actId="478"/>
          <ac:spMkLst>
            <pc:docMk/>
            <pc:sldMk cId="1034258521" sldId="287"/>
            <ac:spMk id="2" creationId="{1752F6AC-1373-9721-AE3C-8463FC1CCDDA}"/>
          </ac:spMkLst>
        </pc:spChg>
        <pc:spChg chg="mod">
          <ac:chgData name="Moses Ortiz" userId="365db2dec6aecf36" providerId="LiveId" clId="{9A40CDFA-1F73-446F-BAB9-168F6DE89C97}" dt="2022-10-21T09:22:44.089" v="235" actId="27636"/>
          <ac:spMkLst>
            <pc:docMk/>
            <pc:sldMk cId="1034258521" sldId="287"/>
            <ac:spMk id="3" creationId="{D10B5C8F-ACE2-5831-E96D-101D25D92419}"/>
          </ac:spMkLst>
        </pc:spChg>
        <pc:spChg chg="add del">
          <ac:chgData name="Moses Ortiz" userId="365db2dec6aecf36" providerId="LiveId" clId="{9A40CDFA-1F73-446F-BAB9-168F6DE89C97}" dt="2022-10-21T09:21:04.396" v="200" actId="22"/>
          <ac:spMkLst>
            <pc:docMk/>
            <pc:sldMk cId="1034258521" sldId="287"/>
            <ac:spMk id="5" creationId="{1A8A5831-2056-B393-287A-609165FC0E3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1T08:23:0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24575,'12'11'0,"1"0"0,1-1 0,-1-1 0,2 0 0,16 7 0,14 9 0,436 279 0,2245 1483-682,-2684-1756 676,187 127 126,-30-7 435,-110-81-542,720 491-13,-565-408-1365,-223-140-5461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1T08:23:0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3694 1 24575,'-25'0'0,"0"1"0,0 2 0,0 0 0,0 1 0,1 2 0,0 1 0,-32 12 0,-11 11 0,2 2 0,-86 57 0,-114 98 0,98-65 0,-993 673 0,1070-728 0,-149 144 0,233-204 0,-198 210 0,23-21 0,89-118 0,52-46 0,1-1 0,21-18 0,1 1 0,-21 21 0,24-21 0,-1-1 0,-26 19 0,-18 15 0,38-28 0,-35 24 0,39-31 0,1 1 0,0 0 0,0 0 0,-17 22 0,-14 20 0,-21 28 0,-51 74 0,75-110 128,12-17-1621,21-16-5333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1T08:23:2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1T08:23:2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1T08:23:2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62C2-026D-07E0-A919-EA46EC5A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17D40-C229-AB88-3EA5-B841555E8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E919B-E562-44C4-159E-9D9841A2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2CFC9-1E22-7366-D5DA-06D12EC3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B1F36-09EC-8707-BBCB-A6D420D8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BAC4-0612-4E5C-A854-E84F0DE4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61BCC-B712-AFF6-E70D-A19D89CB6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61C61-D778-69E8-9032-4A3ACE23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F8723-9AFC-0D98-1B2C-65FB7701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02369-0439-3E74-A27C-ED715E15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D5CBC-75D9-A609-5D16-C0BAE0C67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1C91A-8387-2176-6CCE-4272DC7A9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6475D-1989-42E5-4D41-B7963C8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E10EC-6151-01A7-6F8D-F538A1D8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ACB48-876A-B738-C2AC-DF48B478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14D-B26E-03AB-7522-E1A3C13E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DE3D-A930-A359-111A-2618AFAED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F9100-0A05-6FD9-5828-395749DC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93151-4D8D-4EB5-9967-FDE2E54C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2B11-852A-2E63-801B-742A7664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2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D4CE-2DDE-56C1-9079-BCF1AF2C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3F972-E99A-CA85-DC9B-90BCD526E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3DDA9-3120-C0AD-4EFF-2A24E125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19B28-A8ED-FA7E-76D7-9F8BAF2D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62946-EF5D-CCDB-3B65-DBD1E3DA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8616-3BDC-B838-2AE0-AED479CB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36A4A-DFDD-2F65-93B6-C59494F00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289DC-B68C-2D0F-05E0-6E1B87A38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7D680-E578-3543-ED64-552B7D03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7D0F3-0889-1924-6FA4-6878F8F9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16D8C-9457-6277-F92D-82A70812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1E01-6F98-E410-5161-3FC98D6D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E31C9-E277-606A-BDBE-0C40D3286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0A696-2317-E168-9FA3-F810CE97C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514F7-7957-B269-C941-5C4B1F116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136DB-0CD9-B255-BFB3-7969D7A4E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4F7F3-44D5-F4DC-D61C-378910A1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A54EC-5783-2FC6-EA44-BB5584A0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26AD32-EB2E-E4B1-3E47-1286FB5C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D1F8-7188-7402-93F2-421FE1F0C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73D23-31B5-2D7A-7386-62278D11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3882C-A6E4-A7BC-D17E-DB7E7285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33977-6EB3-B590-E07F-5F6A21D1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6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DC5DB-233D-DB3A-5586-CA0D4FED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2E3EC-D4A6-25AB-0AF9-0A73FE98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516F0-8009-5B1E-10BF-A151AFA3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DC99-3C63-BDBC-0A48-86747141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09892-D095-46BB-81B3-56A59310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666AD-EF18-A90B-64F4-554F26ABF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53F9D-4586-D0C2-D767-1242504D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9A1B9-C3F8-E93E-86A3-144D49D5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60466-948E-B260-B64A-5F06DBEE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24C6-8863-B3B9-A200-892AE5C7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239B7-4B2B-8EA4-544D-35B47175E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E66C8-0A3F-99BE-CC84-1F547F0D8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20B19-1E65-DDB1-CF90-840BC49E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8A41-876E-634C-2CD9-25C3AD76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87862-703E-492C-3264-E4F665F3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1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F0CA7-4AF8-104A-9AAF-BC306EA5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C3554-67FE-0566-C7AD-A863913F8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5EC78-6A1B-7519-E1E6-A772648AE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14FB-1747-473A-8398-F577C7CF497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A562-85BC-B8D1-F9C9-57DF2CD15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F05B1-88E5-4D8A-A2D0-5D58BCAA9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85C80-CF61-4173-AE5D-B045A1DA8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6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emm.hhs.gov/dictionary.htm#rad" TargetMode="External"/><Relationship Id="rId3" Type="http://schemas.openxmlformats.org/officeDocument/2006/relationships/hyperlink" Target="https://remm.hhs.gov/dictionary.htm#radiation" TargetMode="External"/><Relationship Id="rId7" Type="http://schemas.openxmlformats.org/officeDocument/2006/relationships/hyperlink" Target="https://remm.hhs.gov/dictionary.htm#absorbeddose" TargetMode="External"/><Relationship Id="rId2" Type="http://schemas.openxmlformats.org/officeDocument/2006/relationships/hyperlink" Target="https://remm.hhs.gov/dictionary.htm#ionizingradi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mm.hhs.gov/dictionary.htm#gammaray" TargetMode="External"/><Relationship Id="rId5" Type="http://schemas.openxmlformats.org/officeDocument/2006/relationships/hyperlink" Target="https://remm.hhs.gov/dictionary.htm#xray" TargetMode="External"/><Relationship Id="rId4" Type="http://schemas.openxmlformats.org/officeDocument/2006/relationships/hyperlink" Target="https://remm.hhs.gov/dictionary.htm#decay" TargetMode="External"/><Relationship Id="rId9" Type="http://schemas.openxmlformats.org/officeDocument/2006/relationships/hyperlink" Target="https://remm.hhs.gov/dictionary.htm#qualityfacto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11.png"/><Relationship Id="rId9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emm.hhs.gov/dictionary.htm#rad" TargetMode="External"/><Relationship Id="rId3" Type="http://schemas.openxmlformats.org/officeDocument/2006/relationships/hyperlink" Target="https://remm.hhs.gov/dictionary.htm#radiation" TargetMode="External"/><Relationship Id="rId7" Type="http://schemas.openxmlformats.org/officeDocument/2006/relationships/hyperlink" Target="https://remm.hhs.gov/dictionary.htm#absorbeddose" TargetMode="External"/><Relationship Id="rId2" Type="http://schemas.openxmlformats.org/officeDocument/2006/relationships/hyperlink" Target="https://remm.hhs.gov/dictionary.htm#ionizingradi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mm.hhs.gov/dictionary.htm#gammaray" TargetMode="External"/><Relationship Id="rId5" Type="http://schemas.openxmlformats.org/officeDocument/2006/relationships/hyperlink" Target="https://remm.hhs.gov/dictionary.htm#xray" TargetMode="External"/><Relationship Id="rId4" Type="http://schemas.openxmlformats.org/officeDocument/2006/relationships/hyperlink" Target="https://remm.hhs.gov/dictionary.htm#decay" TargetMode="External"/><Relationship Id="rId9" Type="http://schemas.openxmlformats.org/officeDocument/2006/relationships/hyperlink" Target="https://remm.hhs.gov/dictionary.htm#qualityfacto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.gov/ne/articles/5-fast-facts-about-nuclear-ener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3221C08-B83D-5050-5E49-C7A2EEE32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6" y="514159"/>
            <a:ext cx="1077992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0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76F0-904D-ECEC-178E-54457871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“Radiation”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55709-BC75-56B7-6293-EFB8F96CA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Radiation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energy moving in the form of particles or waves. Familiar radiations are heat, light, radio waves, and microwaves.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2"/>
              </a:rPr>
              <a:t>Ionizing radiation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is a very high-energy form of electromagnetic radiation.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Radioactive Material 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- 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material that contains unstable (radioactive) atoms that give off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3"/>
              </a:rPr>
              <a:t>radiation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as they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4"/>
              </a:rPr>
              <a:t>decay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Roentgen (R):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 unit of exposure to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5"/>
              </a:rPr>
              <a:t>x-rays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or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6"/>
              </a:rPr>
              <a:t>gamma rays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0" indent="0">
              <a:buNone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Rad (radiation absorbed dose):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 basic unit of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7"/>
              </a:rPr>
              <a:t>absorbed radiation dose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It is a measure of the amount of energy absorbed by the body. The rad is the traditional unit of absorbed dose.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Rem (roentgen equivalent, man):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 unit of equivalent dose. Not all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3"/>
              </a:rPr>
              <a:t>radiation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has the same biological effect, even for the same amount of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7"/>
              </a:rPr>
              <a:t>absorbed dose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Rem relates the absorbed dose in human tissue to the effective biological damage of the radiation. It is determined by multiplying the number of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8"/>
              </a:rPr>
              <a:t>rads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by the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9"/>
              </a:rPr>
              <a:t>quality factor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a number reflecting the potential damage caused by the particular type of radiation.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8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2FD50D0-1315-48C4-BB87-7646B049A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83E95F-11F0-4EF3-B911-EC4A265F0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4A5621C8-F0D7-4928-9BC5-B15B318AF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3F55EE6D-8E4E-47F0-B7BC-D45AECE43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C2EC5D6B-2D05-4DDF-9E09-8814EA492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F7890FC4-3706-4665-B92A-D37982414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29EAEC-4EE8-4823-BBB4-9012708C8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4FC3D8-9E0F-FD14-00E8-F100CA17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How Does Radiation Cause Damage?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419D2-B573-4E05-1D16-69135760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543175"/>
            <a:ext cx="3385635" cy="336384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Radiosensitive Cells</a:t>
            </a:r>
          </a:p>
          <a:p>
            <a:pPr lvl="1"/>
            <a:r>
              <a:rPr lang="en-US" sz="2000" dirty="0"/>
              <a:t>High Division Rate</a:t>
            </a:r>
          </a:p>
          <a:p>
            <a:pPr lvl="1"/>
            <a:r>
              <a:rPr lang="en-US" sz="2000" dirty="0"/>
              <a:t>High Metabolic Rate</a:t>
            </a:r>
          </a:p>
          <a:p>
            <a:pPr lvl="1"/>
            <a:r>
              <a:rPr lang="en-US" sz="2000" dirty="0"/>
              <a:t>Non-Specialized</a:t>
            </a:r>
          </a:p>
          <a:p>
            <a:pPr lvl="1"/>
            <a:r>
              <a:rPr lang="en-US" sz="2000" dirty="0"/>
              <a:t>Well Nourished</a:t>
            </a:r>
          </a:p>
          <a:p>
            <a:r>
              <a:rPr lang="en-US" sz="2000" dirty="0"/>
              <a:t>Reproductive</a:t>
            </a:r>
          </a:p>
          <a:p>
            <a:r>
              <a:rPr lang="en-US" sz="2000" dirty="0" err="1"/>
              <a:t>Bloodforming</a:t>
            </a:r>
            <a:endParaRPr lang="en-US" sz="2000" dirty="0"/>
          </a:p>
          <a:p>
            <a:r>
              <a:rPr lang="en-US" sz="2000" dirty="0"/>
              <a:t>Skin</a:t>
            </a:r>
          </a:p>
          <a:p>
            <a:r>
              <a:rPr lang="en-US" sz="2000" dirty="0"/>
              <a:t>Gastrointestinal</a:t>
            </a:r>
          </a:p>
        </p:txBody>
      </p:sp>
      <p:pic>
        <p:nvPicPr>
          <p:cNvPr id="7" name="Picture 6" descr="A drawing of a guitar&#10;&#10;Description automatically generated with low confidence">
            <a:extLst>
              <a:ext uri="{FF2B5EF4-FFF2-40B4-BE49-F238E27FC236}">
                <a16:creationId xmlns:a16="http://schemas.microsoft.com/office/drawing/2014/main" id="{06EFCAE4-8F1B-C081-9BB3-0BCBC23E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171" y="2494450"/>
            <a:ext cx="1305307" cy="3412571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DEC7077-973C-E10C-B03F-19A51522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032" y="2499689"/>
            <a:ext cx="2657430" cy="338526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04B2BD-B388-4D3B-1C8C-2FBC279CA0C8}"/>
              </a:ext>
            </a:extLst>
          </p:cNvPr>
          <p:cNvCxnSpPr>
            <a:cxnSpLocks/>
          </p:cNvCxnSpPr>
          <p:nvPr/>
        </p:nvCxnSpPr>
        <p:spPr>
          <a:xfrm>
            <a:off x="7254478" y="3961424"/>
            <a:ext cx="147388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2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BA256-4E18-2389-8277-D1BCB2FCF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82" y="2270364"/>
            <a:ext cx="10901218" cy="8509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Bad                                                                                                          Cell is Altered</a:t>
            </a:r>
          </a:p>
          <a:p>
            <a:pPr marL="0" indent="0">
              <a:buNone/>
            </a:pPr>
            <a:r>
              <a:rPr lang="en-US" dirty="0"/>
              <a:t>Daughter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46D45AB-3E46-3BCB-E1C8-FC32FBD4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53" y="431402"/>
            <a:ext cx="1424453" cy="118315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039EC2B-6FF9-09D5-592B-C8B71A0CE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26" y="1916972"/>
            <a:ext cx="1482699" cy="1333031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66BC01A-7DB3-37E6-310E-73A4C4A0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56" y="3249739"/>
            <a:ext cx="1149038" cy="146374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0F27FC7-7F51-7838-B63D-38B3CE5E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51" y="4861303"/>
            <a:ext cx="1104501" cy="14070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658FE-FEF8-C6E9-8428-E27C445347CC}"/>
              </a:ext>
            </a:extLst>
          </p:cNvPr>
          <p:cNvSpPr txBox="1">
            <a:spLocks/>
          </p:cNvSpPr>
          <p:nvPr/>
        </p:nvSpPr>
        <p:spPr>
          <a:xfrm>
            <a:off x="452582" y="3630203"/>
            <a:ext cx="10901218" cy="850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Dead                                                                                                        New Cell Dies</a:t>
            </a:r>
          </a:p>
          <a:p>
            <a:pPr marL="0" indent="0">
              <a:buNone/>
            </a:pPr>
            <a:r>
              <a:rPr lang="en-US" dirty="0"/>
              <a:t>Daughter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6CDA7D-FF7C-199E-275B-03CCE569FA7E}"/>
              </a:ext>
            </a:extLst>
          </p:cNvPr>
          <p:cNvSpPr txBox="1">
            <a:spLocks/>
          </p:cNvSpPr>
          <p:nvPr/>
        </p:nvSpPr>
        <p:spPr>
          <a:xfrm>
            <a:off x="452582" y="5241710"/>
            <a:ext cx="10825018" cy="850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                                                                                                             Cell Dies</a:t>
            </a:r>
          </a:p>
          <a:p>
            <a:pPr marL="0" indent="0">
              <a:buNone/>
            </a:pPr>
            <a:r>
              <a:rPr lang="en-US" dirty="0"/>
              <a:t>Daughter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00F083-3EBF-B1DA-1E50-DD44D83FC775}"/>
              </a:ext>
            </a:extLst>
          </p:cNvPr>
          <p:cNvSpPr txBox="1">
            <a:spLocks/>
          </p:cNvSpPr>
          <p:nvPr/>
        </p:nvSpPr>
        <p:spPr>
          <a:xfrm>
            <a:off x="452582" y="742346"/>
            <a:ext cx="10901218" cy="850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Good                                                                                                         No Change</a:t>
            </a:r>
          </a:p>
          <a:p>
            <a:pPr marL="0" indent="0">
              <a:buNone/>
            </a:pPr>
            <a:r>
              <a:rPr lang="en-US" dirty="0"/>
              <a:t>Daughter                                                                                                      No Effect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BFC0C7-66C4-C7A2-8AA7-AB6E51F27882}"/>
              </a:ext>
            </a:extLst>
          </p:cNvPr>
          <p:cNvCxnSpPr/>
          <p:nvPr/>
        </p:nvCxnSpPr>
        <p:spPr>
          <a:xfrm>
            <a:off x="3838575" y="1034221"/>
            <a:ext cx="120015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53ACFE-A81F-B0B8-45E5-0FDCF76B0307}"/>
              </a:ext>
            </a:extLst>
          </p:cNvPr>
          <p:cNvCxnSpPr/>
          <p:nvPr/>
        </p:nvCxnSpPr>
        <p:spPr>
          <a:xfrm>
            <a:off x="3838575" y="2585206"/>
            <a:ext cx="120015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CC0159-99E6-B27B-951D-134880004469}"/>
              </a:ext>
            </a:extLst>
          </p:cNvPr>
          <p:cNvCxnSpPr/>
          <p:nvPr/>
        </p:nvCxnSpPr>
        <p:spPr>
          <a:xfrm>
            <a:off x="3838575" y="4038322"/>
            <a:ext cx="120015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F99381-F464-70B6-7454-A56EDB3EE58D}"/>
              </a:ext>
            </a:extLst>
          </p:cNvPr>
          <p:cNvCxnSpPr/>
          <p:nvPr/>
        </p:nvCxnSpPr>
        <p:spPr>
          <a:xfrm>
            <a:off x="3838575" y="5564806"/>
            <a:ext cx="120015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ABBC8C11-A738-1264-EE5F-2B27A996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494" y="571362"/>
            <a:ext cx="1424453" cy="1183150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A52397EE-1F2D-6E70-5B37-94ED317E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716" y="571362"/>
            <a:ext cx="1424453" cy="1183150"/>
          </a:xfrm>
          <a:prstGeom prst="rect">
            <a:avLst/>
          </a:prstGeom>
        </p:spPr>
      </p:pic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F331F329-6D60-2342-E73F-E8CA10BA8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773" y="2104238"/>
            <a:ext cx="1557411" cy="1293585"/>
          </a:xfrm>
          <a:prstGeom prst="rect">
            <a:avLst/>
          </a:prstGeom>
          <a:solidFill>
            <a:schemeClr val="accent6"/>
          </a:solidFill>
          <a:effectLst>
            <a:glow rad="127000">
              <a:srgbClr val="FFFF00"/>
            </a:glow>
          </a:effectLst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6E0A876D-2DCD-5638-7559-EE03A7D0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921" y="2115864"/>
            <a:ext cx="1557411" cy="1293585"/>
          </a:xfrm>
          <a:prstGeom prst="rect">
            <a:avLst/>
          </a:prstGeom>
          <a:solidFill>
            <a:schemeClr val="accent6"/>
          </a:solidFill>
          <a:effectLst>
            <a:glow rad="127000">
              <a:srgbClr val="FFFF00"/>
            </a:glow>
          </a:effectLst>
        </p:spPr>
      </p:pic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7B850B05-5322-C50D-75F9-F61A412B0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772" y="3713692"/>
            <a:ext cx="1557411" cy="1293585"/>
          </a:xfrm>
          <a:prstGeom prst="rect">
            <a:avLst/>
          </a:prstGeom>
          <a:solidFill>
            <a:schemeClr val="accent6"/>
          </a:solidFill>
          <a:effectLst>
            <a:glow rad="127000">
              <a:srgbClr val="FFFF00"/>
            </a:glow>
          </a:effectLst>
        </p:spPr>
      </p:pic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5D60BC24-0FFF-EF0B-4FC2-4800B5339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230" y="3723763"/>
            <a:ext cx="1557411" cy="1293585"/>
          </a:xfrm>
          <a:prstGeom prst="rect">
            <a:avLst/>
          </a:prstGeom>
          <a:solidFill>
            <a:schemeClr val="accent6"/>
          </a:solidFill>
          <a:effectLst>
            <a:glow rad="127000">
              <a:srgbClr val="FFFF00"/>
            </a:glo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6426A2E-4B56-E0FD-5EDD-0EF07149EC5F}"/>
              </a:ext>
            </a:extLst>
          </p:cNvPr>
          <p:cNvGrpSpPr/>
          <p:nvPr/>
        </p:nvGrpSpPr>
        <p:grpSpPr>
          <a:xfrm>
            <a:off x="5372100" y="3752700"/>
            <a:ext cx="1794240" cy="1195200"/>
            <a:chOff x="5372100" y="3752700"/>
            <a:chExt cx="1794240" cy="11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DE2014F-CADD-9332-4C2C-74B38F728896}"/>
                    </a:ext>
                  </a:extLst>
                </p14:cNvPr>
                <p14:cNvContentPartPr/>
                <p14:nvPr/>
              </p14:nvContentPartPr>
              <p14:xfrm>
                <a:off x="5372100" y="3752700"/>
                <a:ext cx="1794240" cy="1195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DE2014F-CADD-9332-4C2C-74B38F7288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63100" y="3743700"/>
                  <a:ext cx="1811880" cy="12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55149B-F5C9-17BE-A589-D01067B75EC8}"/>
                    </a:ext>
                  </a:extLst>
                </p14:cNvPr>
                <p14:cNvContentPartPr/>
                <p14:nvPr/>
              </p14:nvContentPartPr>
              <p14:xfrm>
                <a:off x="5518260" y="3847380"/>
                <a:ext cx="1329840" cy="1022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55149B-F5C9-17BE-A589-D01067B75E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9620" y="3838740"/>
                  <a:ext cx="1347480" cy="10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A08FD8E-F689-778B-BAD7-7B2D30DDC5C1}"/>
                  </a:ext>
                </a:extLst>
              </p14:cNvPr>
              <p14:cNvContentPartPr/>
              <p14:nvPr/>
            </p14:nvContentPartPr>
            <p14:xfrm>
              <a:off x="1218780" y="551490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A08FD8E-F689-778B-BAD7-7B2D30DDC5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0140" y="5505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C2E340-1DDB-C79E-8A15-15077E9E276D}"/>
                  </a:ext>
                </a:extLst>
              </p14:cNvPr>
              <p14:cNvContentPartPr/>
              <p14:nvPr/>
            </p14:nvContentPartPr>
            <p14:xfrm>
              <a:off x="1371420" y="104730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C2E340-1DDB-C79E-8A15-15077E9E27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2420" y="10383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6E2A05-50A6-AC8E-BF90-E1D66FC884C2}"/>
                  </a:ext>
                </a:extLst>
              </p14:cNvPr>
              <p14:cNvContentPartPr/>
              <p14:nvPr/>
            </p14:nvContentPartPr>
            <p14:xfrm>
              <a:off x="1911640" y="1006142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6E2A05-50A6-AC8E-BF90-E1D66FC884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3000" y="99750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64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93FDC-B653-C559-1D94-798DEF1E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Radiation and Chemistry Go Hand-In-Hand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8532-0AE8-D218-E01D-AEA1CA56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3B6ABF-03BF-1549-B80C-663215A9D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19" y="2002135"/>
            <a:ext cx="6253211" cy="167825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C7EAA66-5FA3-B9AD-B562-B7397866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20" y="3680387"/>
            <a:ext cx="6253212" cy="2634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E76FB-CFD4-4153-540C-4AF47F0DE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05" y="2264129"/>
            <a:ext cx="34671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FF61C4-3CCA-B49F-6499-76A36BE61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2870761"/>
            <a:ext cx="3848100" cy="809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418D20-CB23-6F56-DC2E-23D5E891C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7" y="3747213"/>
            <a:ext cx="5119107" cy="25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76F0-904D-ECEC-178E-54457871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“Radiation”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55709-BC75-56B7-6293-EFB8F96CA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Radiation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energy moving in the form of particles or waves. Familiar radiations are heat, light, radio waves, and microwaves.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2"/>
              </a:rPr>
              <a:t>Ionizing radiation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is a very high-energy form of electromagnetic radiation.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Radioactive Material </a:t>
            </a:r>
            <a:r>
              <a:rPr lang="en-US" dirty="0">
                <a:solidFill>
                  <a:srgbClr val="333333"/>
                </a:solidFill>
                <a:latin typeface="Roboto" panose="02000000000000000000" pitchFamily="2" charset="0"/>
              </a:rPr>
              <a:t>- 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material that contains unstable (radioactive) atoms that give off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3"/>
              </a:rPr>
              <a:t>radiation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as they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4"/>
              </a:rPr>
              <a:t>decay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Roentgen (R):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 unit of exposure to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5"/>
              </a:rPr>
              <a:t>x-rays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or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6"/>
              </a:rPr>
              <a:t>gamma rays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0" indent="0">
              <a:buNone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Rad (radiation absorbed dose):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 basic unit of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7"/>
              </a:rPr>
              <a:t>absorbed radiation dose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It is a measure of the amount of energy absorbed by the body. The rad is the traditional unit of absorbed dose.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Rem (roentgen equivalent, man):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 unit of equivalent dose. Not all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3"/>
              </a:rPr>
              <a:t>radiation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has the same biological effect, even for the same amount of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7"/>
              </a:rPr>
              <a:t>absorbed dose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Rem relates the absorbed dose in human tissue to the effective biological damage of the radiation. It is determined by multiplying the number of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8"/>
              </a:rPr>
              <a:t>rads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by the </a:t>
            </a:r>
            <a:r>
              <a:rPr lang="en-US" b="0" i="0" u="sng" dirty="0">
                <a:solidFill>
                  <a:srgbClr val="0066BB"/>
                </a:solidFill>
                <a:effectLst/>
                <a:latin typeface="Roboto" panose="02000000000000000000" pitchFamily="2" charset="0"/>
                <a:hlinkClick r:id="rId9"/>
              </a:rPr>
              <a:t>quality factor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a number reflecting the potential damage caused by the particular type of radiation.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8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A2470351-0FB3-B8A0-5F72-E66FB7B7C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20502"/>
            <a:ext cx="10905066" cy="32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B874D53-EF12-3F3E-08B8-69D597EA5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11784"/>
            <a:ext cx="10905066" cy="523443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74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11CF-C5E3-0E9C-CDBB-25ADFAC4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4362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Sources of Radiation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4790D1-785F-77C4-D02F-C608356B9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929" y="295835"/>
            <a:ext cx="9332259" cy="65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68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3D7185C-5F85-BCAC-7E7E-FA599AA9B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74" b="10286"/>
          <a:stretch/>
        </p:blipFill>
        <p:spPr>
          <a:xfrm>
            <a:off x="811784" y="457200"/>
            <a:ext cx="105684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9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489724-29C2-6351-9CCE-AC7C9D3F6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968" y="643466"/>
            <a:ext cx="95640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0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98E5-0875-F057-FCB6-7E070D25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Fission (Liquid Drop Model)</a:t>
            </a:r>
            <a:endParaRPr lang="en-US" sz="5200" kern="1200"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21.7: Nuclear Fission - Chemistry LibreTexts">
            <a:extLst>
              <a:ext uri="{FF2B5EF4-FFF2-40B4-BE49-F238E27FC236}">
                <a16:creationId xmlns:a16="http://schemas.microsoft.com/office/drawing/2014/main" id="{615F5D3D-4653-BE1B-89A7-C0F29B9EA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883" y="1845426"/>
            <a:ext cx="10057181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2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4DB9F-05CF-2144-B2A8-148D096A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We generally measure in </a:t>
            </a:r>
            <a:r>
              <a:rPr lang="en-US" sz="5200" dirty="0" err="1"/>
              <a:t>mRem</a:t>
            </a:r>
            <a:endParaRPr lang="en-US" sz="5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05FDF-366D-08C5-4FD2-375BAB34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36269"/>
            <a:ext cx="10905066" cy="44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6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FAA6A0-4B4A-297D-EA25-F2473E52B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540" y="643466"/>
            <a:ext cx="86709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3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5C8F-ACE2-5831-E96D-101D25D92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0" cap="all" dirty="0">
                <a:solidFill>
                  <a:srgbClr val="292929"/>
                </a:solidFill>
                <a:effectLst/>
                <a:latin typeface="Karla" pitchFamily="2" charset="0"/>
              </a:rPr>
              <a:t>THE U.S. GENERATES ABOUT 2,000 METRIC TONS OF SPENT FUEL EACH YEAR</a:t>
            </a:r>
            <a:endParaRPr lang="en-US" b="0" i="0" dirty="0">
              <a:solidFill>
                <a:srgbClr val="292929"/>
              </a:solidFill>
              <a:effectLst/>
              <a:latin typeface="Karla" pitchFamily="2" charset="0"/>
            </a:endParaRPr>
          </a:p>
          <a:p>
            <a:r>
              <a:rPr lang="en-US" dirty="0">
                <a:solidFill>
                  <a:srgbClr val="292929"/>
                </a:solidFill>
                <a:latin typeface="Karla" pitchFamily="2" charset="0"/>
              </a:rPr>
              <a:t>T</a:t>
            </a:r>
            <a:r>
              <a:rPr lang="en-US" b="0" i="0" dirty="0">
                <a:solidFill>
                  <a:srgbClr val="292929"/>
                </a:solidFill>
                <a:effectLst/>
                <a:latin typeface="Karla" pitchFamily="2" charset="0"/>
              </a:rPr>
              <a:t>he clean energy generated from this fuel would be enough to </a:t>
            </a:r>
            <a:r>
              <a:rPr lang="en-US" b="1" i="0" u="none" strike="noStrike" dirty="0">
                <a:solidFill>
                  <a:srgbClr val="127EA8"/>
                </a:solidFill>
                <a:effectLst/>
                <a:latin typeface="Karla" pitchFamily="2" charset="0"/>
                <a:hlinkClick r:id="rId2"/>
              </a:rPr>
              <a:t>power more than 70 million homes</a:t>
            </a:r>
            <a:r>
              <a:rPr lang="en-US" b="0" i="0" dirty="0">
                <a:solidFill>
                  <a:srgbClr val="292929"/>
                </a:solidFill>
                <a:effectLst/>
                <a:latin typeface="Karla" pitchFamily="2" charset="0"/>
              </a:rPr>
              <a:t>—avoiding more than 400 million metrics tons of carbon dioxide emissions.</a:t>
            </a:r>
          </a:p>
          <a:p>
            <a:endParaRPr lang="en-US" b="0" i="0" dirty="0">
              <a:solidFill>
                <a:srgbClr val="292929"/>
              </a:solidFill>
              <a:effectLst/>
              <a:latin typeface="Karla" pitchFamily="2" charset="0"/>
            </a:endParaRPr>
          </a:p>
          <a:p>
            <a:r>
              <a:rPr lang="en-US" b="0" i="0" dirty="0">
                <a:solidFill>
                  <a:srgbClr val="292929"/>
                </a:solidFill>
                <a:effectLst/>
                <a:latin typeface="Karla" pitchFamily="2" charset="0"/>
              </a:rPr>
              <a:t>U.S. commercial reactors have generated about 90,000 metric tons of spent fuel since the 1950s. If all of it were able to be stacked together, it could fit on a single football field at a depth of less than 10 yards.</a:t>
            </a:r>
          </a:p>
          <a:p>
            <a:endParaRPr lang="en-US" b="0" i="0" dirty="0">
              <a:solidFill>
                <a:srgbClr val="292929"/>
              </a:solidFill>
              <a:effectLst/>
              <a:latin typeface="Karla" pitchFamily="2" charset="0"/>
            </a:endParaRPr>
          </a:p>
          <a:p>
            <a:pPr algn="l"/>
            <a:r>
              <a:rPr lang="en-US" b="0" i="0" dirty="0">
                <a:solidFill>
                  <a:srgbClr val="292929"/>
                </a:solidFill>
                <a:effectLst/>
                <a:latin typeface="Karla" pitchFamily="2" charset="0"/>
              </a:rPr>
              <a:t>Spent nuclear fuel can be recycled to make new fuel and byproducts.</a:t>
            </a: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Karla" pitchFamily="2" charset="0"/>
              </a:rPr>
              <a:t>More than 90% of its potential energy still remains in the fuel, even after five years of operation in a reactor.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5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775C62-1792-2A2E-CFA1-DEB0C0579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206" y="643467"/>
            <a:ext cx="898558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70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C7397-B09A-0551-09A1-461D95FA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Atomic Number = Protons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1DDAD8F3-975B-E86B-DFF1-B14B2283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41" y="579473"/>
            <a:ext cx="6144716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3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55B1F-150F-6326-0CA8-44DD9D7B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Not just any rock will do…</a:t>
            </a:r>
            <a:br>
              <a:rPr lang="en-US" sz="23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We need more isotopes that produce controllable fission.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09614-0301-4B01-DC3D-0AC64574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92" y="579473"/>
            <a:ext cx="6235414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82E4C-6031-412F-E804-3E32736D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Isotope = Protons + Neutrons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2E07E-2761-F0E3-CD97-3F23BDD8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66" y="579473"/>
            <a:ext cx="8893667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798E5-0875-F057-FCB6-7E070D25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Fission (Liquid Drop Model)</a:t>
            </a:r>
            <a:endParaRPr lang="en-US" sz="5200" kern="1200"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21.7: Nuclear Fission - Chemistry LibreTexts">
            <a:extLst>
              <a:ext uri="{FF2B5EF4-FFF2-40B4-BE49-F238E27FC236}">
                <a16:creationId xmlns:a16="http://schemas.microsoft.com/office/drawing/2014/main" id="{615F5D3D-4653-BE1B-89A7-C0F29B9EA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883" y="1845426"/>
            <a:ext cx="10057181" cy="44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6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B94D-7330-1473-32B8-CF5B02BE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53167-9267-DE6D-820C-4860169F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29" y="19840"/>
            <a:ext cx="7726142" cy="68183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0384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EFAE9C-E9F6-EFC6-4E70-E780224B6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93A30-DD7B-7361-C1CC-37B24158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The Chart of Nuclides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5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598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Karla</vt:lpstr>
      <vt:lpstr>Roboto</vt:lpstr>
      <vt:lpstr>Office Theme</vt:lpstr>
      <vt:lpstr>PowerPoint Presentation</vt:lpstr>
      <vt:lpstr>Fission (Liquid Drop Model)</vt:lpstr>
      <vt:lpstr>PowerPoint Presentation</vt:lpstr>
      <vt:lpstr>Atomic Number = Protons</vt:lpstr>
      <vt:lpstr>Not just any rock will do… We need more isotopes that produce controllable fission.</vt:lpstr>
      <vt:lpstr>Isotope = Protons + Neutrons</vt:lpstr>
      <vt:lpstr>Fission (Liquid Drop Model)</vt:lpstr>
      <vt:lpstr>PowerPoint Presentation</vt:lpstr>
      <vt:lpstr>The Chart of Nuclides</vt:lpstr>
      <vt:lpstr>What is “Radiation”</vt:lpstr>
      <vt:lpstr>How Does Radiation Cause Damage?</vt:lpstr>
      <vt:lpstr>PowerPoint Presentation</vt:lpstr>
      <vt:lpstr>Radiation and Chemistry Go Hand-In-Hand</vt:lpstr>
      <vt:lpstr>What is “Radiation”</vt:lpstr>
      <vt:lpstr>PowerPoint Presentation</vt:lpstr>
      <vt:lpstr>PowerPoint Presentation</vt:lpstr>
      <vt:lpstr>Sources of Radiation</vt:lpstr>
      <vt:lpstr>PowerPoint Presentation</vt:lpstr>
      <vt:lpstr>PowerPoint Presentation</vt:lpstr>
      <vt:lpstr>We generally measure in mRem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Moses Ortiz</dc:creator>
  <cp:lastModifiedBy>Moses Ortiz</cp:lastModifiedBy>
  <cp:revision>1</cp:revision>
  <dcterms:created xsi:type="dcterms:W3CDTF">2022-10-21T08:01:06Z</dcterms:created>
  <dcterms:modified xsi:type="dcterms:W3CDTF">2022-11-30T18:56:48Z</dcterms:modified>
</cp:coreProperties>
</file>