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7" r:id="rId2"/>
    <p:sldId id="261" r:id="rId3"/>
    <p:sldId id="263" r:id="rId4"/>
    <p:sldId id="297" r:id="rId5"/>
    <p:sldId id="292" r:id="rId6"/>
    <p:sldId id="291" r:id="rId7"/>
    <p:sldId id="293" r:id="rId8"/>
    <p:sldId id="295" r:id="rId9"/>
    <p:sldId id="296" r:id="rId10"/>
    <p:sldId id="277" r:id="rId11"/>
    <p:sldId id="264" r:id="rId12"/>
    <p:sldId id="267" r:id="rId13"/>
    <p:sldId id="268" r:id="rId14"/>
    <p:sldId id="266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F5C907-FA25-44CD-A730-AC3EA5793351}" v="55" dt="2023-03-02T16:42:02.8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ses Ortiz" userId="365db2dec6aecf36" providerId="LiveId" clId="{01F5C907-FA25-44CD-A730-AC3EA5793351}"/>
    <pc:docChg chg="undo custSel addSld delSld modSld sldOrd">
      <pc:chgData name="Moses Ortiz" userId="365db2dec6aecf36" providerId="LiveId" clId="{01F5C907-FA25-44CD-A730-AC3EA5793351}" dt="2023-03-02T16:42:55.944" v="1225" actId="20577"/>
      <pc:docMkLst>
        <pc:docMk/>
      </pc:docMkLst>
      <pc:sldChg chg="del">
        <pc:chgData name="Moses Ortiz" userId="365db2dec6aecf36" providerId="LiveId" clId="{01F5C907-FA25-44CD-A730-AC3EA5793351}" dt="2023-03-02T16:12:59.755" v="531" actId="47"/>
        <pc:sldMkLst>
          <pc:docMk/>
          <pc:sldMk cId="836749112" sldId="258"/>
        </pc:sldMkLst>
      </pc:sldChg>
      <pc:sldChg chg="del">
        <pc:chgData name="Moses Ortiz" userId="365db2dec6aecf36" providerId="LiveId" clId="{01F5C907-FA25-44CD-A730-AC3EA5793351}" dt="2023-03-02T16:13:00.891" v="532" actId="47"/>
        <pc:sldMkLst>
          <pc:docMk/>
          <pc:sldMk cId="530928855" sldId="271"/>
        </pc:sldMkLst>
      </pc:sldChg>
      <pc:sldChg chg="del">
        <pc:chgData name="Moses Ortiz" userId="365db2dec6aecf36" providerId="LiveId" clId="{01F5C907-FA25-44CD-A730-AC3EA5793351}" dt="2023-03-02T16:13:02.598" v="533" actId="47"/>
        <pc:sldMkLst>
          <pc:docMk/>
          <pc:sldMk cId="3304601820" sldId="273"/>
        </pc:sldMkLst>
      </pc:sldChg>
      <pc:sldChg chg="del">
        <pc:chgData name="Moses Ortiz" userId="365db2dec6aecf36" providerId="LiveId" clId="{01F5C907-FA25-44CD-A730-AC3EA5793351}" dt="2023-03-02T16:13:03.296" v="534" actId="47"/>
        <pc:sldMkLst>
          <pc:docMk/>
          <pc:sldMk cId="3318479687" sldId="275"/>
        </pc:sldMkLst>
      </pc:sldChg>
      <pc:sldChg chg="del">
        <pc:chgData name="Moses Ortiz" userId="365db2dec6aecf36" providerId="LiveId" clId="{01F5C907-FA25-44CD-A730-AC3EA5793351}" dt="2023-03-02T16:13:05.021" v="536" actId="47"/>
        <pc:sldMkLst>
          <pc:docMk/>
          <pc:sldMk cId="1987315694" sldId="276"/>
        </pc:sldMkLst>
      </pc:sldChg>
      <pc:sldChg chg="ord">
        <pc:chgData name="Moses Ortiz" userId="365db2dec6aecf36" providerId="LiveId" clId="{01F5C907-FA25-44CD-A730-AC3EA5793351}" dt="2023-03-02T16:04:42.724" v="1"/>
        <pc:sldMkLst>
          <pc:docMk/>
          <pc:sldMk cId="1181805827" sldId="277"/>
        </pc:sldMkLst>
      </pc:sldChg>
      <pc:sldChg chg="del">
        <pc:chgData name="Moses Ortiz" userId="365db2dec6aecf36" providerId="LiveId" clId="{01F5C907-FA25-44CD-A730-AC3EA5793351}" dt="2023-03-02T16:04:46.037" v="2" actId="47"/>
        <pc:sldMkLst>
          <pc:docMk/>
          <pc:sldMk cId="4062804869" sldId="278"/>
        </pc:sldMkLst>
      </pc:sldChg>
      <pc:sldChg chg="del">
        <pc:chgData name="Moses Ortiz" userId="365db2dec6aecf36" providerId="LiveId" clId="{01F5C907-FA25-44CD-A730-AC3EA5793351}" dt="2023-03-02T16:12:57.357" v="528" actId="47"/>
        <pc:sldMkLst>
          <pc:docMk/>
          <pc:sldMk cId="4085987190" sldId="279"/>
        </pc:sldMkLst>
      </pc:sldChg>
      <pc:sldChg chg="del">
        <pc:chgData name="Moses Ortiz" userId="365db2dec6aecf36" providerId="LiveId" clId="{01F5C907-FA25-44CD-A730-AC3EA5793351}" dt="2023-03-02T16:12:57.819" v="529" actId="47"/>
        <pc:sldMkLst>
          <pc:docMk/>
          <pc:sldMk cId="3446096970" sldId="280"/>
        </pc:sldMkLst>
      </pc:sldChg>
      <pc:sldChg chg="del">
        <pc:chgData name="Moses Ortiz" userId="365db2dec6aecf36" providerId="LiveId" clId="{01F5C907-FA25-44CD-A730-AC3EA5793351}" dt="2023-03-02T16:12:53.402" v="523" actId="47"/>
        <pc:sldMkLst>
          <pc:docMk/>
          <pc:sldMk cId="2700964572" sldId="281"/>
        </pc:sldMkLst>
      </pc:sldChg>
      <pc:sldChg chg="del">
        <pc:chgData name="Moses Ortiz" userId="365db2dec6aecf36" providerId="LiveId" clId="{01F5C907-FA25-44CD-A730-AC3EA5793351}" dt="2023-03-02T16:12:55.167" v="525" actId="47"/>
        <pc:sldMkLst>
          <pc:docMk/>
          <pc:sldMk cId="2420283686" sldId="282"/>
        </pc:sldMkLst>
      </pc:sldChg>
      <pc:sldChg chg="del">
        <pc:chgData name="Moses Ortiz" userId="365db2dec6aecf36" providerId="LiveId" clId="{01F5C907-FA25-44CD-A730-AC3EA5793351}" dt="2023-03-02T16:12:56.163" v="526" actId="47"/>
        <pc:sldMkLst>
          <pc:docMk/>
          <pc:sldMk cId="699289980" sldId="283"/>
        </pc:sldMkLst>
      </pc:sldChg>
      <pc:sldChg chg="del">
        <pc:chgData name="Moses Ortiz" userId="365db2dec6aecf36" providerId="LiveId" clId="{01F5C907-FA25-44CD-A730-AC3EA5793351}" dt="2023-03-02T16:12:54.183" v="524" actId="47"/>
        <pc:sldMkLst>
          <pc:docMk/>
          <pc:sldMk cId="3485333790" sldId="284"/>
        </pc:sldMkLst>
      </pc:sldChg>
      <pc:sldChg chg="del">
        <pc:chgData name="Moses Ortiz" userId="365db2dec6aecf36" providerId="LiveId" clId="{01F5C907-FA25-44CD-A730-AC3EA5793351}" dt="2023-03-02T16:12:56.842" v="527" actId="47"/>
        <pc:sldMkLst>
          <pc:docMk/>
          <pc:sldMk cId="4096764915" sldId="285"/>
        </pc:sldMkLst>
      </pc:sldChg>
      <pc:sldChg chg="del">
        <pc:chgData name="Moses Ortiz" userId="365db2dec6aecf36" providerId="LiveId" clId="{01F5C907-FA25-44CD-A730-AC3EA5793351}" dt="2023-03-02T16:12:58.486" v="530" actId="47"/>
        <pc:sldMkLst>
          <pc:docMk/>
          <pc:sldMk cId="2010658839" sldId="286"/>
        </pc:sldMkLst>
      </pc:sldChg>
      <pc:sldChg chg="modSp mod">
        <pc:chgData name="Moses Ortiz" userId="365db2dec6aecf36" providerId="LiveId" clId="{01F5C907-FA25-44CD-A730-AC3EA5793351}" dt="2023-03-02T16:05:06.575" v="51" actId="20577"/>
        <pc:sldMkLst>
          <pc:docMk/>
          <pc:sldMk cId="3322387123" sldId="287"/>
        </pc:sldMkLst>
        <pc:spChg chg="mod">
          <ac:chgData name="Moses Ortiz" userId="365db2dec6aecf36" providerId="LiveId" clId="{01F5C907-FA25-44CD-A730-AC3EA5793351}" dt="2023-03-02T16:05:06.575" v="51" actId="20577"/>
          <ac:spMkLst>
            <pc:docMk/>
            <pc:sldMk cId="3322387123" sldId="287"/>
            <ac:spMk id="2" creationId="{24743643-73CA-19EA-9DA6-3C80114FE508}"/>
          </ac:spMkLst>
        </pc:spChg>
      </pc:sldChg>
      <pc:sldChg chg="del">
        <pc:chgData name="Moses Ortiz" userId="365db2dec6aecf36" providerId="LiveId" clId="{01F5C907-FA25-44CD-A730-AC3EA5793351}" dt="2023-03-02T16:13:03.937" v="535" actId="47"/>
        <pc:sldMkLst>
          <pc:docMk/>
          <pc:sldMk cId="952986197" sldId="289"/>
        </pc:sldMkLst>
      </pc:sldChg>
      <pc:sldChg chg="new del">
        <pc:chgData name="Moses Ortiz" userId="365db2dec6aecf36" providerId="LiveId" clId="{01F5C907-FA25-44CD-A730-AC3EA5793351}" dt="2023-03-02T16:05:36.182" v="55" actId="47"/>
        <pc:sldMkLst>
          <pc:docMk/>
          <pc:sldMk cId="2145697397" sldId="290"/>
        </pc:sldMkLst>
      </pc:sldChg>
      <pc:sldChg chg="addSp delSp modSp add del mod setBg">
        <pc:chgData name="Moses Ortiz" userId="365db2dec6aecf36" providerId="LiveId" clId="{01F5C907-FA25-44CD-A730-AC3EA5793351}" dt="2023-03-02T16:08:34.106" v="180" actId="47"/>
        <pc:sldMkLst>
          <pc:docMk/>
          <pc:sldMk cId="2257042843" sldId="290"/>
        </pc:sldMkLst>
        <pc:spChg chg="del">
          <ac:chgData name="Moses Ortiz" userId="365db2dec6aecf36" providerId="LiveId" clId="{01F5C907-FA25-44CD-A730-AC3EA5793351}" dt="2023-03-02T16:06:50.862" v="59" actId="478"/>
          <ac:spMkLst>
            <pc:docMk/>
            <pc:sldMk cId="2257042843" sldId="290"/>
            <ac:spMk id="3" creationId="{92D26BC3-7BF4-B167-9955-F72EE3E5A1DA}"/>
          </ac:spMkLst>
        </pc:spChg>
        <pc:spChg chg="del">
          <ac:chgData name="Moses Ortiz" userId="365db2dec6aecf36" providerId="LiveId" clId="{01F5C907-FA25-44CD-A730-AC3EA5793351}" dt="2023-03-02T16:06:52.215" v="60" actId="478"/>
          <ac:spMkLst>
            <pc:docMk/>
            <pc:sldMk cId="2257042843" sldId="290"/>
            <ac:spMk id="5" creationId="{A7022AB8-D4D9-A5BA-2E45-F56D64F828D7}"/>
          </ac:spMkLst>
        </pc:spChg>
        <pc:spChg chg="add del mod">
          <ac:chgData name="Moses Ortiz" userId="365db2dec6aecf36" providerId="LiveId" clId="{01F5C907-FA25-44CD-A730-AC3EA5793351}" dt="2023-03-02T16:06:57.797" v="63" actId="22"/>
          <ac:spMkLst>
            <pc:docMk/>
            <pc:sldMk cId="2257042843" sldId="290"/>
            <ac:spMk id="8" creationId="{6787B31C-67AB-CED2-762A-241BE7ECEA22}"/>
          </ac:spMkLst>
        </pc:spChg>
        <pc:picChg chg="add mod ord">
          <ac:chgData name="Moses Ortiz" userId="365db2dec6aecf36" providerId="LiveId" clId="{01F5C907-FA25-44CD-A730-AC3EA5793351}" dt="2023-03-02T16:07:16.854" v="69" actId="1076"/>
          <ac:picMkLst>
            <pc:docMk/>
            <pc:sldMk cId="2257042843" sldId="290"/>
            <ac:picMk id="10" creationId="{12FAB60E-E0A4-97C2-A05C-B6379FB1E12F}"/>
          </ac:picMkLst>
        </pc:picChg>
      </pc:sldChg>
      <pc:sldChg chg="new del">
        <pc:chgData name="Moses Ortiz" userId="365db2dec6aecf36" providerId="LiveId" clId="{01F5C907-FA25-44CD-A730-AC3EA5793351}" dt="2023-03-02T16:06:44.921" v="58" actId="47"/>
        <pc:sldMkLst>
          <pc:docMk/>
          <pc:sldMk cId="1635877755" sldId="291"/>
        </pc:sldMkLst>
      </pc:sldChg>
      <pc:sldChg chg="add del setBg">
        <pc:chgData name="Moses Ortiz" userId="365db2dec6aecf36" providerId="LiveId" clId="{01F5C907-FA25-44CD-A730-AC3EA5793351}" dt="2023-03-02T16:05:32.731" v="54"/>
        <pc:sldMkLst>
          <pc:docMk/>
          <pc:sldMk cId="2919185867" sldId="291"/>
        </pc:sldMkLst>
      </pc:sldChg>
      <pc:sldChg chg="addSp delSp modSp add mod">
        <pc:chgData name="Moses Ortiz" userId="365db2dec6aecf36" providerId="LiveId" clId="{01F5C907-FA25-44CD-A730-AC3EA5793351}" dt="2023-03-02T16:26:52.868" v="1127" actId="20577"/>
        <pc:sldMkLst>
          <pc:docMk/>
          <pc:sldMk cId="3656840624" sldId="291"/>
        </pc:sldMkLst>
        <pc:spChg chg="del">
          <ac:chgData name="Moses Ortiz" userId="365db2dec6aecf36" providerId="LiveId" clId="{01F5C907-FA25-44CD-A730-AC3EA5793351}" dt="2023-03-02T16:10:31.332" v="461" actId="478"/>
          <ac:spMkLst>
            <pc:docMk/>
            <pc:sldMk cId="3656840624" sldId="291"/>
            <ac:spMk id="6" creationId="{EFFEB51F-BE23-0039-3103-8A237060DCE3}"/>
          </ac:spMkLst>
        </pc:spChg>
        <pc:spChg chg="add del mod">
          <ac:chgData name="Moses Ortiz" userId="365db2dec6aecf36" providerId="LiveId" clId="{01F5C907-FA25-44CD-A730-AC3EA5793351}" dt="2023-03-02T16:26:52.868" v="1127" actId="20577"/>
          <ac:spMkLst>
            <pc:docMk/>
            <pc:sldMk cId="3656840624" sldId="291"/>
            <ac:spMk id="8" creationId="{CC4371F6-BE19-10EF-1C71-1B4F7769E271}"/>
          </ac:spMkLst>
        </pc:spChg>
        <pc:spChg chg="add del mod">
          <ac:chgData name="Moses Ortiz" userId="365db2dec6aecf36" providerId="LiveId" clId="{01F5C907-FA25-44CD-A730-AC3EA5793351}" dt="2023-03-02T16:10:27.197" v="456" actId="478"/>
          <ac:spMkLst>
            <pc:docMk/>
            <pc:sldMk cId="3656840624" sldId="291"/>
            <ac:spMk id="13" creationId="{0A100024-EB10-6FF3-28CE-BD59445F30FE}"/>
          </ac:spMkLst>
        </pc:spChg>
        <pc:picChg chg="del">
          <ac:chgData name="Moses Ortiz" userId="365db2dec6aecf36" providerId="LiveId" clId="{01F5C907-FA25-44CD-A730-AC3EA5793351}" dt="2023-03-02T16:10:28.493" v="457" actId="478"/>
          <ac:picMkLst>
            <pc:docMk/>
            <pc:sldMk cId="3656840624" sldId="291"/>
            <ac:picMk id="4" creationId="{E0ED08CA-C0F1-95DE-ABD8-1177905E88E3}"/>
          </ac:picMkLst>
        </pc:picChg>
        <pc:picChg chg="add del">
          <ac:chgData name="Moses Ortiz" userId="365db2dec6aecf36" providerId="LiveId" clId="{01F5C907-FA25-44CD-A730-AC3EA5793351}" dt="2023-03-02T16:07:50.022" v="74" actId="22"/>
          <ac:picMkLst>
            <pc:docMk/>
            <pc:sldMk cId="3656840624" sldId="291"/>
            <ac:picMk id="5" creationId="{2F6663A6-7D70-ACBB-2FA5-748A8A890F9A}"/>
          </ac:picMkLst>
        </pc:picChg>
        <pc:picChg chg="del">
          <ac:chgData name="Moses Ortiz" userId="365db2dec6aecf36" providerId="LiveId" clId="{01F5C907-FA25-44CD-A730-AC3EA5793351}" dt="2023-03-02T16:07:51.321" v="75" actId="478"/>
          <ac:picMkLst>
            <pc:docMk/>
            <pc:sldMk cId="3656840624" sldId="291"/>
            <ac:picMk id="10" creationId="{12FAB60E-E0A4-97C2-A05C-B6379FB1E12F}"/>
          </ac:picMkLst>
        </pc:picChg>
        <pc:picChg chg="add mod">
          <ac:chgData name="Moses Ortiz" userId="365db2dec6aecf36" providerId="LiveId" clId="{01F5C907-FA25-44CD-A730-AC3EA5793351}" dt="2023-03-02T16:08:29.044" v="176" actId="1076"/>
          <ac:picMkLst>
            <pc:docMk/>
            <pc:sldMk cId="3656840624" sldId="291"/>
            <ac:picMk id="11" creationId="{52B06BA6-5CB7-3956-1C92-588BCA91C316}"/>
          </ac:picMkLst>
        </pc:picChg>
        <pc:picChg chg="del">
          <ac:chgData name="Moses Ortiz" userId="365db2dec6aecf36" providerId="LiveId" clId="{01F5C907-FA25-44CD-A730-AC3EA5793351}" dt="2023-03-02T16:10:25.715" v="454" actId="478"/>
          <ac:picMkLst>
            <pc:docMk/>
            <pc:sldMk cId="3656840624" sldId="291"/>
            <ac:picMk id="2050" creationId="{B2A9B734-01EE-08E0-A565-E8262A67F80C}"/>
          </ac:picMkLst>
        </pc:picChg>
        <pc:picChg chg="del">
          <ac:chgData name="Moses Ortiz" userId="365db2dec6aecf36" providerId="LiveId" clId="{01F5C907-FA25-44CD-A730-AC3EA5793351}" dt="2023-03-02T16:10:29.117" v="458" actId="478"/>
          <ac:picMkLst>
            <pc:docMk/>
            <pc:sldMk cId="3656840624" sldId="291"/>
            <ac:picMk id="2052" creationId="{E0CD06C7-21AC-7986-A52C-DB9722B564C1}"/>
          </ac:picMkLst>
        </pc:picChg>
        <pc:picChg chg="del">
          <ac:chgData name="Moses Ortiz" userId="365db2dec6aecf36" providerId="LiveId" clId="{01F5C907-FA25-44CD-A730-AC3EA5793351}" dt="2023-03-02T16:10:29.497" v="459" actId="478"/>
          <ac:picMkLst>
            <pc:docMk/>
            <pc:sldMk cId="3656840624" sldId="291"/>
            <ac:picMk id="2054" creationId="{C20C64D5-DE58-D81C-1044-1E61B3E861EA}"/>
          </ac:picMkLst>
        </pc:picChg>
        <pc:picChg chg="del">
          <ac:chgData name="Moses Ortiz" userId="365db2dec6aecf36" providerId="LiveId" clId="{01F5C907-FA25-44CD-A730-AC3EA5793351}" dt="2023-03-02T16:10:25.356" v="453" actId="478"/>
          <ac:picMkLst>
            <pc:docMk/>
            <pc:sldMk cId="3656840624" sldId="291"/>
            <ac:picMk id="2056" creationId="{ECA00210-5217-2725-AA14-EA7BEDD804A8}"/>
          </ac:picMkLst>
        </pc:picChg>
        <pc:picChg chg="del">
          <ac:chgData name="Moses Ortiz" userId="365db2dec6aecf36" providerId="LiveId" clId="{01F5C907-FA25-44CD-A730-AC3EA5793351}" dt="2023-03-02T16:10:29.894" v="460" actId="478"/>
          <ac:picMkLst>
            <pc:docMk/>
            <pc:sldMk cId="3656840624" sldId="291"/>
            <ac:picMk id="2058" creationId="{959E27E1-C7A9-D9E4-D45C-11C51B86F34C}"/>
          </ac:picMkLst>
        </pc:picChg>
      </pc:sldChg>
      <pc:sldChg chg="new del">
        <pc:chgData name="Moses Ortiz" userId="365db2dec6aecf36" providerId="LiveId" clId="{01F5C907-FA25-44CD-A730-AC3EA5793351}" dt="2023-03-02T16:07:45.100" v="71" actId="47"/>
        <pc:sldMkLst>
          <pc:docMk/>
          <pc:sldMk cId="4263653955" sldId="291"/>
        </pc:sldMkLst>
      </pc:sldChg>
      <pc:sldChg chg="addSp delSp modSp add mod ord">
        <pc:chgData name="Moses Ortiz" userId="365db2dec6aecf36" providerId="LiveId" clId="{01F5C907-FA25-44CD-A730-AC3EA5793351}" dt="2023-03-02T16:42:18.942" v="1220" actId="1076"/>
        <pc:sldMkLst>
          <pc:docMk/>
          <pc:sldMk cId="2940363824" sldId="292"/>
        </pc:sldMkLst>
        <pc:spChg chg="del">
          <ac:chgData name="Moses Ortiz" userId="365db2dec6aecf36" providerId="LiveId" clId="{01F5C907-FA25-44CD-A730-AC3EA5793351}" dt="2023-03-02T16:10:43.234" v="475" actId="478"/>
          <ac:spMkLst>
            <pc:docMk/>
            <pc:sldMk cId="2940363824" sldId="292"/>
            <ac:spMk id="6" creationId="{EFFEB51F-BE23-0039-3103-8A237060DCE3}"/>
          </ac:spMkLst>
        </pc:spChg>
        <pc:spChg chg="mod">
          <ac:chgData name="Moses Ortiz" userId="365db2dec6aecf36" providerId="LiveId" clId="{01F5C907-FA25-44CD-A730-AC3EA5793351}" dt="2023-03-02T16:26:50.319" v="1125" actId="20577"/>
          <ac:spMkLst>
            <pc:docMk/>
            <pc:sldMk cId="2940363824" sldId="292"/>
            <ac:spMk id="8" creationId="{CC4371F6-BE19-10EF-1C71-1B4F7769E271}"/>
          </ac:spMkLst>
        </pc:spChg>
        <pc:spChg chg="add mod">
          <ac:chgData name="Moses Ortiz" userId="365db2dec6aecf36" providerId="LiveId" clId="{01F5C907-FA25-44CD-A730-AC3EA5793351}" dt="2023-03-02T16:41:54.522" v="1184" actId="1076"/>
          <ac:spMkLst>
            <pc:docMk/>
            <pc:sldMk cId="2940363824" sldId="292"/>
            <ac:spMk id="16" creationId="{7FA7EB01-AB41-3598-E84B-DA09BDF21AAC}"/>
          </ac:spMkLst>
        </pc:spChg>
        <pc:spChg chg="add del mod">
          <ac:chgData name="Moses Ortiz" userId="365db2dec6aecf36" providerId="LiveId" clId="{01F5C907-FA25-44CD-A730-AC3EA5793351}" dt="2023-03-02T16:42:00.810" v="1187" actId="478"/>
          <ac:spMkLst>
            <pc:docMk/>
            <pc:sldMk cId="2940363824" sldId="292"/>
            <ac:spMk id="17" creationId="{E43FAC22-E685-F2FB-F2AB-8FFCC86C4B2F}"/>
          </ac:spMkLst>
        </pc:spChg>
        <pc:spChg chg="add mod">
          <ac:chgData name="Moses Ortiz" userId="365db2dec6aecf36" providerId="LiveId" clId="{01F5C907-FA25-44CD-A730-AC3EA5793351}" dt="2023-03-02T16:42:18.942" v="1220" actId="1076"/>
          <ac:spMkLst>
            <pc:docMk/>
            <pc:sldMk cId="2940363824" sldId="292"/>
            <ac:spMk id="18" creationId="{FF5AD077-C003-27A7-CCFE-68F61E6DF750}"/>
          </ac:spMkLst>
        </pc:spChg>
        <pc:picChg chg="del">
          <ac:chgData name="Moses Ortiz" userId="365db2dec6aecf36" providerId="LiveId" clId="{01F5C907-FA25-44CD-A730-AC3EA5793351}" dt="2023-03-02T16:10:39.938" v="471" actId="478"/>
          <ac:picMkLst>
            <pc:docMk/>
            <pc:sldMk cId="2940363824" sldId="292"/>
            <ac:picMk id="4" creationId="{E0ED08CA-C0F1-95DE-ABD8-1177905E88E3}"/>
          </ac:picMkLst>
        </pc:picChg>
        <pc:picChg chg="add mod">
          <ac:chgData name="Moses Ortiz" userId="365db2dec6aecf36" providerId="LiveId" clId="{01F5C907-FA25-44CD-A730-AC3EA5793351}" dt="2023-03-02T16:41:05.039" v="1153" actId="1076"/>
          <ac:picMkLst>
            <pc:docMk/>
            <pc:sldMk cId="2940363824" sldId="292"/>
            <ac:picMk id="5" creationId="{6FB5C7E4-CAE8-B972-444C-3977E1433E04}"/>
          </ac:picMkLst>
        </pc:picChg>
        <pc:picChg chg="del">
          <ac:chgData name="Moses Ortiz" userId="365db2dec6aecf36" providerId="LiveId" clId="{01F5C907-FA25-44CD-A730-AC3EA5793351}" dt="2023-03-02T16:40:58.316" v="1150" actId="478"/>
          <ac:picMkLst>
            <pc:docMk/>
            <pc:sldMk cId="2940363824" sldId="292"/>
            <ac:picMk id="11" creationId="{52B06BA6-5CB7-3956-1C92-588BCA91C316}"/>
          </ac:picMkLst>
        </pc:picChg>
        <pc:picChg chg="del">
          <ac:chgData name="Moses Ortiz" userId="365db2dec6aecf36" providerId="LiveId" clId="{01F5C907-FA25-44CD-A730-AC3EA5793351}" dt="2023-03-02T16:10:39.655" v="470" actId="478"/>
          <ac:picMkLst>
            <pc:docMk/>
            <pc:sldMk cId="2940363824" sldId="292"/>
            <ac:picMk id="2050" creationId="{B2A9B734-01EE-08E0-A565-E8262A67F80C}"/>
          </ac:picMkLst>
        </pc:picChg>
        <pc:picChg chg="del">
          <ac:chgData name="Moses Ortiz" userId="365db2dec6aecf36" providerId="LiveId" clId="{01F5C907-FA25-44CD-A730-AC3EA5793351}" dt="2023-03-02T16:10:40.473" v="472" actId="478"/>
          <ac:picMkLst>
            <pc:docMk/>
            <pc:sldMk cId="2940363824" sldId="292"/>
            <ac:picMk id="2052" creationId="{E0CD06C7-21AC-7986-A52C-DB9722B564C1}"/>
          </ac:picMkLst>
        </pc:picChg>
        <pc:picChg chg="del">
          <ac:chgData name="Moses Ortiz" userId="365db2dec6aecf36" providerId="LiveId" clId="{01F5C907-FA25-44CD-A730-AC3EA5793351}" dt="2023-03-02T16:10:40.777" v="473" actId="478"/>
          <ac:picMkLst>
            <pc:docMk/>
            <pc:sldMk cId="2940363824" sldId="292"/>
            <ac:picMk id="2054" creationId="{C20C64D5-DE58-D81C-1044-1E61B3E861EA}"/>
          </ac:picMkLst>
        </pc:picChg>
        <pc:picChg chg="del">
          <ac:chgData name="Moses Ortiz" userId="365db2dec6aecf36" providerId="LiveId" clId="{01F5C907-FA25-44CD-A730-AC3EA5793351}" dt="2023-03-02T16:10:39.402" v="469" actId="478"/>
          <ac:picMkLst>
            <pc:docMk/>
            <pc:sldMk cId="2940363824" sldId="292"/>
            <ac:picMk id="2056" creationId="{ECA00210-5217-2725-AA14-EA7BEDD804A8}"/>
          </ac:picMkLst>
        </pc:picChg>
        <pc:picChg chg="del">
          <ac:chgData name="Moses Ortiz" userId="365db2dec6aecf36" providerId="LiveId" clId="{01F5C907-FA25-44CD-A730-AC3EA5793351}" dt="2023-03-02T16:10:41.267" v="474" actId="478"/>
          <ac:picMkLst>
            <pc:docMk/>
            <pc:sldMk cId="2940363824" sldId="292"/>
            <ac:picMk id="2058" creationId="{959E27E1-C7A9-D9E4-D45C-11C51B86F34C}"/>
          </ac:picMkLst>
        </pc:picChg>
        <pc:cxnChg chg="add mod">
          <ac:chgData name="Moses Ortiz" userId="365db2dec6aecf36" providerId="LiveId" clId="{01F5C907-FA25-44CD-A730-AC3EA5793351}" dt="2023-03-02T16:41:14.338" v="1156" actId="14100"/>
          <ac:cxnSpMkLst>
            <pc:docMk/>
            <pc:sldMk cId="2940363824" sldId="292"/>
            <ac:cxnSpMk id="7" creationId="{68677F78-0C81-6BA4-183E-E186FBAAA85B}"/>
          </ac:cxnSpMkLst>
        </pc:cxnChg>
        <pc:cxnChg chg="add mod">
          <ac:chgData name="Moses Ortiz" userId="365db2dec6aecf36" providerId="LiveId" clId="{01F5C907-FA25-44CD-A730-AC3EA5793351}" dt="2023-03-02T16:41:17.712" v="1158" actId="1076"/>
          <ac:cxnSpMkLst>
            <pc:docMk/>
            <pc:sldMk cId="2940363824" sldId="292"/>
            <ac:cxnSpMk id="10" creationId="{DA69D16A-B7E2-C864-F35E-EBBCE63815AD}"/>
          </ac:cxnSpMkLst>
        </pc:cxnChg>
        <pc:cxnChg chg="add mod">
          <ac:chgData name="Moses Ortiz" userId="365db2dec6aecf36" providerId="LiveId" clId="{01F5C907-FA25-44CD-A730-AC3EA5793351}" dt="2023-03-02T16:41:22.970" v="1160" actId="1076"/>
          <ac:cxnSpMkLst>
            <pc:docMk/>
            <pc:sldMk cId="2940363824" sldId="292"/>
            <ac:cxnSpMk id="12" creationId="{CA3E9FA7-D192-08E2-4721-991F02DE1039}"/>
          </ac:cxnSpMkLst>
        </pc:cxnChg>
        <pc:cxnChg chg="add mod">
          <ac:chgData name="Moses Ortiz" userId="365db2dec6aecf36" providerId="LiveId" clId="{01F5C907-FA25-44CD-A730-AC3EA5793351}" dt="2023-03-02T16:41:28.172" v="1162" actId="1076"/>
          <ac:cxnSpMkLst>
            <pc:docMk/>
            <pc:sldMk cId="2940363824" sldId="292"/>
            <ac:cxnSpMk id="13" creationId="{134968D4-AAC8-78E8-A4C6-EB20974DB685}"/>
          </ac:cxnSpMkLst>
        </pc:cxnChg>
        <pc:cxnChg chg="add mod">
          <ac:chgData name="Moses Ortiz" userId="365db2dec6aecf36" providerId="LiveId" clId="{01F5C907-FA25-44CD-A730-AC3EA5793351}" dt="2023-03-02T16:41:31.660" v="1164" actId="1076"/>
          <ac:cxnSpMkLst>
            <pc:docMk/>
            <pc:sldMk cId="2940363824" sldId="292"/>
            <ac:cxnSpMk id="14" creationId="{4F6430B8-15C2-17AC-7856-273E0F8EBC44}"/>
          </ac:cxnSpMkLst>
        </pc:cxnChg>
        <pc:cxnChg chg="add mod">
          <ac:chgData name="Moses Ortiz" userId="365db2dec6aecf36" providerId="LiveId" clId="{01F5C907-FA25-44CD-A730-AC3EA5793351}" dt="2023-03-02T16:41:35.302" v="1166" actId="1076"/>
          <ac:cxnSpMkLst>
            <pc:docMk/>
            <pc:sldMk cId="2940363824" sldId="292"/>
            <ac:cxnSpMk id="15" creationId="{131739EC-F2CA-BFE8-1486-52E7AB857588}"/>
          </ac:cxnSpMkLst>
        </pc:cxnChg>
      </pc:sldChg>
      <pc:sldChg chg="addSp delSp modSp add mod">
        <pc:chgData name="Moses Ortiz" userId="365db2dec6aecf36" providerId="LiveId" clId="{01F5C907-FA25-44CD-A730-AC3EA5793351}" dt="2023-03-02T16:26:56.111" v="1129" actId="20577"/>
        <pc:sldMkLst>
          <pc:docMk/>
          <pc:sldMk cId="613179142" sldId="293"/>
        </pc:sldMkLst>
        <pc:spChg chg="del">
          <ac:chgData name="Moses Ortiz" userId="365db2dec6aecf36" providerId="LiveId" clId="{01F5C907-FA25-44CD-A730-AC3EA5793351}" dt="2023-03-02T16:10:37.757" v="468" actId="478"/>
          <ac:spMkLst>
            <pc:docMk/>
            <pc:sldMk cId="613179142" sldId="293"/>
            <ac:spMk id="6" creationId="{EFFEB51F-BE23-0039-3103-8A237060DCE3}"/>
          </ac:spMkLst>
        </pc:spChg>
        <pc:spChg chg="mod">
          <ac:chgData name="Moses Ortiz" userId="365db2dec6aecf36" providerId="LiveId" clId="{01F5C907-FA25-44CD-A730-AC3EA5793351}" dt="2023-03-02T16:26:56.111" v="1129" actId="20577"/>
          <ac:spMkLst>
            <pc:docMk/>
            <pc:sldMk cId="613179142" sldId="293"/>
            <ac:spMk id="8" creationId="{CC4371F6-BE19-10EF-1C71-1B4F7769E271}"/>
          </ac:spMkLst>
        </pc:spChg>
        <pc:spChg chg="add mod">
          <ac:chgData name="Moses Ortiz" userId="365db2dec6aecf36" providerId="LiveId" clId="{01F5C907-FA25-44CD-A730-AC3EA5793351}" dt="2023-03-02T16:15:07.205" v="618" actId="14100"/>
          <ac:spMkLst>
            <pc:docMk/>
            <pc:sldMk cId="613179142" sldId="293"/>
            <ac:spMk id="14" creationId="{37930140-0E10-56C8-286F-6D368AD3FD3F}"/>
          </ac:spMkLst>
        </pc:spChg>
        <pc:picChg chg="del">
          <ac:chgData name="Moses Ortiz" userId="365db2dec6aecf36" providerId="LiveId" clId="{01F5C907-FA25-44CD-A730-AC3EA5793351}" dt="2023-03-02T16:10:34.482" v="464" actId="478"/>
          <ac:picMkLst>
            <pc:docMk/>
            <pc:sldMk cId="613179142" sldId="293"/>
            <ac:picMk id="4" creationId="{E0ED08CA-C0F1-95DE-ABD8-1177905E88E3}"/>
          </ac:picMkLst>
        </pc:picChg>
        <pc:picChg chg="add mod">
          <ac:chgData name="Moses Ortiz" userId="365db2dec6aecf36" providerId="LiveId" clId="{01F5C907-FA25-44CD-A730-AC3EA5793351}" dt="2023-03-02T16:11:25.997" v="483" actId="14100"/>
          <ac:picMkLst>
            <pc:docMk/>
            <pc:sldMk cId="613179142" sldId="293"/>
            <ac:picMk id="5" creationId="{A414268B-DE2D-912B-594D-5D9813CE57D6}"/>
          </ac:picMkLst>
        </pc:picChg>
        <pc:picChg chg="add mod">
          <ac:chgData name="Moses Ortiz" userId="365db2dec6aecf36" providerId="LiveId" clId="{01F5C907-FA25-44CD-A730-AC3EA5793351}" dt="2023-03-02T16:11:32.850" v="485" actId="1076"/>
          <ac:picMkLst>
            <pc:docMk/>
            <pc:sldMk cId="613179142" sldId="293"/>
            <ac:picMk id="9" creationId="{45210ECE-12ED-C51A-889D-3B522E257118}"/>
          </ac:picMkLst>
        </pc:picChg>
        <pc:picChg chg="del">
          <ac:chgData name="Moses Ortiz" userId="365db2dec6aecf36" providerId="LiveId" clId="{01F5C907-FA25-44CD-A730-AC3EA5793351}" dt="2023-03-02T16:09:23.150" v="228" actId="478"/>
          <ac:picMkLst>
            <pc:docMk/>
            <pc:sldMk cId="613179142" sldId="293"/>
            <ac:picMk id="11" creationId="{52B06BA6-5CB7-3956-1C92-588BCA91C316}"/>
          </ac:picMkLst>
        </pc:picChg>
        <pc:picChg chg="del">
          <ac:chgData name="Moses Ortiz" userId="365db2dec6aecf36" providerId="LiveId" clId="{01F5C907-FA25-44CD-A730-AC3EA5793351}" dt="2023-03-02T16:10:34.101" v="463" actId="478"/>
          <ac:picMkLst>
            <pc:docMk/>
            <pc:sldMk cId="613179142" sldId="293"/>
            <ac:picMk id="2050" creationId="{B2A9B734-01EE-08E0-A565-E8262A67F80C}"/>
          </ac:picMkLst>
        </pc:picChg>
        <pc:picChg chg="del">
          <ac:chgData name="Moses Ortiz" userId="365db2dec6aecf36" providerId="LiveId" clId="{01F5C907-FA25-44CD-A730-AC3EA5793351}" dt="2023-03-02T16:10:35.036" v="465" actId="478"/>
          <ac:picMkLst>
            <pc:docMk/>
            <pc:sldMk cId="613179142" sldId="293"/>
            <ac:picMk id="2052" creationId="{E0CD06C7-21AC-7986-A52C-DB9722B564C1}"/>
          </ac:picMkLst>
        </pc:picChg>
        <pc:picChg chg="del">
          <ac:chgData name="Moses Ortiz" userId="365db2dec6aecf36" providerId="LiveId" clId="{01F5C907-FA25-44CD-A730-AC3EA5793351}" dt="2023-03-02T16:10:36.462" v="467" actId="478"/>
          <ac:picMkLst>
            <pc:docMk/>
            <pc:sldMk cId="613179142" sldId="293"/>
            <ac:picMk id="2054" creationId="{C20C64D5-DE58-D81C-1044-1E61B3E861EA}"/>
          </ac:picMkLst>
        </pc:picChg>
        <pc:picChg chg="del">
          <ac:chgData name="Moses Ortiz" userId="365db2dec6aecf36" providerId="LiveId" clId="{01F5C907-FA25-44CD-A730-AC3EA5793351}" dt="2023-03-02T16:10:33.579" v="462" actId="478"/>
          <ac:picMkLst>
            <pc:docMk/>
            <pc:sldMk cId="613179142" sldId="293"/>
            <ac:picMk id="2056" creationId="{ECA00210-5217-2725-AA14-EA7BEDD804A8}"/>
          </ac:picMkLst>
        </pc:picChg>
        <pc:picChg chg="del">
          <ac:chgData name="Moses Ortiz" userId="365db2dec6aecf36" providerId="LiveId" clId="{01F5C907-FA25-44CD-A730-AC3EA5793351}" dt="2023-03-02T16:10:36.057" v="466" actId="478"/>
          <ac:picMkLst>
            <pc:docMk/>
            <pc:sldMk cId="613179142" sldId="293"/>
            <ac:picMk id="2058" creationId="{959E27E1-C7A9-D9E4-D45C-11C51B86F34C}"/>
          </ac:picMkLst>
        </pc:picChg>
        <pc:cxnChg chg="add mod">
          <ac:chgData name="Moses Ortiz" userId="365db2dec6aecf36" providerId="LiveId" clId="{01F5C907-FA25-44CD-A730-AC3EA5793351}" dt="2023-03-02T16:12:10.828" v="506" actId="1076"/>
          <ac:cxnSpMkLst>
            <pc:docMk/>
            <pc:sldMk cId="613179142" sldId="293"/>
            <ac:cxnSpMk id="12" creationId="{4DA0C6FE-3DA3-B546-8A43-017DFB56292C}"/>
          </ac:cxnSpMkLst>
        </pc:cxnChg>
      </pc:sldChg>
      <pc:sldChg chg="addSp delSp modSp add del mod ord">
        <pc:chgData name="Moses Ortiz" userId="365db2dec6aecf36" providerId="LiveId" clId="{01F5C907-FA25-44CD-A730-AC3EA5793351}" dt="2023-03-02T16:42:48.759" v="1221" actId="47"/>
        <pc:sldMkLst>
          <pc:docMk/>
          <pc:sldMk cId="1438874075" sldId="294"/>
        </pc:sldMkLst>
        <pc:spChg chg="add mod">
          <ac:chgData name="Moses Ortiz" userId="365db2dec6aecf36" providerId="LiveId" clId="{01F5C907-FA25-44CD-A730-AC3EA5793351}" dt="2023-03-02T16:15:53.088" v="657" actId="1076"/>
          <ac:spMkLst>
            <pc:docMk/>
            <pc:sldMk cId="1438874075" sldId="294"/>
            <ac:spMk id="7" creationId="{52792835-7358-AF94-5457-259C158023E7}"/>
          </ac:spMkLst>
        </pc:spChg>
        <pc:spChg chg="mod">
          <ac:chgData name="Moses Ortiz" userId="365db2dec6aecf36" providerId="LiveId" clId="{01F5C907-FA25-44CD-A730-AC3EA5793351}" dt="2023-03-02T16:26:59.273" v="1131" actId="20577"/>
          <ac:spMkLst>
            <pc:docMk/>
            <pc:sldMk cId="1438874075" sldId="294"/>
            <ac:spMk id="8" creationId="{CC4371F6-BE19-10EF-1C71-1B4F7769E271}"/>
          </ac:spMkLst>
        </pc:spChg>
        <pc:spChg chg="add mod">
          <ac:chgData name="Moses Ortiz" userId="365db2dec6aecf36" providerId="LiveId" clId="{01F5C907-FA25-44CD-A730-AC3EA5793351}" dt="2023-03-02T16:16:37.283" v="721" actId="122"/>
          <ac:spMkLst>
            <pc:docMk/>
            <pc:sldMk cId="1438874075" sldId="294"/>
            <ac:spMk id="14" creationId="{6D896A4C-DACB-7DA6-346D-B1372BBBD015}"/>
          </ac:spMkLst>
        </pc:spChg>
        <pc:spChg chg="add mod">
          <ac:chgData name="Moses Ortiz" userId="365db2dec6aecf36" providerId="LiveId" clId="{01F5C907-FA25-44CD-A730-AC3EA5793351}" dt="2023-03-02T16:25:59.851" v="1096" actId="1076"/>
          <ac:spMkLst>
            <pc:docMk/>
            <pc:sldMk cId="1438874075" sldId="294"/>
            <ac:spMk id="15" creationId="{9523D488-0E38-A1DB-0EB9-AB1B11B115F1}"/>
          </ac:spMkLst>
        </pc:spChg>
        <pc:spChg chg="add del mod">
          <ac:chgData name="Moses Ortiz" userId="365db2dec6aecf36" providerId="LiveId" clId="{01F5C907-FA25-44CD-A730-AC3EA5793351}" dt="2023-03-02T16:17:51.926" v="787"/>
          <ac:spMkLst>
            <pc:docMk/>
            <pc:sldMk cId="1438874075" sldId="294"/>
            <ac:spMk id="16" creationId="{6E67F724-855E-0D22-333C-2247ABD71415}"/>
          </ac:spMkLst>
        </pc:spChg>
        <pc:picChg chg="add mod">
          <ac:chgData name="Moses Ortiz" userId="365db2dec6aecf36" providerId="LiveId" clId="{01F5C907-FA25-44CD-A730-AC3EA5793351}" dt="2023-03-02T16:14:23.125" v="611" actId="1076"/>
          <ac:picMkLst>
            <pc:docMk/>
            <pc:sldMk cId="1438874075" sldId="294"/>
            <ac:picMk id="4" creationId="{190A1EC4-5233-6E79-465F-7518541E801D}"/>
          </ac:picMkLst>
        </pc:picChg>
        <pc:picChg chg="add mod">
          <ac:chgData name="Moses Ortiz" userId="365db2dec6aecf36" providerId="LiveId" clId="{01F5C907-FA25-44CD-A730-AC3EA5793351}" dt="2023-03-02T16:14:54.060" v="616" actId="1076"/>
          <ac:picMkLst>
            <pc:docMk/>
            <pc:sldMk cId="1438874075" sldId="294"/>
            <ac:picMk id="6" creationId="{6654E955-9AE4-D590-B205-FE896F05C58F}"/>
          </ac:picMkLst>
        </pc:picChg>
        <pc:picChg chg="del">
          <ac:chgData name="Moses Ortiz" userId="365db2dec6aecf36" providerId="LiveId" clId="{01F5C907-FA25-44CD-A730-AC3EA5793351}" dt="2023-03-02T16:13:38.278" v="540" actId="478"/>
          <ac:picMkLst>
            <pc:docMk/>
            <pc:sldMk cId="1438874075" sldId="294"/>
            <ac:picMk id="11" creationId="{52B06BA6-5CB7-3956-1C92-588BCA91C316}"/>
          </ac:picMkLst>
        </pc:picChg>
        <pc:cxnChg chg="add mod">
          <ac:chgData name="Moses Ortiz" userId="365db2dec6aecf36" providerId="LiveId" clId="{01F5C907-FA25-44CD-A730-AC3EA5793351}" dt="2023-03-02T16:15:46.544" v="656" actId="14100"/>
          <ac:cxnSpMkLst>
            <pc:docMk/>
            <pc:sldMk cId="1438874075" sldId="294"/>
            <ac:cxnSpMk id="9" creationId="{FF9E31FB-D62F-CAC3-32C5-157618DD1DE3}"/>
          </ac:cxnSpMkLst>
        </pc:cxnChg>
        <pc:cxnChg chg="add mod">
          <ac:chgData name="Moses Ortiz" userId="365db2dec6aecf36" providerId="LiveId" clId="{01F5C907-FA25-44CD-A730-AC3EA5793351}" dt="2023-03-02T16:16:09.022" v="659" actId="1076"/>
          <ac:cxnSpMkLst>
            <pc:docMk/>
            <pc:sldMk cId="1438874075" sldId="294"/>
            <ac:cxnSpMk id="13" creationId="{CF9ADC2C-008B-1C19-169F-BA55FD8302A1}"/>
          </ac:cxnSpMkLst>
        </pc:cxnChg>
      </pc:sldChg>
      <pc:sldChg chg="modSp add mod">
        <pc:chgData name="Moses Ortiz" userId="365db2dec6aecf36" providerId="LiveId" clId="{01F5C907-FA25-44CD-A730-AC3EA5793351}" dt="2023-03-02T16:42:52.652" v="1223" actId="20577"/>
        <pc:sldMkLst>
          <pc:docMk/>
          <pc:sldMk cId="2818995481" sldId="295"/>
        </pc:sldMkLst>
        <pc:spChg chg="mod">
          <ac:chgData name="Moses Ortiz" userId="365db2dec6aecf36" providerId="LiveId" clId="{01F5C907-FA25-44CD-A730-AC3EA5793351}" dt="2023-03-02T16:42:52.652" v="1223" actId="20577"/>
          <ac:spMkLst>
            <pc:docMk/>
            <pc:sldMk cId="2818995481" sldId="295"/>
            <ac:spMk id="8" creationId="{CC4371F6-BE19-10EF-1C71-1B4F7769E271}"/>
          </ac:spMkLst>
        </pc:spChg>
        <pc:picChg chg="mod">
          <ac:chgData name="Moses Ortiz" userId="365db2dec6aecf36" providerId="LiveId" clId="{01F5C907-FA25-44CD-A730-AC3EA5793351}" dt="2023-03-02T16:25:47.020" v="1095" actId="14100"/>
          <ac:picMkLst>
            <pc:docMk/>
            <pc:sldMk cId="2818995481" sldId="295"/>
            <ac:picMk id="4" creationId="{190A1EC4-5233-6E79-465F-7518541E801D}"/>
          </ac:picMkLst>
        </pc:picChg>
      </pc:sldChg>
      <pc:sldChg chg="addSp delSp modSp add mod">
        <pc:chgData name="Moses Ortiz" userId="365db2dec6aecf36" providerId="LiveId" clId="{01F5C907-FA25-44CD-A730-AC3EA5793351}" dt="2023-03-02T16:42:55.944" v="1225" actId="20577"/>
        <pc:sldMkLst>
          <pc:docMk/>
          <pc:sldMk cId="255927508" sldId="296"/>
        </pc:sldMkLst>
        <pc:spChg chg="del mod">
          <ac:chgData name="Moses Ortiz" userId="365db2dec6aecf36" providerId="LiveId" clId="{01F5C907-FA25-44CD-A730-AC3EA5793351}" dt="2023-03-02T16:23:47.425" v="1008" actId="478"/>
          <ac:spMkLst>
            <pc:docMk/>
            <pc:sldMk cId="255927508" sldId="296"/>
            <ac:spMk id="7" creationId="{52792835-7358-AF94-5457-259C158023E7}"/>
          </ac:spMkLst>
        </pc:spChg>
        <pc:spChg chg="mod">
          <ac:chgData name="Moses Ortiz" userId="365db2dec6aecf36" providerId="LiveId" clId="{01F5C907-FA25-44CD-A730-AC3EA5793351}" dt="2023-03-02T16:42:55.944" v="1225" actId="20577"/>
          <ac:spMkLst>
            <pc:docMk/>
            <pc:sldMk cId="255927508" sldId="296"/>
            <ac:spMk id="8" creationId="{CC4371F6-BE19-10EF-1C71-1B4F7769E271}"/>
          </ac:spMkLst>
        </pc:spChg>
        <pc:spChg chg="del mod">
          <ac:chgData name="Moses Ortiz" userId="365db2dec6aecf36" providerId="LiveId" clId="{01F5C907-FA25-44CD-A730-AC3EA5793351}" dt="2023-03-02T16:23:42.404" v="1004" actId="478"/>
          <ac:spMkLst>
            <pc:docMk/>
            <pc:sldMk cId="255927508" sldId="296"/>
            <ac:spMk id="14" creationId="{6D896A4C-DACB-7DA6-346D-B1372BBBD015}"/>
          </ac:spMkLst>
        </pc:spChg>
        <pc:spChg chg="mod">
          <ac:chgData name="Moses Ortiz" userId="365db2dec6aecf36" providerId="LiveId" clId="{01F5C907-FA25-44CD-A730-AC3EA5793351}" dt="2023-03-02T16:24:12.929" v="1017" actId="115"/>
          <ac:spMkLst>
            <pc:docMk/>
            <pc:sldMk cId="255927508" sldId="296"/>
            <ac:spMk id="15" creationId="{9523D488-0E38-A1DB-0EB9-AB1B11B115F1}"/>
          </ac:spMkLst>
        </pc:spChg>
        <pc:spChg chg="add mod">
          <ac:chgData name="Moses Ortiz" userId="365db2dec6aecf36" providerId="LiveId" clId="{01F5C907-FA25-44CD-A730-AC3EA5793351}" dt="2023-03-02T16:24:09.800" v="1015" actId="115"/>
          <ac:spMkLst>
            <pc:docMk/>
            <pc:sldMk cId="255927508" sldId="296"/>
            <ac:spMk id="17" creationId="{FC7CAD20-BBCD-9EB3-F823-EE7181A3468E}"/>
          </ac:spMkLst>
        </pc:spChg>
        <pc:spChg chg="add mod">
          <ac:chgData name="Moses Ortiz" userId="365db2dec6aecf36" providerId="LiveId" clId="{01F5C907-FA25-44CD-A730-AC3EA5793351}" dt="2023-03-02T16:25:24.772" v="1091" actId="1076"/>
          <ac:spMkLst>
            <pc:docMk/>
            <pc:sldMk cId="255927508" sldId="296"/>
            <ac:spMk id="22" creationId="{5A9CC451-7DDA-FB3C-E91F-4D7E954C5CAF}"/>
          </ac:spMkLst>
        </pc:spChg>
        <pc:spChg chg="add mod">
          <ac:chgData name="Moses Ortiz" userId="365db2dec6aecf36" providerId="LiveId" clId="{01F5C907-FA25-44CD-A730-AC3EA5793351}" dt="2023-03-02T16:25:28.397" v="1093" actId="1076"/>
          <ac:spMkLst>
            <pc:docMk/>
            <pc:sldMk cId="255927508" sldId="296"/>
            <ac:spMk id="23" creationId="{B37BA22B-53EA-FC5C-798D-165E1E940C95}"/>
          </ac:spMkLst>
        </pc:spChg>
        <pc:picChg chg="del">
          <ac:chgData name="Moses Ortiz" userId="365db2dec6aecf36" providerId="LiveId" clId="{01F5C907-FA25-44CD-A730-AC3EA5793351}" dt="2023-03-02T16:20:12.840" v="790" actId="478"/>
          <ac:picMkLst>
            <pc:docMk/>
            <pc:sldMk cId="255927508" sldId="296"/>
            <ac:picMk id="4" creationId="{190A1EC4-5233-6E79-465F-7518541E801D}"/>
          </ac:picMkLst>
        </pc:picChg>
        <pc:picChg chg="add mod">
          <ac:chgData name="Moses Ortiz" userId="365db2dec6aecf36" providerId="LiveId" clId="{01F5C907-FA25-44CD-A730-AC3EA5793351}" dt="2023-03-02T16:24:48.333" v="1082" actId="14100"/>
          <ac:picMkLst>
            <pc:docMk/>
            <pc:sldMk cId="255927508" sldId="296"/>
            <ac:picMk id="5" creationId="{FD989F76-2456-1157-468C-200683F76E7D}"/>
          </ac:picMkLst>
        </pc:picChg>
        <pc:picChg chg="del">
          <ac:chgData name="Moses Ortiz" userId="365db2dec6aecf36" providerId="LiveId" clId="{01F5C907-FA25-44CD-A730-AC3EA5793351}" dt="2023-03-02T16:21:20.817" v="803" actId="478"/>
          <ac:picMkLst>
            <pc:docMk/>
            <pc:sldMk cId="255927508" sldId="296"/>
            <ac:picMk id="6" creationId="{6654E955-9AE4-D590-B205-FE896F05C58F}"/>
          </ac:picMkLst>
        </pc:picChg>
        <pc:picChg chg="add mod">
          <ac:chgData name="Moses Ortiz" userId="365db2dec6aecf36" providerId="LiveId" clId="{01F5C907-FA25-44CD-A730-AC3EA5793351}" dt="2023-03-02T16:23:39.174" v="1002" actId="1076"/>
          <ac:picMkLst>
            <pc:docMk/>
            <pc:sldMk cId="255927508" sldId="296"/>
            <ac:picMk id="11" creationId="{83EB2756-3867-6C0F-944E-ABA98590D27D}"/>
          </ac:picMkLst>
        </pc:picChg>
        <pc:picChg chg="add mod">
          <ac:chgData name="Moses Ortiz" userId="365db2dec6aecf36" providerId="LiveId" clId="{01F5C907-FA25-44CD-A730-AC3EA5793351}" dt="2023-03-02T16:23:34.338" v="1000" actId="1076"/>
          <ac:picMkLst>
            <pc:docMk/>
            <pc:sldMk cId="255927508" sldId="296"/>
            <ac:picMk id="16" creationId="{2368579B-B025-50AA-C26C-DE8E35C7F17B}"/>
          </ac:picMkLst>
        </pc:picChg>
        <pc:cxnChg chg="mod">
          <ac:chgData name="Moses Ortiz" userId="365db2dec6aecf36" providerId="LiveId" clId="{01F5C907-FA25-44CD-A730-AC3EA5793351}" dt="2023-03-02T16:24:57.504" v="1085" actId="14100"/>
          <ac:cxnSpMkLst>
            <pc:docMk/>
            <pc:sldMk cId="255927508" sldId="296"/>
            <ac:cxnSpMk id="9" creationId="{FF9E31FB-D62F-CAC3-32C5-157618DD1DE3}"/>
          </ac:cxnSpMkLst>
        </pc:cxnChg>
        <pc:cxnChg chg="mod ord">
          <ac:chgData name="Moses Ortiz" userId="365db2dec6aecf36" providerId="LiveId" clId="{01F5C907-FA25-44CD-A730-AC3EA5793351}" dt="2023-03-02T16:25:10.132" v="1089" actId="14100"/>
          <ac:cxnSpMkLst>
            <pc:docMk/>
            <pc:sldMk cId="255927508" sldId="296"/>
            <ac:cxnSpMk id="13" creationId="{CF9ADC2C-008B-1C19-169F-BA55FD8302A1}"/>
          </ac:cxnSpMkLst>
        </pc:cxnChg>
      </pc:sldChg>
      <pc:sldChg chg="addSp delSp modSp add mod ord">
        <pc:chgData name="Moses Ortiz" userId="365db2dec6aecf36" providerId="LiveId" clId="{01F5C907-FA25-44CD-A730-AC3EA5793351}" dt="2023-03-02T16:27:56.482" v="1149" actId="1076"/>
        <pc:sldMkLst>
          <pc:docMk/>
          <pc:sldMk cId="1520151986" sldId="297"/>
        </pc:sldMkLst>
        <pc:spChg chg="mod">
          <ac:chgData name="Moses Ortiz" userId="365db2dec6aecf36" providerId="LiveId" clId="{01F5C907-FA25-44CD-A730-AC3EA5793351}" dt="2023-03-02T16:27:50.314" v="1144" actId="1076"/>
          <ac:spMkLst>
            <pc:docMk/>
            <pc:sldMk cId="1520151986" sldId="297"/>
            <ac:spMk id="8" creationId="{CC4371F6-BE19-10EF-1C71-1B4F7769E271}"/>
          </ac:spMkLst>
        </pc:spChg>
        <pc:picChg chg="del mod">
          <ac:chgData name="Moses Ortiz" userId="365db2dec6aecf36" providerId="LiveId" clId="{01F5C907-FA25-44CD-A730-AC3EA5793351}" dt="2023-03-02T16:26:47.043" v="1123" actId="478"/>
          <ac:picMkLst>
            <pc:docMk/>
            <pc:sldMk cId="1520151986" sldId="297"/>
            <ac:picMk id="11" creationId="{52B06BA6-5CB7-3956-1C92-588BCA91C316}"/>
          </ac:picMkLst>
        </pc:picChg>
        <pc:picChg chg="add del mod">
          <ac:chgData name="Moses Ortiz" userId="365db2dec6aecf36" providerId="LiveId" clId="{01F5C907-FA25-44CD-A730-AC3EA5793351}" dt="2023-03-02T16:27:50.751" v="1145"/>
          <ac:picMkLst>
            <pc:docMk/>
            <pc:sldMk cId="1520151986" sldId="297"/>
            <ac:picMk id="1026" creationId="{285182C0-B3AB-3F01-D598-A94516FC49FA}"/>
          </ac:picMkLst>
        </pc:picChg>
        <pc:picChg chg="add mod">
          <ac:chgData name="Moses Ortiz" userId="365db2dec6aecf36" providerId="LiveId" clId="{01F5C907-FA25-44CD-A730-AC3EA5793351}" dt="2023-03-02T16:27:56.482" v="1149" actId="1076"/>
          <ac:picMkLst>
            <pc:docMk/>
            <pc:sldMk cId="1520151986" sldId="297"/>
            <ac:picMk id="1028" creationId="{DF79DA7B-230D-29A5-BAAB-38297202896E}"/>
          </ac:picMkLst>
        </pc:picChg>
      </pc:sldChg>
      <pc:sldChg chg="add del">
        <pc:chgData name="Moses Ortiz" userId="365db2dec6aecf36" providerId="LiveId" clId="{01F5C907-FA25-44CD-A730-AC3EA5793351}" dt="2023-03-02T16:26:29.634" v="1098" actId="2890"/>
        <pc:sldMkLst>
          <pc:docMk/>
          <pc:sldMk cId="3845753527" sldId="29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4A945-F0DE-2D50-9E75-3F4D478EC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9FFDD8-8909-30A7-B0B6-6D7CB5D16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00320-1B42-C293-0EFC-7D16907CE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B040-58FF-44DE-8D66-5D848A5CDD6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E36BC-B58D-33A0-FCEB-D847A476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0E7DA-8713-40F6-F86B-D77E3200C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A868-5021-47B4-B535-1815EB0E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1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47AE-76A6-8B19-00BF-6D598A0F4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1EFE6C-506D-A025-A067-E07E0E860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1216C-4C0C-E725-FFD2-14A6C2FC3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B040-58FF-44DE-8D66-5D848A5CDD6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0FA12-CA4B-E8EA-7E01-4D93C89B8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CC09E-9F89-08E5-C93D-F4FBC67DE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A868-5021-47B4-B535-1815EB0E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56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B8A8D3-DA64-5303-B215-A188D6EC97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236B61-B11C-386D-F52D-C83F80AA3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AC3CA-A344-144A-03E5-41603B1BA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B040-58FF-44DE-8D66-5D848A5CDD6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1DDAE-CDB0-CA9C-AC53-78817404C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5BAD3-97C4-AF81-9E50-5E5282843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A868-5021-47B4-B535-1815EB0E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0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EB612-2408-8B90-8004-417233C58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4A68A-80A6-0F73-BCC3-2BACCE450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C2978-18C9-E68E-5DE4-64D7B0DB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B040-58FF-44DE-8D66-5D848A5CDD6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7A210-AA69-0C29-03AB-B0B4F491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A253B-7F76-68EC-EE76-1EBEA2C53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A868-5021-47B4-B535-1815EB0E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3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2056A-0504-4516-9142-740FA4F43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11ED5-C20E-8790-44B3-AF516EFDA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F3822-87E4-58C0-6DE2-D6CC87E9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B040-58FF-44DE-8D66-5D848A5CDD6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65F4A-F884-B9D2-CEE4-D600EA058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53C40-79B8-F1DB-9044-B61E916C6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A868-5021-47B4-B535-1815EB0E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8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6ED91-F1B9-D4A6-4130-E8D6B70E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DEED0-0ED6-ACD5-8DCF-8C82255728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17E6C-C63C-428C-F151-E4EA2AC1C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8B15DB-1AC9-79A6-3D6A-296CD0C4F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B040-58FF-44DE-8D66-5D848A5CDD6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CF9D2F-0E2D-9D79-EF17-5C25EE4FE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87CF8-7F49-B74B-8E20-4BDF540D3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A868-5021-47B4-B535-1815EB0E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5D476-722D-FA3E-F1BE-1E084846F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E81AB-7853-693B-F8D8-61CE267FC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74C68-F8A0-350F-B925-C90ABCAFF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EBD52F-97F9-6784-4E63-E69529A36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3E8205-BA50-80B2-DCAB-25846CA525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C8F43A-8CBE-88D7-7DE3-4F527E8C2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B040-58FF-44DE-8D66-5D848A5CDD6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50F9E9-A05C-333F-3C9A-5704B09C3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9C21A8-AEC0-DBD9-2435-623736483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A868-5021-47B4-B535-1815EB0E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7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395B3-FAF3-4CD2-AF79-FDD0DF2CE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8724D6-00BB-414C-9100-8FB92678D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B040-58FF-44DE-8D66-5D848A5CDD6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BE57B7-EBA6-6D30-F269-11245AB5E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D8CF99-613F-45AC-2B3D-6E1EB696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A868-5021-47B4-B535-1815EB0E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65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37858E-F5A1-7D45-1ECF-8591C9DE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B040-58FF-44DE-8D66-5D848A5CDD6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7994DC-93F6-731D-31CE-49823300A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F3733-90A7-F5C5-CB4B-4213EABEB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A868-5021-47B4-B535-1815EB0E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6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B5F88-D4D3-0844-A090-4BC1F67BB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8CEFA-8370-01DA-D455-4809AE3B1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3D703C-301A-847F-8C4E-85454531C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6CBC8-CAA9-C419-B651-27CEF1984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B040-58FF-44DE-8D66-5D848A5CDD6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FFFC5A-8C76-6DF4-F4C1-AA3F35333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74D93-56DA-CAB6-02D9-3FA89331A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A868-5021-47B4-B535-1815EB0E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96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36E6D-5EFE-915F-D62F-33040B403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DD03D4-0197-AD01-52AE-9FD4F021F3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43531-7912-72DC-FA33-3C959BE7E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1D9C8-3EF9-012A-39A5-22FB40CD2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B040-58FF-44DE-8D66-5D848A5CDD6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308B3-F1AC-9F6C-B3CF-978C2F0E3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F3615-5518-F3E8-9D48-A360CBB6D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A868-5021-47B4-B535-1815EB0E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7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43E90C-BED2-89ED-29DC-99B38143C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10B45-B6F8-654F-AE78-894846F3E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C9CD8-D425-ACE9-2108-1267154C28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5B040-58FF-44DE-8D66-5D848A5CDD6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4D2C2-A234-7E71-DA93-148A61D40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29E9B-902C-E093-D150-30766771D7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FA868-5021-47B4-B535-1815EB0E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1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3643-73CA-19EA-9DA6-3C80114F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0325"/>
            <a:ext cx="10515600" cy="8834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latin typeface="Roboto Slab" pitchFamily="2" charset="0"/>
                <a:ea typeface="Roboto Slab" pitchFamily="2" charset="0"/>
              </a:rPr>
              <a:t>How to Use The</a:t>
            </a:r>
            <a:br>
              <a:rPr lang="en-US" sz="6000" dirty="0">
                <a:latin typeface="Roboto Slab" pitchFamily="2" charset="0"/>
                <a:ea typeface="Roboto Slab" pitchFamily="2" charset="0"/>
              </a:rPr>
            </a:br>
            <a:r>
              <a:rPr lang="en-US" sz="6000" dirty="0">
                <a:latin typeface="Roboto Slab" pitchFamily="2" charset="0"/>
                <a:ea typeface="Roboto Slab" pitchFamily="2" charset="0"/>
              </a:rPr>
              <a:t>G/I Bill Comparison Tool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FEB51F-BE23-0039-3103-8A237060DCE3}"/>
              </a:ext>
            </a:extLst>
          </p:cNvPr>
          <p:cNvSpPr txBox="1">
            <a:spLocks/>
          </p:cNvSpPr>
          <p:nvPr/>
        </p:nvSpPr>
        <p:spPr>
          <a:xfrm>
            <a:off x="838200" y="5397501"/>
            <a:ext cx="10515600" cy="1374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1026" name="Picture 2" descr="United States Navy - Wikipedia">
            <a:extLst>
              <a:ext uri="{FF2B5EF4-FFF2-40B4-BE49-F238E27FC236}">
                <a16:creationId xmlns:a16="http://schemas.microsoft.com/office/drawing/2014/main" id="{DA941B33-587C-5E67-7C96-17588BECF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916" y="5397500"/>
            <a:ext cx="1437120" cy="143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Navy Logo, symbol, meaning, history, PNG, brand">
            <a:extLst>
              <a:ext uri="{FF2B5EF4-FFF2-40B4-BE49-F238E27FC236}">
                <a16:creationId xmlns:a16="http://schemas.microsoft.com/office/drawing/2014/main" id="{BBB120BD-7A98-6B06-1CA7-9C5D3312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21" y="5397500"/>
            <a:ext cx="2439939" cy="137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21359434-31E9-08A0-1F10-3EBA51592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734" y="4834581"/>
            <a:ext cx="3712531" cy="19353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EBD355-1ACE-4A54-0946-FB59B9211518}"/>
              </a:ext>
            </a:extLst>
          </p:cNvPr>
          <p:cNvSpPr txBox="1"/>
          <p:nvPr/>
        </p:nvSpPr>
        <p:spPr>
          <a:xfrm>
            <a:off x="2900218" y="3302510"/>
            <a:ext cx="65301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Roboto Slab" pitchFamily="2" charset="0"/>
                <a:ea typeface="Roboto Slab" pitchFamily="2" charset="0"/>
              </a:rPr>
              <a:t>“Nothing is more expensive than a missed opportunity.”</a:t>
            </a:r>
          </a:p>
          <a:p>
            <a:endParaRPr lang="en-US" b="0" i="0" dirty="0">
              <a:solidFill>
                <a:srgbClr val="202124"/>
              </a:solidFill>
              <a:effectLst/>
              <a:latin typeface="Roboto Slab" pitchFamily="2" charset="0"/>
              <a:ea typeface="Roboto Slab" pitchFamily="2" charset="0"/>
            </a:endParaRPr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Roboto Slab" pitchFamily="2" charset="0"/>
                <a:ea typeface="Roboto Slab" pitchFamily="2" charset="0"/>
              </a:rPr>
              <a:t> - </a:t>
            </a:r>
            <a:r>
              <a:rPr lang="en-US" b="1" i="0" dirty="0">
                <a:solidFill>
                  <a:srgbClr val="202124"/>
                </a:solidFill>
                <a:effectLst/>
                <a:latin typeface="Roboto Slab" pitchFamily="2" charset="0"/>
                <a:ea typeface="Roboto Slab" pitchFamily="2" charset="0"/>
              </a:rPr>
              <a:t>H.</a:t>
            </a:r>
            <a:r>
              <a:rPr lang="en-US" b="0" i="0" dirty="0">
                <a:solidFill>
                  <a:srgbClr val="202124"/>
                </a:solidFill>
                <a:effectLst/>
                <a:latin typeface="Roboto Slab" pitchFamily="2" charset="0"/>
                <a:ea typeface="Roboto Slab" pitchFamily="2" charset="0"/>
              </a:rPr>
              <a:t> </a:t>
            </a:r>
            <a:r>
              <a:rPr lang="en-US" b="1" i="0" dirty="0">
                <a:solidFill>
                  <a:srgbClr val="202124"/>
                </a:solidFill>
                <a:effectLst/>
                <a:latin typeface="Roboto Slab" pitchFamily="2" charset="0"/>
                <a:ea typeface="Roboto Slab" pitchFamily="2" charset="0"/>
              </a:rPr>
              <a:t>Jackson Brown, Jr.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387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3643-73CA-19EA-9DA6-3C80114F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021"/>
            <a:ext cx="12127345" cy="88344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What do High School Students Want after Graduation?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26BC3-7BF4-B167-9955-F72EE3E5A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8570"/>
            <a:ext cx="10515600" cy="585326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dirty="0">
                <a:latin typeface="Roboto Slab" pitchFamily="2" charset="0"/>
                <a:ea typeface="Roboto Slab" pitchFamily="2" charset="0"/>
              </a:rPr>
              <a:t>Enrollment</a:t>
            </a:r>
          </a:p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	~60% of students intend on enrolling in college after graduation</a:t>
            </a:r>
          </a:p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		Approximately 2 out of 5 dropout (Mainly due to Financial Instability)</a:t>
            </a:r>
          </a:p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	~15% of students elect to perform a trade skill after graduation</a:t>
            </a:r>
          </a:p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		</a:t>
            </a:r>
            <a:endParaRPr lang="en-US" sz="2800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Scholarships and Grants</a:t>
            </a:r>
            <a:endParaRPr lang="en-US" sz="2800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	0.1% of students are awarded a full-ride scholarship</a:t>
            </a:r>
          </a:p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	1.5% of students are awarded a full-tuition scholarship</a:t>
            </a:r>
          </a:p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	The average cost of an in-state 4-year university is $80,000-$100,000</a:t>
            </a:r>
          </a:p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	The average amount of aid-per-student is $10,000/year</a:t>
            </a:r>
          </a:p>
          <a:p>
            <a:pPr marL="0" indent="0"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sz="2800" dirty="0">
                <a:latin typeface="Roboto Slab" pitchFamily="2" charset="0"/>
                <a:ea typeface="Roboto Slab" pitchFamily="2" charset="0"/>
              </a:rPr>
              <a:t>Employment</a:t>
            </a:r>
          </a:p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	23% of students enter the work force directly after graduation.</a:t>
            </a:r>
          </a:p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	The US Median Salary for individuals age 20-24 earn $16,000-$30,000/year</a:t>
            </a:r>
          </a:p>
          <a:p>
            <a:pPr marL="0" indent="0">
              <a:buNone/>
            </a:pPr>
            <a:endParaRPr lang="en-US" sz="2300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sz="2300" dirty="0">
                <a:latin typeface="Roboto Slab" pitchFamily="2" charset="0"/>
                <a:ea typeface="Roboto Slab" pitchFamily="2" charset="0"/>
              </a:rPr>
              <a:t>https://educationdata.org/scholarship-statistics</a:t>
            </a:r>
          </a:p>
          <a:p>
            <a:pPr marL="0" indent="0">
              <a:buNone/>
            </a:pPr>
            <a:r>
              <a:rPr lang="en-US" sz="2300" dirty="0">
                <a:latin typeface="Roboto Slab" pitchFamily="2" charset="0"/>
                <a:ea typeface="Roboto Slab" pitchFamily="2" charset="0"/>
              </a:rPr>
              <a:t>https://research.com/research/scholarship-statistics</a:t>
            </a:r>
          </a:p>
          <a:p>
            <a:pPr marL="0" indent="0">
              <a:buNone/>
            </a:pPr>
            <a:endParaRPr lang="en-US" sz="28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2D6208-140D-D27A-5B30-4100CC62FADA}"/>
              </a:ext>
            </a:extLst>
          </p:cNvPr>
          <p:cNvSpPr txBox="1">
            <a:spLocks/>
          </p:cNvSpPr>
          <p:nvPr/>
        </p:nvSpPr>
        <p:spPr>
          <a:xfrm>
            <a:off x="5845630" y="1248570"/>
            <a:ext cx="4833257" cy="4022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7" name="Picture 4" descr="Navy Logo, symbol, meaning, history, PNG, brand">
            <a:extLst>
              <a:ext uri="{FF2B5EF4-FFF2-40B4-BE49-F238E27FC236}">
                <a16:creationId xmlns:a16="http://schemas.microsoft.com/office/drawing/2014/main" id="{88CD7EA4-E88E-76E9-E003-7633BF30A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287" y="5271513"/>
            <a:ext cx="2439939" cy="137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805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3643-73CA-19EA-9DA6-3C80114FE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USMAP – Trade Skill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26BC3-7BF4-B167-9955-F72EE3E5A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69042" cy="349832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600" dirty="0"/>
              <a:t>70+ Trade Skill Certification Jobs (US Navy)</a:t>
            </a:r>
            <a:endParaRPr lang="en-US" sz="3100" dirty="0"/>
          </a:p>
          <a:p>
            <a:pPr marL="0" indent="0">
              <a:buNone/>
            </a:pPr>
            <a:r>
              <a:rPr lang="en-US" sz="2300" dirty="0"/>
              <a:t>https://usmap.osd.mil/</a:t>
            </a:r>
            <a:endParaRPr lang="en-US" sz="3000" dirty="0"/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Unlike Most Apprenticeship Programs:</a:t>
            </a:r>
          </a:p>
          <a:p>
            <a:pPr marL="0" indent="0">
              <a:buNone/>
            </a:pPr>
            <a:endParaRPr lang="en-US" sz="3000" dirty="0"/>
          </a:p>
          <a:p>
            <a:pPr marL="0" indent="0" algn="ctr">
              <a:buNone/>
            </a:pPr>
            <a:r>
              <a:rPr lang="en-US" sz="3000" dirty="0"/>
              <a:t>-Full-Time Benefits on Day One</a:t>
            </a:r>
          </a:p>
          <a:p>
            <a:pPr marL="0" indent="0" algn="ctr">
              <a:buNone/>
            </a:pPr>
            <a:r>
              <a:rPr lang="en-US" sz="3000" dirty="0"/>
              <a:t>-All Equipment/Materials Paid For</a:t>
            </a:r>
          </a:p>
          <a:p>
            <a:pPr marL="0" indent="0" algn="ctr">
              <a:buNone/>
            </a:pPr>
            <a:r>
              <a:rPr lang="en-US" sz="3000" dirty="0"/>
              <a:t>-College is Always an Option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FEB51F-BE23-0039-3103-8A237060DCE3}"/>
              </a:ext>
            </a:extLst>
          </p:cNvPr>
          <p:cNvSpPr txBox="1">
            <a:spLocks/>
          </p:cNvSpPr>
          <p:nvPr/>
        </p:nvSpPr>
        <p:spPr>
          <a:xfrm>
            <a:off x="838200" y="5509770"/>
            <a:ext cx="10515600" cy="1261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All Branches</a:t>
            </a:r>
          </a:p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Active Duty</a:t>
            </a:r>
          </a:p>
        </p:txBody>
      </p:sp>
      <p:pic>
        <p:nvPicPr>
          <p:cNvPr id="4" name="Picture 4" descr="U.S. Army logo">
            <a:extLst>
              <a:ext uri="{FF2B5EF4-FFF2-40B4-BE49-F238E27FC236}">
                <a16:creationId xmlns:a16="http://schemas.microsoft.com/office/drawing/2014/main" id="{E0ED08CA-C0F1-95DE-ABD8-1177905E8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038" y="5533689"/>
            <a:ext cx="973406" cy="129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.S. Air Force – Logos Download">
            <a:extLst>
              <a:ext uri="{FF2B5EF4-FFF2-40B4-BE49-F238E27FC236}">
                <a16:creationId xmlns:a16="http://schemas.microsoft.com/office/drawing/2014/main" id="{B2A9B734-01EE-08E0-A565-E8262A67F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189" y="5571313"/>
            <a:ext cx="1261855" cy="126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vy Logo, symbol, meaning, history, PNG, brand">
            <a:extLst>
              <a:ext uri="{FF2B5EF4-FFF2-40B4-BE49-F238E27FC236}">
                <a16:creationId xmlns:a16="http://schemas.microsoft.com/office/drawing/2014/main" id="{E0CD06C7-21AC-7986-A52C-DB9722B56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771" y="5343696"/>
            <a:ext cx="2647950" cy="148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20C64D5-DE58-D81C-1044-1E61B3E86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542" y="5417235"/>
            <a:ext cx="1418731" cy="14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ECA00210-5217-2725-AA14-EA7BEDD80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6" y="5543718"/>
            <a:ext cx="1404895" cy="132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rump unveils new Space Force logo (yes, it looks like something from 'Star  Trek') | Space">
            <a:extLst>
              <a:ext uri="{FF2B5EF4-FFF2-40B4-BE49-F238E27FC236}">
                <a16:creationId xmlns:a16="http://schemas.microsoft.com/office/drawing/2014/main" id="{959E27E1-C7A9-D9E4-D45C-11C51B86F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00" y="5417235"/>
            <a:ext cx="1446184" cy="138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022AB8-D4D9-A5BA-2E45-F56D64F828D7}"/>
              </a:ext>
            </a:extLst>
          </p:cNvPr>
          <p:cNvSpPr txBox="1">
            <a:spLocks/>
          </p:cNvSpPr>
          <p:nvPr/>
        </p:nvSpPr>
        <p:spPr>
          <a:xfrm>
            <a:off x="6490021" y="1690688"/>
            <a:ext cx="4969042" cy="36332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Roboto Slab" pitchFamily="2" charset="0"/>
                <a:ea typeface="Roboto Slab" pitchFamily="2" charset="0"/>
              </a:rPr>
              <a:t>Requirements: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Roboto Slab" pitchFamily="2" charset="0"/>
                <a:ea typeface="Roboto Slab" pitchFamily="2" charset="0"/>
              </a:rPr>
              <a:t>-Active Duty Enlisted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Roboto Slab" pitchFamily="2" charset="0"/>
                <a:ea typeface="Roboto Slab" pitchFamily="2" charset="0"/>
              </a:rPr>
              <a:t>-12 Months Remaining on Contract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Roboto Slab" pitchFamily="2" charset="0"/>
                <a:ea typeface="Roboto Slab" pitchFamily="2" charset="0"/>
              </a:rPr>
              <a:t>-Work in your Trade Full Time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Roboto Slab" pitchFamily="2" charset="0"/>
                <a:ea typeface="Roboto Slab" pitchFamily="2" charset="0"/>
              </a:rPr>
              <a:t>-Report Hours Worked in Trade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Roboto Slab" pitchFamily="2" charset="0"/>
                <a:ea typeface="Roboto Slab" pitchFamily="2" charset="0"/>
              </a:rPr>
              <a:t>	(Monthly)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Roboto Slab" pitchFamily="2" charset="0"/>
                <a:ea typeface="Roboto Slab" pitchFamily="2" charset="0"/>
              </a:rPr>
              <a:t>-One Trade/Occupation at a Time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07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3643-73CA-19EA-9DA6-3C80114FE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USMAP – Trade Skill Programs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4054F2-4721-E736-F603-87BACF019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547" y="4631192"/>
            <a:ext cx="11774905" cy="7955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US Army – MOS: 12R – Interior Electrician – 3 Certifications Available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FEB51F-BE23-0039-3103-8A237060DCE3}"/>
              </a:ext>
            </a:extLst>
          </p:cNvPr>
          <p:cNvSpPr txBox="1">
            <a:spLocks/>
          </p:cNvSpPr>
          <p:nvPr/>
        </p:nvSpPr>
        <p:spPr>
          <a:xfrm>
            <a:off x="838200" y="5509770"/>
            <a:ext cx="10515600" cy="1261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All Branches</a:t>
            </a:r>
          </a:p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Active Duty</a:t>
            </a:r>
          </a:p>
        </p:txBody>
      </p:sp>
      <p:pic>
        <p:nvPicPr>
          <p:cNvPr id="4" name="Picture 4" descr="U.S. Army logo">
            <a:extLst>
              <a:ext uri="{FF2B5EF4-FFF2-40B4-BE49-F238E27FC236}">
                <a16:creationId xmlns:a16="http://schemas.microsoft.com/office/drawing/2014/main" id="{E0ED08CA-C0F1-95DE-ABD8-1177905E8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038" y="5533689"/>
            <a:ext cx="973406" cy="129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.S. Air Force – Logos Download">
            <a:extLst>
              <a:ext uri="{FF2B5EF4-FFF2-40B4-BE49-F238E27FC236}">
                <a16:creationId xmlns:a16="http://schemas.microsoft.com/office/drawing/2014/main" id="{B2A9B734-01EE-08E0-A565-E8262A67F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189" y="5571313"/>
            <a:ext cx="1261855" cy="126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vy Logo, symbol, meaning, history, PNG, brand">
            <a:extLst>
              <a:ext uri="{FF2B5EF4-FFF2-40B4-BE49-F238E27FC236}">
                <a16:creationId xmlns:a16="http://schemas.microsoft.com/office/drawing/2014/main" id="{E0CD06C7-21AC-7986-A52C-DB9722B56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771" y="5343696"/>
            <a:ext cx="2647950" cy="148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20C64D5-DE58-D81C-1044-1E61B3E86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542" y="5417235"/>
            <a:ext cx="1418731" cy="14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ECA00210-5217-2725-AA14-EA7BEDD80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6" y="5543718"/>
            <a:ext cx="1404895" cy="132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rump unveils new Space Force logo (yes, it looks like something from 'Star  Trek') | Space">
            <a:extLst>
              <a:ext uri="{FF2B5EF4-FFF2-40B4-BE49-F238E27FC236}">
                <a16:creationId xmlns:a16="http://schemas.microsoft.com/office/drawing/2014/main" id="{959E27E1-C7A9-D9E4-D45C-11C51B86F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00" y="5417235"/>
            <a:ext cx="1446184" cy="138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FE9B31-32EB-6E4D-CAC1-44A795BBA6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576199"/>
            <a:ext cx="12192000" cy="283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15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3643-73CA-19EA-9DA6-3C80114FE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USMAP – Trade Skill Programs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4054F2-4721-E736-F603-87BACF019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81051"/>
            <a:ext cx="10515600" cy="7955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US Marine Corps – MOS: 1141 – Electrician – 3 Certifications Available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FEB51F-BE23-0039-3103-8A237060DCE3}"/>
              </a:ext>
            </a:extLst>
          </p:cNvPr>
          <p:cNvSpPr txBox="1">
            <a:spLocks/>
          </p:cNvSpPr>
          <p:nvPr/>
        </p:nvSpPr>
        <p:spPr>
          <a:xfrm>
            <a:off x="838200" y="5509770"/>
            <a:ext cx="10515600" cy="1261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All Branches</a:t>
            </a:r>
          </a:p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Active Duty</a:t>
            </a:r>
          </a:p>
        </p:txBody>
      </p:sp>
      <p:pic>
        <p:nvPicPr>
          <p:cNvPr id="4" name="Picture 4" descr="U.S. Army logo">
            <a:extLst>
              <a:ext uri="{FF2B5EF4-FFF2-40B4-BE49-F238E27FC236}">
                <a16:creationId xmlns:a16="http://schemas.microsoft.com/office/drawing/2014/main" id="{E0ED08CA-C0F1-95DE-ABD8-1177905E8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038" y="5533689"/>
            <a:ext cx="973406" cy="129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.S. Air Force – Logos Download">
            <a:extLst>
              <a:ext uri="{FF2B5EF4-FFF2-40B4-BE49-F238E27FC236}">
                <a16:creationId xmlns:a16="http://schemas.microsoft.com/office/drawing/2014/main" id="{B2A9B734-01EE-08E0-A565-E8262A67F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189" y="5571313"/>
            <a:ext cx="1261855" cy="126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vy Logo, symbol, meaning, history, PNG, brand">
            <a:extLst>
              <a:ext uri="{FF2B5EF4-FFF2-40B4-BE49-F238E27FC236}">
                <a16:creationId xmlns:a16="http://schemas.microsoft.com/office/drawing/2014/main" id="{E0CD06C7-21AC-7986-A52C-DB9722B56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771" y="5343696"/>
            <a:ext cx="2647950" cy="148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20C64D5-DE58-D81C-1044-1E61B3E86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542" y="5417235"/>
            <a:ext cx="1418731" cy="14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ECA00210-5217-2725-AA14-EA7BEDD80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6" y="5543718"/>
            <a:ext cx="1404895" cy="132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rump unveils new Space Force logo (yes, it looks like something from 'Star  Trek') | Space">
            <a:extLst>
              <a:ext uri="{FF2B5EF4-FFF2-40B4-BE49-F238E27FC236}">
                <a16:creationId xmlns:a16="http://schemas.microsoft.com/office/drawing/2014/main" id="{959E27E1-C7A9-D9E4-D45C-11C51B86F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00" y="5417235"/>
            <a:ext cx="1446184" cy="138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A1BA05-CBD3-9506-8A2A-B270E4E041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473302"/>
            <a:ext cx="12192000" cy="274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28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3643-73CA-19EA-9DA6-3C80114F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6178"/>
          </a:xfrm>
        </p:spPr>
        <p:txBody>
          <a:bodyPr/>
          <a:lstStyle/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USMAP – Trade Skill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26BC3-7BF4-B167-9955-F72EE3E5A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26975"/>
            <a:ext cx="10515600" cy="40947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US Navy – Rating: Electrician’s Mate – 7 Certifications Available</a:t>
            </a:r>
            <a:endParaRPr lang="en-US" sz="28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FEB51F-BE23-0039-3103-8A237060DCE3}"/>
              </a:ext>
            </a:extLst>
          </p:cNvPr>
          <p:cNvSpPr txBox="1">
            <a:spLocks/>
          </p:cNvSpPr>
          <p:nvPr/>
        </p:nvSpPr>
        <p:spPr>
          <a:xfrm>
            <a:off x="838200" y="5397501"/>
            <a:ext cx="10515600" cy="1374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US Navy Specific</a:t>
            </a:r>
          </a:p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Active/Reserve Duty</a:t>
            </a:r>
          </a:p>
        </p:txBody>
      </p:sp>
      <p:pic>
        <p:nvPicPr>
          <p:cNvPr id="1026" name="Picture 2" descr="United States Navy - Wikipedia">
            <a:extLst>
              <a:ext uri="{FF2B5EF4-FFF2-40B4-BE49-F238E27FC236}">
                <a16:creationId xmlns:a16="http://schemas.microsoft.com/office/drawing/2014/main" id="{DA941B33-587C-5E67-7C96-17588BECF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916" y="5397500"/>
            <a:ext cx="1437120" cy="143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Navy Logo, symbol, meaning, history, PNG, brand">
            <a:extLst>
              <a:ext uri="{FF2B5EF4-FFF2-40B4-BE49-F238E27FC236}">
                <a16:creationId xmlns:a16="http://schemas.microsoft.com/office/drawing/2014/main" id="{BBB120BD-7A98-6B06-1CA7-9C5D3312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21" y="5397500"/>
            <a:ext cx="2439939" cy="137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CF7EFF-68B8-4FEB-E6D0-EE1739D1F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957" y="1042859"/>
            <a:ext cx="10700085" cy="388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19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3643-73CA-19EA-9DA6-3C80114F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4453"/>
          </a:xfrm>
        </p:spPr>
        <p:txBody>
          <a:bodyPr/>
          <a:lstStyle/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Other Ways to Earn College 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26BC3-7BF4-B167-9955-F72EE3E5A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95400"/>
            <a:ext cx="10515600" cy="40285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900" dirty="0">
                <a:solidFill>
                  <a:srgbClr val="222222"/>
                </a:solidFill>
                <a:effectLst/>
                <a:latin typeface="Roboto Slab" pitchFamily="2" charset="0"/>
                <a:ea typeface="Roboto Slab" pitchFamily="2" charset="0"/>
              </a:rPr>
              <a:t>College Level Examination Program (CLEP) 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222222"/>
                </a:solidFill>
                <a:effectLst/>
                <a:latin typeface="Roboto Slab" pitchFamily="2" charset="0"/>
                <a:ea typeface="Roboto Slab" pitchFamily="2" charset="0"/>
              </a:rPr>
              <a:t> A series of 33 standardized subject exams that can be taken for recommended college credit introductory-level classes taken in the first two years of college. Recognized at over 2,900 participating colleges and universities. All first attempts on exams are funded by the US Military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222222"/>
                </a:solidFill>
                <a:effectLst/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https://www.navycollege.navy.mil/sailors/resources.htm</a:t>
            </a:r>
          </a:p>
          <a:p>
            <a:pPr marL="0" indent="0">
              <a:buNone/>
            </a:pPr>
            <a:endParaRPr lang="en-US" sz="1900" dirty="0">
              <a:solidFill>
                <a:srgbClr val="595959"/>
              </a:solidFill>
              <a:effectLst/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900" dirty="0">
                <a:solidFill>
                  <a:srgbClr val="222222"/>
                </a:solidFill>
                <a:effectLst/>
                <a:latin typeface="Roboto Slab" pitchFamily="2" charset="0"/>
                <a:ea typeface="Roboto Slab" pitchFamily="2" charset="0"/>
              </a:rPr>
              <a:t>Joint Service Transcript (JST)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222222"/>
                </a:solidFill>
                <a:effectLst/>
                <a:latin typeface="Roboto Slab" pitchFamily="2" charset="0"/>
                <a:ea typeface="Roboto Slab" pitchFamily="2" charset="0"/>
              </a:rPr>
              <a:t>Earn college credit recommendations by The American Council on Education (ACE) for participating in Navy training for your career, advancing in rank, and earning certifications.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222222"/>
                </a:solidFill>
                <a:effectLst/>
                <a:latin typeface="Roboto Slab" pitchFamily="2" charset="0"/>
                <a:ea typeface="Roboto Slab" pitchFamily="2" charset="0"/>
              </a:rPr>
              <a:t>https://jst.doded.mil/jst/</a:t>
            </a:r>
          </a:p>
          <a:p>
            <a:pPr marL="0" indent="0">
              <a:buNone/>
            </a:pPr>
            <a:endParaRPr lang="en-US" sz="1900" dirty="0">
              <a:solidFill>
                <a:srgbClr val="222222"/>
              </a:solidFill>
              <a:effectLst/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sz="1900" dirty="0">
                <a:solidFill>
                  <a:srgbClr val="222222"/>
                </a:solidFill>
                <a:effectLst/>
                <a:latin typeface="Roboto Slab" pitchFamily="2" charset="0"/>
                <a:ea typeface="Roboto Slab" pitchFamily="2" charset="0"/>
              </a:rPr>
              <a:t>Tuition Assistance (TA)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222222"/>
                </a:solidFill>
                <a:effectLst/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Pay up to 100% of tuition charged by education institutions after your second year of service in the Military using online courses or “brick and mortar” institutions local to your base.</a:t>
            </a:r>
            <a:endParaRPr lang="en-US" sz="1900" dirty="0">
              <a:solidFill>
                <a:srgbClr val="222222"/>
              </a:solidFill>
              <a:effectLst/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sz="1900" dirty="0">
                <a:solidFill>
                  <a:srgbClr val="222222"/>
                </a:solidFill>
                <a:effectLst/>
                <a:latin typeface="Roboto Slab" pitchFamily="2" charset="0"/>
                <a:ea typeface="Roboto Slab" pitchFamily="2" charset="0"/>
              </a:rPr>
              <a:t>https://www.navycollege.navy.mil/sailors/tuition-assistance-ncpace.htm</a:t>
            </a:r>
            <a:endParaRPr lang="en-US" sz="3000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FEB51F-BE23-0039-3103-8A237060DCE3}"/>
              </a:ext>
            </a:extLst>
          </p:cNvPr>
          <p:cNvSpPr txBox="1">
            <a:spLocks/>
          </p:cNvSpPr>
          <p:nvPr/>
        </p:nvSpPr>
        <p:spPr>
          <a:xfrm>
            <a:off x="838200" y="5509770"/>
            <a:ext cx="10515600" cy="1261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All Branches</a:t>
            </a:r>
          </a:p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Active Duty</a:t>
            </a:r>
          </a:p>
        </p:txBody>
      </p:sp>
      <p:pic>
        <p:nvPicPr>
          <p:cNvPr id="4" name="Picture 4" descr="U.S. Army logo">
            <a:extLst>
              <a:ext uri="{FF2B5EF4-FFF2-40B4-BE49-F238E27FC236}">
                <a16:creationId xmlns:a16="http://schemas.microsoft.com/office/drawing/2014/main" id="{E0ED08CA-C0F1-95DE-ABD8-1177905E8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038" y="5533689"/>
            <a:ext cx="973406" cy="129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.S. Air Force – Logos Download">
            <a:extLst>
              <a:ext uri="{FF2B5EF4-FFF2-40B4-BE49-F238E27FC236}">
                <a16:creationId xmlns:a16="http://schemas.microsoft.com/office/drawing/2014/main" id="{B2A9B734-01EE-08E0-A565-E8262A67F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189" y="5571313"/>
            <a:ext cx="1261855" cy="126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vy Logo, symbol, meaning, history, PNG, brand">
            <a:extLst>
              <a:ext uri="{FF2B5EF4-FFF2-40B4-BE49-F238E27FC236}">
                <a16:creationId xmlns:a16="http://schemas.microsoft.com/office/drawing/2014/main" id="{E0CD06C7-21AC-7986-A52C-DB9722B56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771" y="5343696"/>
            <a:ext cx="2647950" cy="148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20C64D5-DE58-D81C-1044-1E61B3E86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542" y="5417235"/>
            <a:ext cx="1418731" cy="14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ECA00210-5217-2725-AA14-EA7BEDD80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6" y="5543718"/>
            <a:ext cx="1404895" cy="132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rump unveils new Space Force logo (yes, it looks like something from 'Star  Trek') | Space">
            <a:extLst>
              <a:ext uri="{FF2B5EF4-FFF2-40B4-BE49-F238E27FC236}">
                <a16:creationId xmlns:a16="http://schemas.microsoft.com/office/drawing/2014/main" id="{959E27E1-C7A9-D9E4-D45C-11C51B86F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00" y="5417235"/>
            <a:ext cx="1446184" cy="138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963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3643-73CA-19EA-9DA6-3C80114F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3445"/>
          </a:xfrm>
        </p:spPr>
        <p:txBody>
          <a:bodyPr/>
          <a:lstStyle/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Other Ways to Earn College 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26BC3-7BF4-B167-9955-F72EE3E5A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564"/>
            <a:ext cx="10515600" cy="40229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Navy College Program for Afloat College Education (NCPACE)</a:t>
            </a:r>
          </a:p>
          <a:p>
            <a:pPr marL="0" indent="0">
              <a:buNone/>
            </a:pPr>
            <a:endParaRPr lang="en-US" sz="2400" dirty="0">
              <a:solidFill>
                <a:srgbClr val="22222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you are on deployment, how do you go to school?</a:t>
            </a:r>
          </a:p>
          <a:p>
            <a:pPr marL="0" indent="0">
              <a:buNone/>
            </a:pPr>
            <a:endParaRPr lang="en-US" sz="2400" dirty="0">
              <a:solidFill>
                <a:srgbClr val="22222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NCPACE courses are offline, distance-learning courses designed to allow students to continue their education while deployed and without reliable, consistent Internet access.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Students complete their assignments independently using texts, study guides and other materials. There is no mentor interaction for NCPACE courses.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Pays up to 100% of tuition charged by education institutions while serving aboard a ship at sea.</a:t>
            </a:r>
          </a:p>
          <a:p>
            <a:pPr marL="0" indent="0">
              <a:buNone/>
            </a:pPr>
            <a:endParaRPr lang="en-US" sz="2400" dirty="0">
              <a:solidFill>
                <a:srgbClr val="22222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https://www.navycollege.navy.mil/sailors/tuition-assistance-ncpace.htm</a:t>
            </a:r>
          </a:p>
          <a:p>
            <a:pPr marL="514350" indent="-514350">
              <a:buAutoNum type="arabicPeriod"/>
            </a:pPr>
            <a:endParaRPr lang="en-US" sz="28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FEB51F-BE23-0039-3103-8A237060DCE3}"/>
              </a:ext>
            </a:extLst>
          </p:cNvPr>
          <p:cNvSpPr txBox="1">
            <a:spLocks/>
          </p:cNvSpPr>
          <p:nvPr/>
        </p:nvSpPr>
        <p:spPr>
          <a:xfrm>
            <a:off x="838200" y="5397501"/>
            <a:ext cx="10515600" cy="1374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US Navy Specific</a:t>
            </a:r>
          </a:p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Active Duty</a:t>
            </a:r>
          </a:p>
        </p:txBody>
      </p:sp>
      <p:pic>
        <p:nvPicPr>
          <p:cNvPr id="1026" name="Picture 2" descr="United States Navy - Wikipedia">
            <a:extLst>
              <a:ext uri="{FF2B5EF4-FFF2-40B4-BE49-F238E27FC236}">
                <a16:creationId xmlns:a16="http://schemas.microsoft.com/office/drawing/2014/main" id="{DA941B33-587C-5E67-7C96-17588BECF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916" y="5397500"/>
            <a:ext cx="1437120" cy="143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Navy Logo, symbol, meaning, history, PNG, brand">
            <a:extLst>
              <a:ext uri="{FF2B5EF4-FFF2-40B4-BE49-F238E27FC236}">
                <a16:creationId xmlns:a16="http://schemas.microsoft.com/office/drawing/2014/main" id="{BBB120BD-7A98-6B06-1CA7-9C5D3312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21" y="5397500"/>
            <a:ext cx="2439939" cy="137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08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3643-73CA-19EA-9DA6-3C80114FE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Forever G/I Bill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26BC3-7BF4-B167-9955-F72EE3E5A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69042" cy="3498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Benefits: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222222"/>
                </a:solidFill>
                <a:latin typeface="Roboto Slab" pitchFamily="2" charset="0"/>
                <a:ea typeface="Roboto Slab" pitchFamily="2" charset="0"/>
              </a:rPr>
              <a:t>Up to $25,162/year for tuition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222222"/>
                </a:solidFill>
                <a:latin typeface="Roboto Slab" pitchFamily="2" charset="0"/>
                <a:ea typeface="Roboto Slab" pitchFamily="2" charset="0"/>
              </a:rPr>
              <a:t>Up to </a:t>
            </a:r>
            <a:r>
              <a:rPr lang="en-US" sz="1800" b="0" i="0" u="none" strike="noStrike" baseline="0" dirty="0">
                <a:solidFill>
                  <a:srgbClr val="222222"/>
                </a:solidFill>
                <a:latin typeface="Roboto Slab" pitchFamily="2" charset="0"/>
                <a:ea typeface="Roboto Slab" pitchFamily="2" charset="0"/>
              </a:rPr>
              <a:t>$3,081/month for room/board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222222"/>
                </a:solidFill>
                <a:latin typeface="Roboto Slab" pitchFamily="2" charset="0"/>
                <a:ea typeface="Roboto Slab" pitchFamily="2" charset="0"/>
              </a:rPr>
              <a:t>Up to $1,000/year for books</a:t>
            </a:r>
          </a:p>
          <a:p>
            <a:pPr marL="0" indent="0">
              <a:buNone/>
            </a:pPr>
            <a:endParaRPr lang="en-US" sz="1800" dirty="0">
              <a:solidFill>
                <a:srgbClr val="222222"/>
              </a:solidFill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22222"/>
                </a:solidFill>
                <a:latin typeface="Roboto Slab" pitchFamily="2" charset="0"/>
                <a:ea typeface="Roboto Slab" pitchFamily="2" charset="0"/>
              </a:rPr>
              <a:t>Benefits DO NOT EXPIRE with non-use.</a:t>
            </a:r>
          </a:p>
          <a:p>
            <a:pPr marL="0" indent="0">
              <a:buNone/>
            </a:pPr>
            <a:endParaRPr lang="en-US" sz="1800" dirty="0">
              <a:solidFill>
                <a:srgbClr val="222222"/>
              </a:solidFill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222222"/>
                </a:solidFill>
                <a:latin typeface="Roboto Slab" pitchFamily="2" charset="0"/>
                <a:ea typeface="Roboto Slab" pitchFamily="2" charset="0"/>
              </a:rPr>
              <a:t>https://www.va.gov/education/gi-bill-comparison-tool/</a:t>
            </a: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FEB51F-BE23-0039-3103-8A237060DCE3}"/>
              </a:ext>
            </a:extLst>
          </p:cNvPr>
          <p:cNvSpPr txBox="1">
            <a:spLocks/>
          </p:cNvSpPr>
          <p:nvPr/>
        </p:nvSpPr>
        <p:spPr>
          <a:xfrm>
            <a:off x="838200" y="5422320"/>
            <a:ext cx="10515600" cy="1435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All Branches</a:t>
            </a:r>
          </a:p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Active Duty</a:t>
            </a:r>
          </a:p>
        </p:txBody>
      </p:sp>
      <p:pic>
        <p:nvPicPr>
          <p:cNvPr id="4" name="Picture 4" descr="U.S. Army logo">
            <a:extLst>
              <a:ext uri="{FF2B5EF4-FFF2-40B4-BE49-F238E27FC236}">
                <a16:creationId xmlns:a16="http://schemas.microsoft.com/office/drawing/2014/main" id="{E0ED08CA-C0F1-95DE-ABD8-1177905E8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038" y="5533689"/>
            <a:ext cx="973406" cy="129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.S. Air Force – Logos Download">
            <a:extLst>
              <a:ext uri="{FF2B5EF4-FFF2-40B4-BE49-F238E27FC236}">
                <a16:creationId xmlns:a16="http://schemas.microsoft.com/office/drawing/2014/main" id="{B2A9B734-01EE-08E0-A565-E8262A67F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189" y="5571313"/>
            <a:ext cx="1261855" cy="126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vy Logo, symbol, meaning, history, PNG, brand">
            <a:extLst>
              <a:ext uri="{FF2B5EF4-FFF2-40B4-BE49-F238E27FC236}">
                <a16:creationId xmlns:a16="http://schemas.microsoft.com/office/drawing/2014/main" id="{E0CD06C7-21AC-7986-A52C-DB9722B56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771" y="5343696"/>
            <a:ext cx="2647950" cy="148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20C64D5-DE58-D81C-1044-1E61B3E86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542" y="5417235"/>
            <a:ext cx="1418731" cy="14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ECA00210-5217-2725-AA14-EA7BEDD80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6" y="5543718"/>
            <a:ext cx="1404895" cy="132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rump unveils new Space Force logo (yes, it looks like something from 'Star  Trek') | Space">
            <a:extLst>
              <a:ext uri="{FF2B5EF4-FFF2-40B4-BE49-F238E27FC236}">
                <a16:creationId xmlns:a16="http://schemas.microsoft.com/office/drawing/2014/main" id="{959E27E1-C7A9-D9E4-D45C-11C51B86F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00" y="5417235"/>
            <a:ext cx="1446184" cy="138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022AB8-D4D9-A5BA-2E45-F56D64F828D7}"/>
              </a:ext>
            </a:extLst>
          </p:cNvPr>
          <p:cNvSpPr txBox="1">
            <a:spLocks/>
          </p:cNvSpPr>
          <p:nvPr/>
        </p:nvSpPr>
        <p:spPr>
          <a:xfrm>
            <a:off x="6490021" y="1825625"/>
            <a:ext cx="4969042" cy="3498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Requirements: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36 Months Active Duty Service = 100%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30 Months Active Duty Service = 90%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24 Months Active Duty Service = 80%</a:t>
            </a:r>
          </a:p>
          <a:p>
            <a:pPr marL="0" indent="0"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18 Months Active Duty Service = 70%</a:t>
            </a:r>
          </a:p>
          <a:p>
            <a:pPr marL="0" indent="0"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6-18 Months Active Duty Service = 60%</a:t>
            </a:r>
          </a:p>
          <a:p>
            <a:pPr marL="0" indent="0"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90 Days Active Duty Service = 50%</a:t>
            </a:r>
          </a:p>
          <a:p>
            <a:pPr marL="0" indent="0">
              <a:buNone/>
            </a:pPr>
            <a:endParaRPr lang="en-US" sz="2000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23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3643-73CA-19EA-9DA6-3C80114FE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Forever G/I Bill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26BC3-7BF4-B167-9955-F72EE3E5A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69042" cy="34983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900" dirty="0">
                <a:latin typeface="Roboto Slab" pitchFamily="2" charset="0"/>
                <a:ea typeface="Roboto Slab" pitchFamily="2" charset="0"/>
              </a:rPr>
              <a:t>Yellow Ribbon Schools Provide up to                       </a:t>
            </a:r>
            <a:r>
              <a:rPr lang="en-US" sz="2900" b="1" u="sng" dirty="0">
                <a:latin typeface="Roboto Slab" pitchFamily="2" charset="0"/>
                <a:ea typeface="Roboto Slab" pitchFamily="2" charset="0"/>
              </a:rPr>
              <a:t>100% TUITION COVERAGE</a:t>
            </a:r>
          </a:p>
          <a:p>
            <a:pPr marL="457200" lvl="1" indent="0" algn="ctr">
              <a:buNone/>
            </a:pPr>
            <a:r>
              <a:rPr lang="en-US" sz="1600" dirty="0">
                <a:latin typeface="Roboto Slab" pitchFamily="2" charset="0"/>
                <a:ea typeface="Roboto Slab" pitchFamily="2" charset="0"/>
              </a:rPr>
              <a:t>MIT (MASSACHUSETTS)</a:t>
            </a:r>
          </a:p>
          <a:p>
            <a:pPr marL="457200" lvl="1" indent="0" algn="ctr">
              <a:buNone/>
            </a:pPr>
            <a:r>
              <a:rPr lang="en-US" sz="1600" dirty="0">
                <a:latin typeface="Roboto Slab" pitchFamily="2" charset="0"/>
                <a:ea typeface="Roboto Slab" pitchFamily="2" charset="0"/>
              </a:rPr>
              <a:t>HARVARD (MASSACHUSETTS)</a:t>
            </a:r>
          </a:p>
          <a:p>
            <a:pPr marL="457200" lvl="1" indent="0" algn="ctr">
              <a:buNone/>
            </a:pPr>
            <a:r>
              <a:rPr lang="en-US" sz="1600" dirty="0">
                <a:latin typeface="Roboto Slab" pitchFamily="2" charset="0"/>
                <a:ea typeface="Roboto Slab" pitchFamily="2" charset="0"/>
              </a:rPr>
              <a:t>YALE (CONNECTICUT)</a:t>
            </a:r>
          </a:p>
          <a:p>
            <a:pPr marL="457200" lvl="1" indent="0" algn="ctr">
              <a:buNone/>
            </a:pPr>
            <a:r>
              <a:rPr lang="en-US" sz="1600" dirty="0">
                <a:latin typeface="Roboto Slab" pitchFamily="2" charset="0"/>
                <a:ea typeface="Roboto Slab" pitchFamily="2" charset="0"/>
              </a:rPr>
              <a:t>DARTMOUTH (NEW HAMPSHIRE)</a:t>
            </a:r>
          </a:p>
          <a:p>
            <a:pPr marL="457200" lvl="1" indent="0" algn="ctr">
              <a:buNone/>
            </a:pPr>
            <a:r>
              <a:rPr lang="en-US" sz="1600" dirty="0">
                <a:latin typeface="Roboto Slab" pitchFamily="2" charset="0"/>
                <a:ea typeface="Roboto Slab" pitchFamily="2" charset="0"/>
              </a:rPr>
              <a:t>COLUMBIA (NEW YORK)</a:t>
            </a:r>
          </a:p>
          <a:p>
            <a:pPr marL="457200" lvl="1" indent="0" algn="ctr">
              <a:buNone/>
            </a:pPr>
            <a:r>
              <a:rPr lang="en-US" sz="1600" dirty="0">
                <a:latin typeface="Roboto Slab" pitchFamily="2" charset="0"/>
                <a:ea typeface="Roboto Slab" pitchFamily="2" charset="0"/>
              </a:rPr>
              <a:t>CORNELL (NEW YORK)</a:t>
            </a:r>
          </a:p>
          <a:p>
            <a:pPr marL="457200" lvl="1" indent="0" algn="ctr">
              <a:buNone/>
            </a:pPr>
            <a:r>
              <a:rPr lang="en-US" sz="1600" dirty="0">
                <a:latin typeface="Roboto Slab" pitchFamily="2" charset="0"/>
                <a:ea typeface="Roboto Slab" pitchFamily="2" charset="0"/>
              </a:rPr>
              <a:t>BROWN (RHODE ISLAND</a:t>
            </a:r>
          </a:p>
          <a:p>
            <a:pPr marL="457200" lvl="1" indent="0" algn="ctr">
              <a:buNone/>
            </a:pPr>
            <a:r>
              <a:rPr lang="en-US" sz="1600" dirty="0">
                <a:latin typeface="Roboto Slab" pitchFamily="2" charset="0"/>
                <a:ea typeface="Roboto Slab" pitchFamily="2" charset="0"/>
              </a:rPr>
              <a:t>PRINCETON (NEW JERSEY)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FEB51F-BE23-0039-3103-8A237060DCE3}"/>
              </a:ext>
            </a:extLst>
          </p:cNvPr>
          <p:cNvSpPr txBox="1">
            <a:spLocks/>
          </p:cNvSpPr>
          <p:nvPr/>
        </p:nvSpPr>
        <p:spPr>
          <a:xfrm>
            <a:off x="838200" y="5509770"/>
            <a:ext cx="10515600" cy="1261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All Branches</a:t>
            </a:r>
          </a:p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Active Duty</a:t>
            </a:r>
          </a:p>
        </p:txBody>
      </p:sp>
      <p:pic>
        <p:nvPicPr>
          <p:cNvPr id="4" name="Picture 4" descr="U.S. Army logo">
            <a:extLst>
              <a:ext uri="{FF2B5EF4-FFF2-40B4-BE49-F238E27FC236}">
                <a16:creationId xmlns:a16="http://schemas.microsoft.com/office/drawing/2014/main" id="{E0ED08CA-C0F1-95DE-ABD8-1177905E8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038" y="5533689"/>
            <a:ext cx="973406" cy="129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.S. Air Force – Logos Download">
            <a:extLst>
              <a:ext uri="{FF2B5EF4-FFF2-40B4-BE49-F238E27FC236}">
                <a16:creationId xmlns:a16="http://schemas.microsoft.com/office/drawing/2014/main" id="{B2A9B734-01EE-08E0-A565-E8262A67F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189" y="5571313"/>
            <a:ext cx="1261855" cy="126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vy Logo, symbol, meaning, history, PNG, brand">
            <a:extLst>
              <a:ext uri="{FF2B5EF4-FFF2-40B4-BE49-F238E27FC236}">
                <a16:creationId xmlns:a16="http://schemas.microsoft.com/office/drawing/2014/main" id="{E0CD06C7-21AC-7986-A52C-DB9722B56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771" y="5343696"/>
            <a:ext cx="2647950" cy="148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20C64D5-DE58-D81C-1044-1E61B3E86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542" y="5417235"/>
            <a:ext cx="1418731" cy="14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ECA00210-5217-2725-AA14-EA7BEDD80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6" y="5543718"/>
            <a:ext cx="1404895" cy="132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rump unveils new Space Force logo (yes, it looks like something from 'Star  Trek') | Space">
            <a:extLst>
              <a:ext uri="{FF2B5EF4-FFF2-40B4-BE49-F238E27FC236}">
                <a16:creationId xmlns:a16="http://schemas.microsoft.com/office/drawing/2014/main" id="{959E27E1-C7A9-D9E4-D45C-11C51B86F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00" y="5417235"/>
            <a:ext cx="1446184" cy="138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022AB8-D4D9-A5BA-2E45-F56D64F828D7}"/>
              </a:ext>
            </a:extLst>
          </p:cNvPr>
          <p:cNvSpPr txBox="1">
            <a:spLocks/>
          </p:cNvSpPr>
          <p:nvPr/>
        </p:nvSpPr>
        <p:spPr>
          <a:xfrm>
            <a:off x="6490021" y="1690688"/>
            <a:ext cx="4969042" cy="363326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The Education Grant will apply to: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Colleges/Universities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Trade Schools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Technical/Vocational Schools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>
                <a:latin typeface="Roboto Slab" pitchFamily="2" charset="0"/>
                <a:ea typeface="Roboto Slab" pitchFamily="2" charset="0"/>
              </a:rPr>
              <a:t>How many of your students have 100% of their expenses covered to these Universities?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latin typeface="Roboto Slab" pitchFamily="2" charset="0"/>
                <a:ea typeface="Roboto Slab" pitchFamily="2" charset="0"/>
              </a:rPr>
              <a:t>University of Michigan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latin typeface="Roboto Slab" pitchFamily="2" charset="0"/>
                <a:ea typeface="Roboto Slab" pitchFamily="2" charset="0"/>
              </a:rPr>
              <a:t>Wayne State University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latin typeface="Roboto Slab" pitchFamily="2" charset="0"/>
                <a:ea typeface="Roboto Slab" pitchFamily="2" charset="0"/>
              </a:rPr>
              <a:t>Michigan State University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latin typeface="Roboto Slab" pitchFamily="2" charset="0"/>
                <a:ea typeface="Roboto Slab" pitchFamily="2" charset="0"/>
              </a:rPr>
              <a:t>Grand Valley State University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660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3643-73CA-19EA-9DA6-3C80114FE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Forever G/I Bill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C4371F6-BE19-10EF-1C71-1B4F7769E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STEP 1: Visit the Website</a:t>
            </a:r>
          </a:p>
          <a:p>
            <a:pPr marL="0" indent="0"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sz="2800" b="0" i="0" u="none" strike="noStrike" baseline="0" dirty="0">
                <a:solidFill>
                  <a:srgbClr val="222222"/>
                </a:solidFill>
                <a:latin typeface="Roboto Slab" pitchFamily="2" charset="0"/>
                <a:ea typeface="Roboto Slab" pitchFamily="2" charset="0"/>
              </a:rPr>
              <a:t>https://www.va.gov/education/gi-bill-comparison-tool/</a:t>
            </a: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F79DA7B-230D-29A5-BAAB-38297202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98" y="3429000"/>
            <a:ext cx="3265004" cy="326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151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3643-73CA-19EA-9DA6-3C80114FE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Forever G/I Bill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C4371F6-BE19-10EF-1C71-1B4F7769E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STEP 2: Scroll Down to the Comparison Tool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B5C7E4-CAE8-B972-444C-3977E1433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346" y="2303698"/>
            <a:ext cx="6129354" cy="455430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8677F78-0C81-6BA4-183E-E186FBAAA85B}"/>
              </a:ext>
            </a:extLst>
          </p:cNvPr>
          <p:cNvCxnSpPr>
            <a:cxnSpLocks/>
          </p:cNvCxnSpPr>
          <p:nvPr/>
        </p:nvCxnSpPr>
        <p:spPr>
          <a:xfrm>
            <a:off x="2438400" y="2736417"/>
            <a:ext cx="0" cy="3440546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A69D16A-B7E2-C864-F35E-EBBCE63815AD}"/>
              </a:ext>
            </a:extLst>
          </p:cNvPr>
          <p:cNvCxnSpPr>
            <a:cxnSpLocks/>
          </p:cNvCxnSpPr>
          <p:nvPr/>
        </p:nvCxnSpPr>
        <p:spPr>
          <a:xfrm>
            <a:off x="2124075" y="2736417"/>
            <a:ext cx="0" cy="3440546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A3E9FA7-D192-08E2-4721-991F02DE1039}"/>
              </a:ext>
            </a:extLst>
          </p:cNvPr>
          <p:cNvCxnSpPr>
            <a:cxnSpLocks/>
          </p:cNvCxnSpPr>
          <p:nvPr/>
        </p:nvCxnSpPr>
        <p:spPr>
          <a:xfrm>
            <a:off x="1800225" y="2736417"/>
            <a:ext cx="0" cy="3440546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4968D4-AAC8-78E8-A4C6-EB20974DB685}"/>
              </a:ext>
            </a:extLst>
          </p:cNvPr>
          <p:cNvCxnSpPr>
            <a:cxnSpLocks/>
          </p:cNvCxnSpPr>
          <p:nvPr/>
        </p:nvCxnSpPr>
        <p:spPr>
          <a:xfrm>
            <a:off x="9248775" y="2660217"/>
            <a:ext cx="0" cy="3440546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F6430B8-15C2-17AC-7856-273E0F8EBC44}"/>
              </a:ext>
            </a:extLst>
          </p:cNvPr>
          <p:cNvCxnSpPr>
            <a:cxnSpLocks/>
          </p:cNvCxnSpPr>
          <p:nvPr/>
        </p:nvCxnSpPr>
        <p:spPr>
          <a:xfrm>
            <a:off x="9534525" y="2660217"/>
            <a:ext cx="0" cy="3440546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1739EC-F2CA-BFE8-1486-52E7AB857588}"/>
              </a:ext>
            </a:extLst>
          </p:cNvPr>
          <p:cNvCxnSpPr>
            <a:cxnSpLocks/>
          </p:cNvCxnSpPr>
          <p:nvPr/>
        </p:nvCxnSpPr>
        <p:spPr>
          <a:xfrm>
            <a:off x="9839325" y="2660217"/>
            <a:ext cx="0" cy="3440546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FA7EB01-AB41-3598-E84B-DA09BDF21AAC}"/>
              </a:ext>
            </a:extLst>
          </p:cNvPr>
          <p:cNvSpPr txBox="1"/>
          <p:nvPr/>
        </p:nvSpPr>
        <p:spPr>
          <a:xfrm>
            <a:off x="9139220" y="2013886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 Slab" pitchFamily="2" charset="0"/>
                <a:ea typeface="Roboto Slab" pitchFamily="2" charset="0"/>
              </a:rPr>
              <a:t>Scroll Down!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5AD077-C003-27A7-CCFE-68F61E6DF750}"/>
              </a:ext>
            </a:extLst>
          </p:cNvPr>
          <p:cNvSpPr txBox="1"/>
          <p:nvPr/>
        </p:nvSpPr>
        <p:spPr>
          <a:xfrm>
            <a:off x="10272725" y="2967335"/>
            <a:ext cx="1190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 Slab" pitchFamily="2" charset="0"/>
                <a:ea typeface="Roboto Slab" pitchFamily="2" charset="0"/>
              </a:rPr>
              <a:t>“Sign In” is not required</a:t>
            </a:r>
          </a:p>
        </p:txBody>
      </p:sp>
    </p:spTree>
    <p:extLst>
      <p:ext uri="{BB962C8B-B14F-4D97-AF65-F5344CB8AC3E}">
        <p14:creationId xmlns:p14="http://schemas.microsoft.com/office/powerpoint/2010/main" val="2940363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3643-73CA-19EA-9DA6-3C80114FE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Forever G/I Bill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C4371F6-BE19-10EF-1C71-1B4F7769E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STEP 3: Input Your Student’s School of Choice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B06BA6-5CB7-3956-1C92-588BCA91C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512" y="2292029"/>
            <a:ext cx="7258976" cy="318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40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3643-73CA-19EA-9DA6-3C80114FE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Forever G/I Bill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C4371F6-BE19-10EF-1C71-1B4F7769E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STEP 4: Select the “Blue Field” to see Detailed Benefits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14268B-DE2D-912B-594D-5D9813CE5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019" y="2261654"/>
            <a:ext cx="6084256" cy="45220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210ECE-12ED-C51A-889D-3B522E257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538" y="2552406"/>
            <a:ext cx="2870691" cy="392790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DA0C6FE-3DA3-B546-8A43-017DFB56292C}"/>
              </a:ext>
            </a:extLst>
          </p:cNvPr>
          <p:cNvCxnSpPr>
            <a:cxnSpLocks/>
          </p:cNvCxnSpPr>
          <p:nvPr/>
        </p:nvCxnSpPr>
        <p:spPr>
          <a:xfrm>
            <a:off x="7932882" y="3238500"/>
            <a:ext cx="468168" cy="0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7930140-0E10-56C8-286F-6D368AD3FD3F}"/>
              </a:ext>
            </a:extLst>
          </p:cNvPr>
          <p:cNvSpPr txBox="1"/>
          <p:nvPr/>
        </p:nvSpPr>
        <p:spPr>
          <a:xfrm>
            <a:off x="7153275" y="2835820"/>
            <a:ext cx="779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 Slab" pitchFamily="2" charset="0"/>
                <a:ea typeface="Roboto Slab" pitchFamily="2" charset="0"/>
              </a:rPr>
              <a:t>Click Here!</a:t>
            </a:r>
          </a:p>
        </p:txBody>
      </p:sp>
    </p:spTree>
    <p:extLst>
      <p:ext uri="{BB962C8B-B14F-4D97-AF65-F5344CB8AC3E}">
        <p14:creationId xmlns:p14="http://schemas.microsoft.com/office/powerpoint/2010/main" val="613179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3643-73CA-19EA-9DA6-3C80114FE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Forever G/I Bill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C4371F6-BE19-10EF-1C71-1B4F7769E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142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STEP 5: Scroll Down - See How Much of the School is Covered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0A1EC4-5233-6E79-465F-7518541E8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2034759"/>
            <a:ext cx="6604487" cy="48232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54E955-9AE4-D590-B205-FE896F05C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589" y="2299090"/>
            <a:ext cx="3267411" cy="38130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792835-7358-AF94-5457-259C158023E7}"/>
              </a:ext>
            </a:extLst>
          </p:cNvPr>
          <p:cNvSpPr txBox="1"/>
          <p:nvPr/>
        </p:nvSpPr>
        <p:spPr>
          <a:xfrm>
            <a:off x="7484165" y="2592978"/>
            <a:ext cx="135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 Slab" pitchFamily="2" charset="0"/>
                <a:ea typeface="Roboto Slab" pitchFamily="2" charset="0"/>
              </a:rPr>
              <a:t>Tuition: $0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F9E31FB-D62F-CAC3-32C5-157618DD1DE3}"/>
              </a:ext>
            </a:extLst>
          </p:cNvPr>
          <p:cNvCxnSpPr>
            <a:cxnSpLocks/>
          </p:cNvCxnSpPr>
          <p:nvPr/>
        </p:nvCxnSpPr>
        <p:spPr>
          <a:xfrm>
            <a:off x="7484165" y="3029778"/>
            <a:ext cx="1391450" cy="0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9ADC2C-008B-1C19-169F-BA55FD8302A1}"/>
              </a:ext>
            </a:extLst>
          </p:cNvPr>
          <p:cNvCxnSpPr>
            <a:cxnSpLocks/>
          </p:cNvCxnSpPr>
          <p:nvPr/>
        </p:nvCxnSpPr>
        <p:spPr>
          <a:xfrm>
            <a:off x="7465750" y="3943315"/>
            <a:ext cx="1391450" cy="0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D896A4C-DACB-7DA6-346D-B1372BBBD015}"/>
              </a:ext>
            </a:extLst>
          </p:cNvPr>
          <p:cNvSpPr txBox="1"/>
          <p:nvPr/>
        </p:nvSpPr>
        <p:spPr>
          <a:xfrm>
            <a:off x="7080738" y="4106382"/>
            <a:ext cx="1843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This Fund is Paid to the Student’s Bank Account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23D488-0E38-A1DB-0EB9-AB1B11B115F1}"/>
              </a:ext>
            </a:extLst>
          </p:cNvPr>
          <p:cNvSpPr txBox="1"/>
          <p:nvPr/>
        </p:nvSpPr>
        <p:spPr>
          <a:xfrm>
            <a:off x="8610514" y="6176963"/>
            <a:ext cx="3733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Overall Expenditures at UofM (Ann Arbor): Net Gain $51,088</a:t>
            </a:r>
          </a:p>
        </p:txBody>
      </p:sp>
    </p:spTree>
    <p:extLst>
      <p:ext uri="{BB962C8B-B14F-4D97-AF65-F5344CB8AC3E}">
        <p14:creationId xmlns:p14="http://schemas.microsoft.com/office/powerpoint/2010/main" val="2818995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3643-73CA-19EA-9DA6-3C80114FE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Forever G/I Bill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C4371F6-BE19-10EF-1C71-1B4F7769E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2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STEP 6: For More Expensive Schools, Enable “Yellow Ribbon”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F9E31FB-D62F-CAC3-32C5-157618DD1DE3}"/>
              </a:ext>
            </a:extLst>
          </p:cNvPr>
          <p:cNvCxnSpPr>
            <a:cxnSpLocks/>
          </p:cNvCxnSpPr>
          <p:nvPr/>
        </p:nvCxnSpPr>
        <p:spPr>
          <a:xfrm flipH="1">
            <a:off x="3830413" y="3269817"/>
            <a:ext cx="665387" cy="541325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523D488-0E38-A1DB-0EB9-AB1B11B115F1}"/>
              </a:ext>
            </a:extLst>
          </p:cNvPr>
          <p:cNvSpPr txBox="1"/>
          <p:nvPr/>
        </p:nvSpPr>
        <p:spPr>
          <a:xfrm>
            <a:off x="4176753" y="5935335"/>
            <a:ext cx="5223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Roboto Slab" pitchFamily="2" charset="0"/>
                <a:ea typeface="Roboto Slab" pitchFamily="2" charset="0"/>
              </a:rPr>
              <a:t>With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 the US Navy:</a:t>
            </a:r>
          </a:p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$69,952 Total Tuition Cost</a:t>
            </a:r>
          </a:p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(Including Room and Board)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989F76-2456-1157-468C-200683F76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263" y="2073276"/>
            <a:ext cx="2731441" cy="47709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EB2756-3867-6C0F-944E-ABA98590D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518" y="4331861"/>
            <a:ext cx="3362330" cy="18525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368579B-B025-50AA-C26C-DE8E35C7F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1114" y="2309671"/>
            <a:ext cx="3005138" cy="20349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C7CAD20-BBCD-9EB3-F823-EE7181A3468E}"/>
              </a:ext>
            </a:extLst>
          </p:cNvPr>
          <p:cNvSpPr txBox="1"/>
          <p:nvPr/>
        </p:nvSpPr>
        <p:spPr>
          <a:xfrm>
            <a:off x="4054021" y="4324385"/>
            <a:ext cx="5134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Roboto Slab" pitchFamily="2" charset="0"/>
                <a:ea typeface="Roboto Slab" pitchFamily="2" charset="0"/>
              </a:rPr>
              <a:t>Without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 the US Navy:</a:t>
            </a:r>
          </a:p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$213,800 Total Tuition Cost</a:t>
            </a:r>
          </a:p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(Not Including Room and Board)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9ADC2C-008B-1C19-169F-BA55FD8302A1}"/>
              </a:ext>
            </a:extLst>
          </p:cNvPr>
          <p:cNvCxnSpPr>
            <a:cxnSpLocks/>
          </p:cNvCxnSpPr>
          <p:nvPr/>
        </p:nvCxnSpPr>
        <p:spPr>
          <a:xfrm flipH="1">
            <a:off x="1485900" y="3962365"/>
            <a:ext cx="3444765" cy="496410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A9CC451-7DDA-FB3C-E91F-4D7E954C5CAF}"/>
              </a:ext>
            </a:extLst>
          </p:cNvPr>
          <p:cNvSpPr txBox="1"/>
          <p:nvPr/>
        </p:nvSpPr>
        <p:spPr>
          <a:xfrm>
            <a:off x="4351521" y="2619748"/>
            <a:ext cx="779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 Slab" pitchFamily="2" charset="0"/>
                <a:ea typeface="Roboto Slab" pitchFamily="2" charset="0"/>
              </a:rPr>
              <a:t>Click Here!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7BA22B-53EA-FC5C-798D-165E1E940C95}"/>
              </a:ext>
            </a:extLst>
          </p:cNvPr>
          <p:cNvSpPr txBox="1"/>
          <p:nvPr/>
        </p:nvSpPr>
        <p:spPr>
          <a:xfrm>
            <a:off x="4930665" y="3497044"/>
            <a:ext cx="779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 Slab" pitchFamily="2" charset="0"/>
                <a:ea typeface="Roboto Slab" pitchFamily="2" charset="0"/>
              </a:rPr>
              <a:t>Click Here!</a:t>
            </a:r>
          </a:p>
        </p:txBody>
      </p:sp>
    </p:spTree>
    <p:extLst>
      <p:ext uri="{BB962C8B-B14F-4D97-AF65-F5344CB8AC3E}">
        <p14:creationId xmlns:p14="http://schemas.microsoft.com/office/powerpoint/2010/main" val="255927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</TotalTime>
  <Words>1018</Words>
  <Application>Microsoft Office PowerPoint</Application>
  <PresentationFormat>Widescreen</PresentationFormat>
  <Paragraphs>156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Roboto Slab</vt:lpstr>
      <vt:lpstr>Office Theme</vt:lpstr>
      <vt:lpstr>How to Use The G/I Bill Comparison Tool</vt:lpstr>
      <vt:lpstr>Forever G/I Bill</vt:lpstr>
      <vt:lpstr>Forever G/I Bill</vt:lpstr>
      <vt:lpstr>Forever G/I Bill</vt:lpstr>
      <vt:lpstr>Forever G/I Bill</vt:lpstr>
      <vt:lpstr>Forever G/I Bill</vt:lpstr>
      <vt:lpstr>Forever G/I Bill</vt:lpstr>
      <vt:lpstr>Forever G/I Bill</vt:lpstr>
      <vt:lpstr>Forever G/I Bill</vt:lpstr>
      <vt:lpstr>What do High School Students Want after Graduation?</vt:lpstr>
      <vt:lpstr>USMAP – Trade Skill Programs</vt:lpstr>
      <vt:lpstr>USMAP – Trade Skill Programs</vt:lpstr>
      <vt:lpstr>USMAP – Trade Skill Programs</vt:lpstr>
      <vt:lpstr>USMAP – Trade Skill Programs</vt:lpstr>
      <vt:lpstr>Other Ways to Earn College Credits</vt:lpstr>
      <vt:lpstr>Other Ways to Earn College 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High School Want after College Graduation?</dc:title>
  <dc:creator>Moses Ortiz</dc:creator>
  <cp:lastModifiedBy>Moses Ortiz</cp:lastModifiedBy>
  <cp:revision>2</cp:revision>
  <cp:lastPrinted>2023-03-02T15:19:01Z</cp:lastPrinted>
  <dcterms:created xsi:type="dcterms:W3CDTF">2023-02-08T16:57:45Z</dcterms:created>
  <dcterms:modified xsi:type="dcterms:W3CDTF">2023-03-02T16:42:57Z</dcterms:modified>
</cp:coreProperties>
</file>