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72" r:id="rId7"/>
    <p:sldId id="273" r:id="rId8"/>
    <p:sldId id="278" r:id="rId9"/>
    <p:sldId id="274" r:id="rId10"/>
    <p:sldId id="280" r:id="rId11"/>
    <p:sldId id="288" r:id="rId12"/>
    <p:sldId id="293" r:id="rId13"/>
    <p:sldId id="277" r:id="rId14"/>
    <p:sldId id="28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7ADDA-3B27-41CD-A444-C16B042217A8}" v="53" dt="2023-05-17T14:45:37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71F7ADDA-3B27-41CD-A444-C16B042217A8}"/>
    <pc:docChg chg="undo custSel addSld delSld modSld sldOrd">
      <pc:chgData name="Moses Ortiz" userId="365db2dec6aecf36" providerId="LiveId" clId="{71F7ADDA-3B27-41CD-A444-C16B042217A8}" dt="2023-05-17T14:48:27.522" v="3323" actId="27614"/>
      <pc:docMkLst>
        <pc:docMk/>
      </pc:docMkLst>
      <pc:sldChg chg="addSp delSp modSp mod modMedia setBg addAnim delAnim setClrOvrMap">
        <pc:chgData name="Moses Ortiz" userId="365db2dec6aecf36" providerId="LiveId" clId="{71F7ADDA-3B27-41CD-A444-C16B042217A8}" dt="2023-05-17T14:48:27.522" v="3323" actId="27614"/>
        <pc:sldMkLst>
          <pc:docMk/>
          <pc:sldMk cId="4083660570" sldId="256"/>
        </pc:sldMkLst>
        <pc:spChg chg="mo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2" creationId="{2759440A-2F61-9499-70D7-192843192299}"/>
          </ac:spMkLst>
        </pc:spChg>
        <pc:spChg chg="mo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3" creationId="{E2F6C6B8-B798-1109-B83E-9614828BE91A}"/>
          </ac:spMkLst>
        </pc:spChg>
        <pc:spChg chg="add del">
          <ac:chgData name="Moses Ortiz" userId="365db2dec6aecf36" providerId="LiveId" clId="{71F7ADDA-3B27-41CD-A444-C16B042217A8}" dt="2023-05-17T14:47:57.736" v="3310" actId="26606"/>
          <ac:spMkLst>
            <pc:docMk/>
            <pc:sldMk cId="4083660570" sldId="256"/>
            <ac:spMk id="9" creationId="{C1DD1A8A-57D5-4A81-AD04-532B043C5611}"/>
          </ac:spMkLst>
        </pc:spChg>
        <pc:spChg chg="add del">
          <ac:chgData name="Moses Ortiz" userId="365db2dec6aecf36" providerId="LiveId" clId="{71F7ADDA-3B27-41CD-A444-C16B042217A8}" dt="2023-05-17T14:47:57.736" v="3310" actId="26606"/>
          <ac:spMkLst>
            <pc:docMk/>
            <pc:sldMk cId="4083660570" sldId="256"/>
            <ac:spMk id="11" creationId="{007891EC-4501-44ED-A8C8-B11B6DB767AB}"/>
          </ac:spMkLst>
        </pc:spChg>
        <pc:spChg chg="add del">
          <ac:chgData name="Moses Ortiz" userId="365db2dec6aecf36" providerId="LiveId" clId="{71F7ADDA-3B27-41CD-A444-C16B042217A8}" dt="2023-05-17T14:48:06.208" v="3317" actId="26606"/>
          <ac:spMkLst>
            <pc:docMk/>
            <pc:sldMk cId="4083660570" sldId="256"/>
            <ac:spMk id="13" creationId="{71B2258F-86CA-4D4D-8270-BC05FCDEBFB3}"/>
          </ac:spMkLst>
        </pc:spChg>
        <pc:spChg chg="add del">
          <ac:chgData name="Moses Ortiz" userId="365db2dec6aecf36" providerId="LiveId" clId="{71F7ADDA-3B27-41CD-A444-C16B042217A8}" dt="2023-05-17T14:48:04.941" v="3314" actId="26606"/>
          <ac:spMkLst>
            <pc:docMk/>
            <pc:sldMk cId="4083660570" sldId="256"/>
            <ac:spMk id="19" creationId="{71B2258F-86CA-4D4D-8270-BC05FCDEBFB3}"/>
          </ac:spMkLst>
        </pc:spChg>
        <pc:spChg chg="add del">
          <ac:chgData name="Moses Ortiz" userId="365db2dec6aecf36" providerId="LiveId" clId="{71F7ADDA-3B27-41CD-A444-C16B042217A8}" dt="2023-05-17T14:48:06.207" v="3316" actId="26606"/>
          <ac:spMkLst>
            <pc:docMk/>
            <pc:sldMk cId="4083660570" sldId="256"/>
            <ac:spMk id="21" creationId="{9B37791B-B040-4694-BFDC-8DD132D86E8E}"/>
          </ac:spMkLst>
        </pc:spChg>
        <pc:spChg chg="add del">
          <ac:chgData name="Moses Ortiz" userId="365db2dec6aecf36" providerId="LiveId" clId="{71F7ADDA-3B27-41CD-A444-C16B042217A8}" dt="2023-05-17T14:48:06.207" v="3316" actId="26606"/>
          <ac:spMkLst>
            <pc:docMk/>
            <pc:sldMk cId="4083660570" sldId="256"/>
            <ac:spMk id="22" creationId="{9C6777B5-64F4-4200-B099-34168B69FE53}"/>
          </ac:spMkLst>
        </pc:spChg>
        <pc:spChg chg="add del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27" creationId="{71B2258F-86CA-4D4D-8270-BC05FCDEBFB3}"/>
          </ac:spMkLst>
        </pc:spChg>
        <pc:spChg chg="add del">
          <ac:chgData name="Moses Ortiz" userId="365db2dec6aecf36" providerId="LiveId" clId="{71F7ADDA-3B27-41CD-A444-C16B042217A8}" dt="2023-05-17T14:48:22.042" v="3319" actId="26606"/>
          <ac:spMkLst>
            <pc:docMk/>
            <pc:sldMk cId="4083660570" sldId="256"/>
            <ac:spMk id="32" creationId="{E91DC736-0EF8-4F87-9146-EBF1D2EE4D3D}"/>
          </ac:spMkLst>
        </pc:spChg>
        <pc:spChg chg="add del">
          <ac:chgData name="Moses Ortiz" userId="365db2dec6aecf36" providerId="LiveId" clId="{71F7ADDA-3B27-41CD-A444-C16B042217A8}" dt="2023-05-17T14:48:22.042" v="3319" actId="26606"/>
          <ac:spMkLst>
            <pc:docMk/>
            <pc:sldMk cId="4083660570" sldId="256"/>
            <ac:spMk id="34" creationId="{097CD68E-23E3-4007-8847-CD0944C4F7BE}"/>
          </ac:spMkLst>
        </pc:spChg>
        <pc:spChg chg="add del">
          <ac:chgData name="Moses Ortiz" userId="365db2dec6aecf36" providerId="LiveId" clId="{71F7ADDA-3B27-41CD-A444-C16B042217A8}" dt="2023-05-17T14:48:22.042" v="3319" actId="26606"/>
          <ac:spMkLst>
            <pc:docMk/>
            <pc:sldMk cId="4083660570" sldId="256"/>
            <ac:spMk id="36" creationId="{AF2F604E-43BE-4DC3-B983-E071523364F8}"/>
          </ac:spMkLst>
        </pc:spChg>
        <pc:spChg chg="add del">
          <ac:chgData name="Moses Ortiz" userId="365db2dec6aecf36" providerId="LiveId" clId="{71F7ADDA-3B27-41CD-A444-C16B042217A8}" dt="2023-05-17T14:48:22.042" v="3319" actId="26606"/>
          <ac:spMkLst>
            <pc:docMk/>
            <pc:sldMk cId="4083660570" sldId="256"/>
            <ac:spMk id="38" creationId="{08C9B587-E65E-4B52-B37C-ABEBB6E87928}"/>
          </ac:spMkLst>
        </pc:spChg>
        <pc:spChg chg="add del">
          <ac:chgData name="Moses Ortiz" userId="365db2dec6aecf36" providerId="LiveId" clId="{71F7ADDA-3B27-41CD-A444-C16B042217A8}" dt="2023-05-17T14:48:24.222" v="3321" actId="26606"/>
          <ac:spMkLst>
            <pc:docMk/>
            <pc:sldMk cId="4083660570" sldId="256"/>
            <ac:spMk id="40" creationId="{657F69E0-C4B0-4BEC-A689-4F8D877F05D4}"/>
          </ac:spMkLst>
        </pc:spChg>
        <pc:spChg chg="add del">
          <ac:chgData name="Moses Ortiz" userId="365db2dec6aecf36" providerId="LiveId" clId="{71F7ADDA-3B27-41CD-A444-C16B042217A8}" dt="2023-05-17T14:48:24.222" v="3321" actId="26606"/>
          <ac:spMkLst>
            <pc:docMk/>
            <pc:sldMk cId="4083660570" sldId="256"/>
            <ac:spMk id="41" creationId="{9F6380B4-6A1C-481E-8408-B4E6C75B9B81}"/>
          </ac:spMkLst>
        </pc:spChg>
        <pc:spChg chg="ad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43" creationId="{E91DC736-0EF8-4F87-9146-EBF1D2EE4D3D}"/>
          </ac:spMkLst>
        </pc:spChg>
        <pc:spChg chg="ad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44" creationId="{097CD68E-23E3-4007-8847-CD0944C4F7BE}"/>
          </ac:spMkLst>
        </pc:spChg>
        <pc:spChg chg="ad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45" creationId="{AF2F604E-43BE-4DC3-B983-E071523364F8}"/>
          </ac:spMkLst>
        </pc:spChg>
        <pc:spChg chg="add">
          <ac:chgData name="Moses Ortiz" userId="365db2dec6aecf36" providerId="LiveId" clId="{71F7ADDA-3B27-41CD-A444-C16B042217A8}" dt="2023-05-17T14:48:24.232" v="3322" actId="26606"/>
          <ac:spMkLst>
            <pc:docMk/>
            <pc:sldMk cId="4083660570" sldId="256"/>
            <ac:spMk id="46" creationId="{08C9B587-E65E-4B52-B37C-ABEBB6E87928}"/>
          </ac:spMkLst>
        </pc:spChg>
        <pc:grpChg chg="add del">
          <ac:chgData name="Moses Ortiz" userId="365db2dec6aecf36" providerId="LiveId" clId="{71F7ADDA-3B27-41CD-A444-C16B042217A8}" dt="2023-05-17T14:48:06.207" v="3316" actId="26606"/>
          <ac:grpSpMkLst>
            <pc:docMk/>
            <pc:sldMk cId="4083660570" sldId="256"/>
            <ac:grpSpMk id="23" creationId="{4252769E-B9F0-4068-A645-5BBEF16E9C28}"/>
          </ac:grpSpMkLst>
        </pc:grpChg>
        <pc:picChg chg="add del mod">
          <ac:chgData name="Moses Ortiz" userId="365db2dec6aecf36" providerId="LiveId" clId="{71F7ADDA-3B27-41CD-A444-C16B042217A8}" dt="2023-05-17T14:47:57.736" v="3310" actId="26606"/>
          <ac:picMkLst>
            <pc:docMk/>
            <pc:sldMk cId="4083660570" sldId="256"/>
            <ac:picMk id="5" creationId="{956DAFE8-7F7A-E686-BA8C-34F2B4ADCACC}"/>
          </ac:picMkLst>
        </pc:picChg>
        <pc:picChg chg="add mod">
          <ac:chgData name="Moses Ortiz" userId="365db2dec6aecf36" providerId="LiveId" clId="{71F7ADDA-3B27-41CD-A444-C16B042217A8}" dt="2023-05-17T14:48:27.522" v="3323" actId="27614"/>
          <ac:picMkLst>
            <pc:docMk/>
            <pc:sldMk cId="4083660570" sldId="256"/>
            <ac:picMk id="14" creationId="{94CADCBB-84E7-B0B6-AD2A-764BD7FC6EE5}"/>
          </ac:picMkLst>
        </pc:picChg>
      </pc:sldChg>
      <pc:sldChg chg="add del">
        <pc:chgData name="Moses Ortiz" userId="365db2dec6aecf36" providerId="LiveId" clId="{71F7ADDA-3B27-41CD-A444-C16B042217A8}" dt="2023-05-17T14:44:36.666" v="3297" actId="47"/>
        <pc:sldMkLst>
          <pc:docMk/>
          <pc:sldMk cId="991319614" sldId="265"/>
        </pc:sldMkLst>
      </pc:sldChg>
      <pc:sldChg chg="modSp mod">
        <pc:chgData name="Moses Ortiz" userId="365db2dec6aecf36" providerId="LiveId" clId="{71F7ADDA-3B27-41CD-A444-C16B042217A8}" dt="2023-05-17T14:45:01.055" v="3303" actId="20577"/>
        <pc:sldMkLst>
          <pc:docMk/>
          <pc:sldMk cId="0" sldId="272"/>
        </pc:sldMkLst>
        <pc:spChg chg="mod">
          <ac:chgData name="Moses Ortiz" userId="365db2dec6aecf36" providerId="LiveId" clId="{71F7ADDA-3B27-41CD-A444-C16B042217A8}" dt="2023-05-17T14:45:01.055" v="3303" actId="20577"/>
          <ac:spMkLst>
            <pc:docMk/>
            <pc:sldMk cId="0" sldId="272"/>
            <ac:spMk id="212" creationId="{00000000-0000-0000-0000-000000000000}"/>
          </ac:spMkLst>
        </pc:spChg>
      </pc:sldChg>
      <pc:sldChg chg="modSp mod">
        <pc:chgData name="Moses Ortiz" userId="365db2dec6aecf36" providerId="LiveId" clId="{71F7ADDA-3B27-41CD-A444-C16B042217A8}" dt="2023-05-17T14:45:06.223" v="3305" actId="20577"/>
        <pc:sldMkLst>
          <pc:docMk/>
          <pc:sldMk cId="0" sldId="273"/>
        </pc:sldMkLst>
        <pc:spChg chg="mod">
          <ac:chgData name="Moses Ortiz" userId="365db2dec6aecf36" providerId="LiveId" clId="{71F7ADDA-3B27-41CD-A444-C16B042217A8}" dt="2023-05-17T14:45:06.223" v="3305" actId="20577"/>
          <ac:spMkLst>
            <pc:docMk/>
            <pc:sldMk cId="0" sldId="273"/>
            <ac:spMk id="218" creationId="{00000000-0000-0000-0000-000000000000}"/>
          </ac:spMkLst>
        </pc:spChg>
      </pc:sldChg>
      <pc:sldChg chg="addSp delSp modSp mod">
        <pc:chgData name="Moses Ortiz" userId="365db2dec6aecf36" providerId="LiveId" clId="{71F7ADDA-3B27-41CD-A444-C16B042217A8}" dt="2022-08-23T19:48:50.179" v="3253" actId="478"/>
        <pc:sldMkLst>
          <pc:docMk/>
          <pc:sldMk cId="0" sldId="274"/>
        </pc:sldMkLst>
        <pc:spChg chg="mod">
          <ac:chgData name="Moses Ortiz" userId="365db2dec6aecf36" providerId="LiveId" clId="{71F7ADDA-3B27-41CD-A444-C16B042217A8}" dt="2022-08-23T18:57:24.606" v="506" actId="20577"/>
          <ac:spMkLst>
            <pc:docMk/>
            <pc:sldMk cId="0" sldId="274"/>
            <ac:spMk id="224" creationId="{00000000-0000-0000-0000-000000000000}"/>
          </ac:spMkLst>
        </pc:spChg>
        <pc:spChg chg="mod">
          <ac:chgData name="Moses Ortiz" userId="365db2dec6aecf36" providerId="LiveId" clId="{71F7ADDA-3B27-41CD-A444-C16B042217A8}" dt="2022-08-23T19:47:21.210" v="3244" actId="20577"/>
          <ac:spMkLst>
            <pc:docMk/>
            <pc:sldMk cId="0" sldId="274"/>
            <ac:spMk id="225" creationId="{00000000-0000-0000-0000-000000000000}"/>
          </ac:spMkLst>
        </pc:spChg>
        <pc:picChg chg="add del mod">
          <ac:chgData name="Moses Ortiz" userId="365db2dec6aecf36" providerId="LiveId" clId="{71F7ADDA-3B27-41CD-A444-C16B042217A8}" dt="2022-08-23T19:48:01.411" v="3250" actId="478"/>
          <ac:picMkLst>
            <pc:docMk/>
            <pc:sldMk cId="0" sldId="274"/>
            <ac:picMk id="3" creationId="{031224EE-CD3A-CE96-6E26-379EAF3E2F04}"/>
          </ac:picMkLst>
        </pc:picChg>
        <pc:picChg chg="add del mod">
          <ac:chgData name="Moses Ortiz" userId="365db2dec6aecf36" providerId="LiveId" clId="{71F7ADDA-3B27-41CD-A444-C16B042217A8}" dt="2022-08-23T19:48:50.179" v="3253" actId="478"/>
          <ac:picMkLst>
            <pc:docMk/>
            <pc:sldMk cId="0" sldId="274"/>
            <ac:picMk id="6" creationId="{1D8CF8AB-C2FF-1D83-A789-5BD36ABF71E0}"/>
          </ac:picMkLst>
        </pc:picChg>
      </pc:sldChg>
      <pc:sldChg chg="add">
        <pc:chgData name="Moses Ortiz" userId="365db2dec6aecf36" providerId="LiveId" clId="{71F7ADDA-3B27-41CD-A444-C16B042217A8}" dt="2023-05-17T14:45:37.650" v="3306"/>
        <pc:sldMkLst>
          <pc:docMk/>
          <pc:sldMk cId="565567475" sldId="277"/>
        </pc:sldMkLst>
      </pc:sldChg>
      <pc:sldChg chg="del">
        <pc:chgData name="Moses Ortiz" userId="365db2dec6aecf36" providerId="LiveId" clId="{71F7ADDA-3B27-41CD-A444-C16B042217A8}" dt="2022-08-23T18:40:08.855" v="273" actId="47"/>
        <pc:sldMkLst>
          <pc:docMk/>
          <pc:sldMk cId="0" sldId="279"/>
        </pc:sldMkLst>
      </pc:sldChg>
      <pc:sldChg chg="modSp mod">
        <pc:chgData name="Moses Ortiz" userId="365db2dec6aecf36" providerId="LiveId" clId="{71F7ADDA-3B27-41CD-A444-C16B042217A8}" dt="2022-08-24T19:33:35.255" v="3284" actId="14100"/>
        <pc:sldMkLst>
          <pc:docMk/>
          <pc:sldMk cId="0" sldId="280"/>
        </pc:sldMkLst>
        <pc:spChg chg="mod">
          <ac:chgData name="Moses Ortiz" userId="365db2dec6aecf36" providerId="LiveId" clId="{71F7ADDA-3B27-41CD-A444-C16B042217A8}" dt="2022-08-24T19:33:35.255" v="3284" actId="14100"/>
          <ac:spMkLst>
            <pc:docMk/>
            <pc:sldMk cId="0" sldId="280"/>
            <ac:spMk id="264" creationId="{00000000-0000-0000-0000-000000000000}"/>
          </ac:spMkLst>
        </pc:spChg>
      </pc:sldChg>
      <pc:sldChg chg="delSp modSp mod ord modNotes">
        <pc:chgData name="Moses Ortiz" userId="365db2dec6aecf36" providerId="LiveId" clId="{71F7ADDA-3B27-41CD-A444-C16B042217A8}" dt="2022-08-24T19:33:03.160" v="3282" actId="5793"/>
        <pc:sldMkLst>
          <pc:docMk/>
          <pc:sldMk cId="0" sldId="284"/>
        </pc:sldMkLst>
        <pc:spChg chg="del">
          <ac:chgData name="Moses Ortiz" userId="365db2dec6aecf36" providerId="LiveId" clId="{71F7ADDA-3B27-41CD-A444-C16B042217A8}" dt="2022-08-23T19:38:23.040" v="2598" actId="478"/>
          <ac:spMkLst>
            <pc:docMk/>
            <pc:sldMk cId="0" sldId="284"/>
            <ac:spMk id="5" creationId="{5902BCA3-2FAE-48EA-B8A5-CA8CB82D2B67}"/>
          </ac:spMkLst>
        </pc:spChg>
        <pc:spChg chg="mod">
          <ac:chgData name="Moses Ortiz" userId="365db2dec6aecf36" providerId="LiveId" clId="{71F7ADDA-3B27-41CD-A444-C16B042217A8}" dt="2022-08-23T19:41:41.073" v="2986" actId="20577"/>
          <ac:spMkLst>
            <pc:docMk/>
            <pc:sldMk cId="0" sldId="284"/>
            <ac:spMk id="287" creationId="{00000000-0000-0000-0000-000000000000}"/>
          </ac:spMkLst>
        </pc:spChg>
        <pc:spChg chg="mod">
          <ac:chgData name="Moses Ortiz" userId="365db2dec6aecf36" providerId="LiveId" clId="{71F7ADDA-3B27-41CD-A444-C16B042217A8}" dt="2022-08-24T19:33:03.160" v="3282" actId="5793"/>
          <ac:spMkLst>
            <pc:docMk/>
            <pc:sldMk cId="0" sldId="284"/>
            <ac:spMk id="288" creationId="{00000000-0000-0000-0000-000000000000}"/>
          </ac:spMkLst>
        </pc:spChg>
        <pc:picChg chg="mod">
          <ac:chgData name="Moses Ortiz" userId="365db2dec6aecf36" providerId="LiveId" clId="{71F7ADDA-3B27-41CD-A444-C16B042217A8}" dt="2022-08-23T19:17:58.491" v="2295" actId="1076"/>
          <ac:picMkLst>
            <pc:docMk/>
            <pc:sldMk cId="0" sldId="284"/>
            <ac:picMk id="289" creationId="{00000000-0000-0000-0000-000000000000}"/>
          </ac:picMkLst>
        </pc:picChg>
      </pc:sldChg>
      <pc:sldChg chg="del">
        <pc:chgData name="Moses Ortiz" userId="365db2dec6aecf36" providerId="LiveId" clId="{71F7ADDA-3B27-41CD-A444-C16B042217A8}" dt="2022-08-23T18:57:58.212" v="509" actId="47"/>
        <pc:sldMkLst>
          <pc:docMk/>
          <pc:sldMk cId="0" sldId="285"/>
        </pc:sldMkLst>
      </pc:sldChg>
      <pc:sldChg chg="modSp new del mod">
        <pc:chgData name="Moses Ortiz" userId="365db2dec6aecf36" providerId="LiveId" clId="{71F7ADDA-3B27-41CD-A444-C16B042217A8}" dt="2022-08-23T18:57:40.343" v="507" actId="47"/>
        <pc:sldMkLst>
          <pc:docMk/>
          <pc:sldMk cId="3351684406" sldId="286"/>
        </pc:sldMkLst>
        <pc:spChg chg="mod">
          <ac:chgData name="Moses Ortiz" userId="365db2dec6aecf36" providerId="LiveId" clId="{71F7ADDA-3B27-41CD-A444-C16B042217A8}" dt="2022-08-23T18:29:50.163" v="8"/>
          <ac:spMkLst>
            <pc:docMk/>
            <pc:sldMk cId="3351684406" sldId="286"/>
            <ac:spMk id="2" creationId="{D6E112BF-3ABE-30C2-6C47-11E7A4105D61}"/>
          </ac:spMkLst>
        </pc:spChg>
        <pc:spChg chg="mod">
          <ac:chgData name="Moses Ortiz" userId="365db2dec6aecf36" providerId="LiveId" clId="{71F7ADDA-3B27-41CD-A444-C16B042217A8}" dt="2022-08-23T18:31:09.602" v="45" actId="20577"/>
          <ac:spMkLst>
            <pc:docMk/>
            <pc:sldMk cId="3351684406" sldId="286"/>
            <ac:spMk id="3" creationId="{7D906806-27CB-6D57-1AFD-686D641772B3}"/>
          </ac:spMkLst>
        </pc:spChg>
      </pc:sldChg>
      <pc:sldChg chg="modSp new del mod">
        <pc:chgData name="Moses Ortiz" userId="365db2dec6aecf36" providerId="LiveId" clId="{71F7ADDA-3B27-41CD-A444-C16B042217A8}" dt="2022-08-23T18:57:42.259" v="508" actId="47"/>
        <pc:sldMkLst>
          <pc:docMk/>
          <pc:sldMk cId="3069788367" sldId="287"/>
        </pc:sldMkLst>
        <pc:spChg chg="mod">
          <ac:chgData name="Moses Ortiz" userId="365db2dec6aecf36" providerId="LiveId" clId="{71F7ADDA-3B27-41CD-A444-C16B042217A8}" dt="2022-08-23T18:30:25.835" v="29"/>
          <ac:spMkLst>
            <pc:docMk/>
            <pc:sldMk cId="3069788367" sldId="287"/>
            <ac:spMk id="3" creationId="{81A7FDF4-BD53-47C5-9ABE-01E2CA76685C}"/>
          </ac:spMkLst>
        </pc:spChg>
        <pc:spChg chg="mod">
          <ac:chgData name="Moses Ortiz" userId="365db2dec6aecf36" providerId="LiveId" clId="{71F7ADDA-3B27-41CD-A444-C16B042217A8}" dt="2022-08-23T18:31:09.825" v="46"/>
          <ac:spMkLst>
            <pc:docMk/>
            <pc:sldMk cId="3069788367" sldId="287"/>
            <ac:spMk id="4" creationId="{29418EB3-4D43-8E55-D2B3-0C958DF8D7FE}"/>
          </ac:spMkLst>
        </pc:spChg>
        <pc:spChg chg="mod">
          <ac:chgData name="Moses Ortiz" userId="365db2dec6aecf36" providerId="LiveId" clId="{71F7ADDA-3B27-41CD-A444-C16B042217A8}" dt="2022-08-23T18:30:29.602" v="30"/>
          <ac:spMkLst>
            <pc:docMk/>
            <pc:sldMk cId="3069788367" sldId="287"/>
            <ac:spMk id="5" creationId="{D16395EC-977D-DACA-81B4-5E3CE707948F}"/>
          </ac:spMkLst>
        </pc:spChg>
        <pc:spChg chg="mod">
          <ac:chgData name="Moses Ortiz" userId="365db2dec6aecf36" providerId="LiveId" clId="{71F7ADDA-3B27-41CD-A444-C16B042217A8}" dt="2022-08-23T18:31:09.825" v="46"/>
          <ac:spMkLst>
            <pc:docMk/>
            <pc:sldMk cId="3069788367" sldId="287"/>
            <ac:spMk id="6" creationId="{A868FF7C-EC66-35CE-F919-1560577D8921}"/>
          </ac:spMkLst>
        </pc:spChg>
      </pc:sldChg>
      <pc:sldChg chg="addSp delSp modSp new mod setBg">
        <pc:chgData name="Moses Ortiz" userId="365db2dec6aecf36" providerId="LiveId" clId="{71F7ADDA-3B27-41CD-A444-C16B042217A8}" dt="2022-08-23T19:46:58.369" v="3241" actId="26606"/>
        <pc:sldMkLst>
          <pc:docMk/>
          <pc:sldMk cId="4269398852" sldId="288"/>
        </pc:sldMkLst>
        <pc:spChg chg="mod">
          <ac:chgData name="Moses Ortiz" userId="365db2dec6aecf36" providerId="LiveId" clId="{71F7ADDA-3B27-41CD-A444-C16B042217A8}" dt="2022-08-23T19:46:58.369" v="3241" actId="26606"/>
          <ac:spMkLst>
            <pc:docMk/>
            <pc:sldMk cId="4269398852" sldId="288"/>
            <ac:spMk id="2" creationId="{E21FFDE2-537D-AB4B-0F9E-2020066F86F6}"/>
          </ac:spMkLst>
        </pc:spChg>
        <pc:spChg chg="add del">
          <ac:chgData name="Moses Ortiz" userId="365db2dec6aecf36" providerId="LiveId" clId="{71F7ADDA-3B27-41CD-A444-C16B042217A8}" dt="2022-08-23T18:31:53.870" v="50" actId="3680"/>
          <ac:spMkLst>
            <pc:docMk/>
            <pc:sldMk cId="4269398852" sldId="288"/>
            <ac:spMk id="3" creationId="{43B83B44-4951-AEF0-0CF6-109AD466B1DB}"/>
          </ac:spMkLst>
        </pc:spChg>
        <pc:spChg chg="add del">
          <ac:chgData name="Moses Ortiz" userId="365db2dec6aecf36" providerId="LiveId" clId="{71F7ADDA-3B27-41CD-A444-C16B042217A8}" dt="2022-08-23T19:46:56.314" v="3238" actId="26606"/>
          <ac:spMkLst>
            <pc:docMk/>
            <pc:sldMk cId="4269398852" sldId="288"/>
            <ac:spMk id="10" creationId="{BACC6370-2D7E-4714-9D71-7542949D7D5D}"/>
          </ac:spMkLst>
        </pc:spChg>
        <pc:spChg chg="add del">
          <ac:chgData name="Moses Ortiz" userId="365db2dec6aecf36" providerId="LiveId" clId="{71F7ADDA-3B27-41CD-A444-C16B042217A8}" dt="2022-08-23T19:46:56.314" v="3238" actId="26606"/>
          <ac:spMkLst>
            <pc:docMk/>
            <pc:sldMk cId="4269398852" sldId="288"/>
            <ac:spMk id="12" creationId="{F68B3F68-107C-434F-AA38-110D5EA91B85}"/>
          </ac:spMkLst>
        </pc:spChg>
        <pc:spChg chg="add del">
          <ac:chgData name="Moses Ortiz" userId="365db2dec6aecf36" providerId="LiveId" clId="{71F7ADDA-3B27-41CD-A444-C16B042217A8}" dt="2022-08-23T19:46:56.314" v="3238" actId="26606"/>
          <ac:spMkLst>
            <pc:docMk/>
            <pc:sldMk cId="4269398852" sldId="288"/>
            <ac:spMk id="14" creationId="{AAD0DBB9-1A4B-4391-81D4-CB19F9AB918A}"/>
          </ac:spMkLst>
        </pc:spChg>
        <pc:spChg chg="add del">
          <ac:chgData name="Moses Ortiz" userId="365db2dec6aecf36" providerId="LiveId" clId="{71F7ADDA-3B27-41CD-A444-C16B042217A8}" dt="2022-08-23T19:46:56.314" v="3238" actId="26606"/>
          <ac:spMkLst>
            <pc:docMk/>
            <pc:sldMk cId="4269398852" sldId="288"/>
            <ac:spMk id="16" creationId="{063BBA22-50EA-4C4D-BE05-F1CE4E63AA56}"/>
          </ac:spMkLst>
        </pc:spChg>
        <pc:spChg chg="add del">
          <ac:chgData name="Moses Ortiz" userId="365db2dec6aecf36" providerId="LiveId" clId="{71F7ADDA-3B27-41CD-A444-C16B042217A8}" dt="2022-08-23T19:46:58.315" v="3240" actId="26606"/>
          <ac:spMkLst>
            <pc:docMk/>
            <pc:sldMk cId="4269398852" sldId="288"/>
            <ac:spMk id="18" creationId="{A4AC5506-6312-4701-8D3C-40187889A947}"/>
          </ac:spMkLst>
        </pc:spChg>
        <pc:spChg chg="add">
          <ac:chgData name="Moses Ortiz" userId="365db2dec6aecf36" providerId="LiveId" clId="{71F7ADDA-3B27-41CD-A444-C16B042217A8}" dt="2022-08-23T19:46:58.369" v="3241" actId="26606"/>
          <ac:spMkLst>
            <pc:docMk/>
            <pc:sldMk cId="4269398852" sldId="288"/>
            <ac:spMk id="20" creationId="{53B021B3-DE93-4AB7-8A18-CF5F1CED88B8}"/>
          </ac:spMkLst>
        </pc:spChg>
        <pc:spChg chg="add">
          <ac:chgData name="Moses Ortiz" userId="365db2dec6aecf36" providerId="LiveId" clId="{71F7ADDA-3B27-41CD-A444-C16B042217A8}" dt="2022-08-23T19:46:58.369" v="3241" actId="26606"/>
          <ac:spMkLst>
            <pc:docMk/>
            <pc:sldMk cId="4269398852" sldId="288"/>
            <ac:spMk id="21" creationId="{52D502E5-F6B4-4D58-B4AE-FC466FF15EE8}"/>
          </ac:spMkLst>
        </pc:spChg>
        <pc:spChg chg="add">
          <ac:chgData name="Moses Ortiz" userId="365db2dec6aecf36" providerId="LiveId" clId="{71F7ADDA-3B27-41CD-A444-C16B042217A8}" dt="2022-08-23T19:46:58.369" v="3241" actId="26606"/>
          <ac:spMkLst>
            <pc:docMk/>
            <pc:sldMk cId="4269398852" sldId="288"/>
            <ac:spMk id="22" creationId="{9DECDBF4-02B6-4BB4-B65B-B8107AD6A9E8}"/>
          </ac:spMkLst>
        </pc:spChg>
        <pc:graphicFrameChg chg="add del mod ord modGraphic">
          <ac:chgData name="Moses Ortiz" userId="365db2dec6aecf36" providerId="LiveId" clId="{71F7ADDA-3B27-41CD-A444-C16B042217A8}" dt="2022-08-23T18:31:45.956" v="49" actId="3680"/>
          <ac:graphicFrameMkLst>
            <pc:docMk/>
            <pc:sldMk cId="4269398852" sldId="288"/>
            <ac:graphicFrameMk id="4" creationId="{B5C465CF-B80C-14C7-ADF3-6B8B18089703}"/>
          </ac:graphicFrameMkLst>
        </pc:graphicFrameChg>
        <pc:graphicFrameChg chg="add mod ord modGraphic">
          <ac:chgData name="Moses Ortiz" userId="365db2dec6aecf36" providerId="LiveId" clId="{71F7ADDA-3B27-41CD-A444-C16B042217A8}" dt="2022-08-23T19:46:58.369" v="3241" actId="26606"/>
          <ac:graphicFrameMkLst>
            <pc:docMk/>
            <pc:sldMk cId="4269398852" sldId="288"/>
            <ac:graphicFrameMk id="5" creationId="{6AF6B947-F4A5-7288-4FA2-91D49BE1C4FD}"/>
          </ac:graphicFrameMkLst>
        </pc:graphicFrameChg>
      </pc:sldChg>
      <pc:sldChg chg="modSp new del mod ord">
        <pc:chgData name="Moses Ortiz" userId="365db2dec6aecf36" providerId="LiveId" clId="{71F7ADDA-3B27-41CD-A444-C16B042217A8}" dt="2022-08-24T19:24:26.493" v="3257" actId="47"/>
        <pc:sldMkLst>
          <pc:docMk/>
          <pc:sldMk cId="83830967" sldId="289"/>
        </pc:sldMkLst>
        <pc:spChg chg="mod">
          <ac:chgData name="Moses Ortiz" userId="365db2dec6aecf36" providerId="LiveId" clId="{71F7ADDA-3B27-41CD-A444-C16B042217A8}" dt="2022-08-23T18:44:02.586" v="337"/>
          <ac:spMkLst>
            <pc:docMk/>
            <pc:sldMk cId="83830967" sldId="289"/>
            <ac:spMk id="3" creationId="{B14FA438-A80D-2A93-97A1-C5DDBBF6AF10}"/>
          </ac:spMkLst>
        </pc:spChg>
      </pc:sldChg>
      <pc:sldChg chg="new del">
        <pc:chgData name="Moses Ortiz" userId="365db2dec6aecf36" providerId="LiveId" clId="{71F7ADDA-3B27-41CD-A444-C16B042217A8}" dt="2022-08-23T18:44:26.709" v="341" actId="47"/>
        <pc:sldMkLst>
          <pc:docMk/>
          <pc:sldMk cId="3778574779" sldId="290"/>
        </pc:sldMkLst>
      </pc:sldChg>
      <pc:sldChg chg="modSp new del mod">
        <pc:chgData name="Moses Ortiz" userId="365db2dec6aecf36" providerId="LiveId" clId="{71F7ADDA-3B27-41CD-A444-C16B042217A8}" dt="2023-05-17T14:44:45.605" v="3298" actId="47"/>
        <pc:sldMkLst>
          <pc:docMk/>
          <pc:sldMk cId="2139933536" sldId="291"/>
        </pc:sldMkLst>
        <pc:spChg chg="mod">
          <ac:chgData name="Moses Ortiz" userId="365db2dec6aecf36" providerId="LiveId" clId="{71F7ADDA-3B27-41CD-A444-C16B042217A8}" dt="2022-08-23T18:47:48.418" v="356"/>
          <ac:spMkLst>
            <pc:docMk/>
            <pc:sldMk cId="2139933536" sldId="291"/>
            <ac:spMk id="3" creationId="{3993C457-99F6-E63A-6B2F-40E5B7F97961}"/>
          </ac:spMkLst>
        </pc:spChg>
      </pc:sldChg>
      <pc:sldChg chg="modSp new del mod ord">
        <pc:chgData name="Moses Ortiz" userId="365db2dec6aecf36" providerId="LiveId" clId="{71F7ADDA-3B27-41CD-A444-C16B042217A8}" dt="2022-08-24T19:24:27.118" v="3258" actId="47"/>
        <pc:sldMkLst>
          <pc:docMk/>
          <pc:sldMk cId="3894494125" sldId="292"/>
        </pc:sldMkLst>
        <pc:spChg chg="mod">
          <ac:chgData name="Moses Ortiz" userId="365db2dec6aecf36" providerId="LiveId" clId="{71F7ADDA-3B27-41CD-A444-C16B042217A8}" dt="2022-08-24T16:37:32.656" v="3256" actId="27636"/>
          <ac:spMkLst>
            <pc:docMk/>
            <pc:sldMk cId="3894494125" sldId="292"/>
            <ac:spMk id="3" creationId="{DA8C89EC-018F-0627-2E75-5955437840E4}"/>
          </ac:spMkLst>
        </pc:spChg>
      </pc:sldChg>
      <pc:sldChg chg="addSp delSp modSp new mod ord setBg">
        <pc:chgData name="Moses Ortiz" userId="365db2dec6aecf36" providerId="LiveId" clId="{71F7ADDA-3B27-41CD-A444-C16B042217A8}" dt="2022-08-23T19:46:30.744" v="3236" actId="26606"/>
        <pc:sldMkLst>
          <pc:docMk/>
          <pc:sldMk cId="2930069456" sldId="293"/>
        </pc:sldMkLst>
        <pc:spChg chg="mo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2" creationId="{B90DEF90-868E-8E01-D0B5-072555E64297}"/>
          </ac:spMkLst>
        </pc:spChg>
        <pc:spChg chg="del mo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3" creationId="{0DCC9E3C-0EE7-1AC3-F95F-FED330D0F210}"/>
          </ac:spMkLst>
        </pc:spChg>
        <pc:spChg chg="ad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9" creationId="{2B566528-1B12-4246-9431-5C2D7D081168}"/>
          </ac:spMkLst>
        </pc:spChg>
        <pc:spChg chg="ad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11" creationId="{2E80C965-DB6D-4F81-9E9E-B027384D0BD6}"/>
          </ac:spMkLst>
        </pc:spChg>
        <pc:spChg chg="ad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13" creationId="{A580F890-B085-4E95-96AA-55AEBEC5CE6E}"/>
          </ac:spMkLst>
        </pc:spChg>
        <pc:spChg chg="ad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15" creationId="{D3F51FEB-38FB-4F6C-9F7B-2F2AFAB65463}"/>
          </ac:spMkLst>
        </pc:spChg>
        <pc:spChg chg="add">
          <ac:chgData name="Moses Ortiz" userId="365db2dec6aecf36" providerId="LiveId" clId="{71F7ADDA-3B27-41CD-A444-C16B042217A8}" dt="2022-08-23T19:46:30.744" v="3236" actId="26606"/>
          <ac:spMkLst>
            <pc:docMk/>
            <pc:sldMk cId="2930069456" sldId="293"/>
            <ac:spMk id="17" creationId="{1E547BA6-BAE0-43BB-A7CA-60F69CE252F0}"/>
          </ac:spMkLst>
        </pc:spChg>
        <pc:graphicFrameChg chg="add">
          <ac:chgData name="Moses Ortiz" userId="365db2dec6aecf36" providerId="LiveId" clId="{71F7ADDA-3B27-41CD-A444-C16B042217A8}" dt="2022-08-23T19:46:30.744" v="3236" actId="26606"/>
          <ac:graphicFrameMkLst>
            <pc:docMk/>
            <pc:sldMk cId="2930069456" sldId="293"/>
            <ac:graphicFrameMk id="5" creationId="{EA13A556-CD28-0EDE-C141-37CB0C8891CC}"/>
          </ac:graphicFrameMkLst>
        </pc:graphicFrameChg>
      </pc:sldChg>
      <pc:sldChg chg="new del">
        <pc:chgData name="Moses Ortiz" userId="365db2dec6aecf36" providerId="LiveId" clId="{71F7ADDA-3B27-41CD-A444-C16B042217A8}" dt="2022-10-19T14:17:31.284" v="3296" actId="47"/>
        <pc:sldMkLst>
          <pc:docMk/>
          <pc:sldMk cId="2353845394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26CC9-CE8C-4EC0-BA83-2E58CBD89DA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6EA9A6-8726-4CB3-BE3A-4D009F951BFC}">
      <dgm:prSet/>
      <dgm:spPr/>
      <dgm:t>
        <a:bodyPr/>
        <a:lstStyle/>
        <a:p>
          <a:r>
            <a:rPr lang="en-US"/>
            <a:t>The 25 year old civilian</a:t>
          </a:r>
        </a:p>
      </dgm:t>
    </dgm:pt>
    <dgm:pt modelId="{607ABE5A-27A6-41E8-BF7C-4405C20B9AE2}" type="parTrans" cxnId="{DDC49589-1306-43C5-9C62-406C509751C1}">
      <dgm:prSet/>
      <dgm:spPr/>
      <dgm:t>
        <a:bodyPr/>
        <a:lstStyle/>
        <a:p>
          <a:endParaRPr lang="en-US"/>
        </a:p>
      </dgm:t>
    </dgm:pt>
    <dgm:pt modelId="{3587C119-5E27-4C00-B7E4-F3BD3DF68AD2}" type="sibTrans" cxnId="{DDC49589-1306-43C5-9C62-406C509751C1}">
      <dgm:prSet/>
      <dgm:spPr/>
      <dgm:t>
        <a:bodyPr/>
        <a:lstStyle/>
        <a:p>
          <a:endParaRPr lang="en-US"/>
        </a:p>
      </dgm:t>
    </dgm:pt>
    <dgm:pt modelId="{4294D095-DB66-41C6-9F00-723997A5638A}">
      <dgm:prSet/>
      <dgm:spPr/>
      <dgm:t>
        <a:bodyPr/>
        <a:lstStyle/>
        <a:p>
          <a:r>
            <a:rPr lang="en-US"/>
            <a:t>4-6 years to earn an applicable college degree (not required but recommended)</a:t>
          </a:r>
        </a:p>
      </dgm:t>
    </dgm:pt>
    <dgm:pt modelId="{40D76782-445E-421E-9130-06355FA3D898}" type="parTrans" cxnId="{DEE982AB-322E-44D6-B71C-9207F9212A82}">
      <dgm:prSet/>
      <dgm:spPr/>
      <dgm:t>
        <a:bodyPr/>
        <a:lstStyle/>
        <a:p>
          <a:endParaRPr lang="en-US"/>
        </a:p>
      </dgm:t>
    </dgm:pt>
    <dgm:pt modelId="{F57A4C53-2BD7-4C25-8008-168CAD1431D6}" type="sibTrans" cxnId="{DEE982AB-322E-44D6-B71C-9207F9212A82}">
      <dgm:prSet/>
      <dgm:spPr/>
      <dgm:t>
        <a:bodyPr/>
        <a:lstStyle/>
        <a:p>
          <a:endParaRPr lang="en-US"/>
        </a:p>
      </dgm:t>
    </dgm:pt>
    <dgm:pt modelId="{581F9F3F-ED90-405A-A533-784B82F53134}">
      <dgm:prSet/>
      <dgm:spPr/>
      <dgm:t>
        <a:bodyPr/>
        <a:lstStyle/>
        <a:p>
          <a:r>
            <a:rPr lang="en-US"/>
            <a:t>1.5-2 years for on site training and instruction to earn a license</a:t>
          </a:r>
        </a:p>
      </dgm:t>
    </dgm:pt>
    <dgm:pt modelId="{0785B86E-FA76-4428-A3D8-BA3A1B332D9B}" type="parTrans" cxnId="{EAF537B6-6E32-4FA0-A977-753A1002BE00}">
      <dgm:prSet/>
      <dgm:spPr/>
      <dgm:t>
        <a:bodyPr/>
        <a:lstStyle/>
        <a:p>
          <a:endParaRPr lang="en-US"/>
        </a:p>
      </dgm:t>
    </dgm:pt>
    <dgm:pt modelId="{7E66B87B-4F94-4A97-BC5E-F26944B30799}" type="sibTrans" cxnId="{EAF537B6-6E32-4FA0-A977-753A1002BE00}">
      <dgm:prSet/>
      <dgm:spPr/>
      <dgm:t>
        <a:bodyPr/>
        <a:lstStyle/>
        <a:p>
          <a:endParaRPr lang="en-US"/>
        </a:p>
      </dgm:t>
    </dgm:pt>
    <dgm:pt modelId="{A0CD7D3B-2162-4A92-9E86-C04F4CCBDFE5}">
      <dgm:prSet/>
      <dgm:spPr/>
      <dgm:t>
        <a:bodyPr/>
        <a:lstStyle/>
        <a:p>
          <a:r>
            <a:rPr lang="en-US"/>
            <a:t>1 year of supervised hands-on training and experience</a:t>
          </a:r>
        </a:p>
      </dgm:t>
    </dgm:pt>
    <dgm:pt modelId="{6B345141-684F-4B47-B9B9-604ECE20874E}" type="parTrans" cxnId="{BF2356DD-A067-4340-984E-0A7922C859CD}">
      <dgm:prSet/>
      <dgm:spPr/>
      <dgm:t>
        <a:bodyPr/>
        <a:lstStyle/>
        <a:p>
          <a:endParaRPr lang="en-US"/>
        </a:p>
      </dgm:t>
    </dgm:pt>
    <dgm:pt modelId="{CFE6587F-FD71-437F-95C1-A293FCFECCF8}" type="sibTrans" cxnId="{BF2356DD-A067-4340-984E-0A7922C859CD}">
      <dgm:prSet/>
      <dgm:spPr/>
      <dgm:t>
        <a:bodyPr/>
        <a:lstStyle/>
        <a:p>
          <a:endParaRPr lang="en-US"/>
        </a:p>
      </dgm:t>
    </dgm:pt>
    <dgm:pt modelId="{125029FC-D832-4D45-9D03-C78273A1ABC5}">
      <dgm:prSet/>
      <dgm:spPr/>
      <dgm:t>
        <a:bodyPr/>
        <a:lstStyle/>
        <a:p>
          <a:r>
            <a:rPr lang="en-US"/>
            <a:t>The 21 year old Navy Nuke</a:t>
          </a:r>
        </a:p>
      </dgm:t>
    </dgm:pt>
    <dgm:pt modelId="{B75C0E4D-D5C1-429E-99B8-E2A6D7504613}" type="parTrans" cxnId="{3EB97101-FB1F-42F2-A8FD-B9CD3B4BC02B}">
      <dgm:prSet/>
      <dgm:spPr/>
      <dgm:t>
        <a:bodyPr/>
        <a:lstStyle/>
        <a:p>
          <a:endParaRPr lang="en-US"/>
        </a:p>
      </dgm:t>
    </dgm:pt>
    <dgm:pt modelId="{9EDB0350-F47D-46A7-B617-70381944926B}" type="sibTrans" cxnId="{3EB97101-FB1F-42F2-A8FD-B9CD3B4BC02B}">
      <dgm:prSet/>
      <dgm:spPr/>
      <dgm:t>
        <a:bodyPr/>
        <a:lstStyle/>
        <a:p>
          <a:endParaRPr lang="en-US"/>
        </a:p>
      </dgm:t>
    </dgm:pt>
    <dgm:pt modelId="{D32415CE-9C41-46BA-B07D-271BBB620720}">
      <dgm:prSet/>
      <dgm:spPr/>
      <dgm:t>
        <a:bodyPr/>
        <a:lstStyle/>
        <a:p>
          <a:r>
            <a:rPr lang="en-US"/>
            <a:t>1 year of accelerated classroom instruction</a:t>
          </a:r>
        </a:p>
      </dgm:t>
    </dgm:pt>
    <dgm:pt modelId="{45B689F0-AF51-4529-B845-0861CFBD1691}" type="parTrans" cxnId="{4D69349F-EDD8-44A9-980F-8457CA9B7A35}">
      <dgm:prSet/>
      <dgm:spPr/>
      <dgm:t>
        <a:bodyPr/>
        <a:lstStyle/>
        <a:p>
          <a:endParaRPr lang="en-US"/>
        </a:p>
      </dgm:t>
    </dgm:pt>
    <dgm:pt modelId="{C3DB8463-A322-4341-9980-F4717849AEA3}" type="sibTrans" cxnId="{4D69349F-EDD8-44A9-980F-8457CA9B7A35}">
      <dgm:prSet/>
      <dgm:spPr/>
      <dgm:t>
        <a:bodyPr/>
        <a:lstStyle/>
        <a:p>
          <a:endParaRPr lang="en-US"/>
        </a:p>
      </dgm:t>
    </dgm:pt>
    <dgm:pt modelId="{2438A46F-AE4C-44F0-9643-FBD379471015}">
      <dgm:prSet/>
      <dgm:spPr/>
      <dgm:t>
        <a:bodyPr/>
        <a:lstStyle/>
        <a:p>
          <a:r>
            <a:rPr lang="en-US"/>
            <a:t>6 months of supervised hands-on training on a live nuclear reactor</a:t>
          </a:r>
        </a:p>
      </dgm:t>
    </dgm:pt>
    <dgm:pt modelId="{45A5A4B0-CADF-4764-8112-5BB2E45DCF3B}" type="parTrans" cxnId="{4BDEE0CF-CFEA-423D-9E26-0A441C7BBB43}">
      <dgm:prSet/>
      <dgm:spPr/>
      <dgm:t>
        <a:bodyPr/>
        <a:lstStyle/>
        <a:p>
          <a:endParaRPr lang="en-US"/>
        </a:p>
      </dgm:t>
    </dgm:pt>
    <dgm:pt modelId="{FF9D0B9E-737E-4942-879D-8A5246C9C517}" type="sibTrans" cxnId="{4BDEE0CF-CFEA-423D-9E26-0A441C7BBB43}">
      <dgm:prSet/>
      <dgm:spPr/>
      <dgm:t>
        <a:bodyPr/>
        <a:lstStyle/>
        <a:p>
          <a:endParaRPr lang="en-US"/>
        </a:p>
      </dgm:t>
    </dgm:pt>
    <dgm:pt modelId="{E5EE074B-9D58-478A-8632-D179C6BC9078}">
      <dgm:prSet/>
      <dgm:spPr/>
      <dgm:t>
        <a:bodyPr/>
        <a:lstStyle/>
        <a:p>
          <a:r>
            <a:rPr lang="en-US"/>
            <a:t>1 year of qualifications and training to operate a nuclear reactor</a:t>
          </a:r>
        </a:p>
      </dgm:t>
    </dgm:pt>
    <dgm:pt modelId="{34957861-5A55-4F76-81F4-E9798DF74DC5}" type="parTrans" cxnId="{DB9963D9-913C-46E4-B490-072A3EBBB5F1}">
      <dgm:prSet/>
      <dgm:spPr/>
      <dgm:t>
        <a:bodyPr/>
        <a:lstStyle/>
        <a:p>
          <a:endParaRPr lang="en-US"/>
        </a:p>
      </dgm:t>
    </dgm:pt>
    <dgm:pt modelId="{3FC37B7F-A4BD-4EE0-80C8-1E314CF99A5D}" type="sibTrans" cxnId="{DB9963D9-913C-46E4-B490-072A3EBBB5F1}">
      <dgm:prSet/>
      <dgm:spPr/>
      <dgm:t>
        <a:bodyPr/>
        <a:lstStyle/>
        <a:p>
          <a:endParaRPr lang="en-US"/>
        </a:p>
      </dgm:t>
    </dgm:pt>
    <dgm:pt modelId="{84AB0C3A-5C9C-4A1D-B839-423DEC764CDA}" type="pres">
      <dgm:prSet presAssocID="{7A026CC9-CE8C-4EC0-BA83-2E58CBD89DA4}" presName="Name0" presStyleCnt="0">
        <dgm:presLayoutVars>
          <dgm:dir/>
          <dgm:animLvl val="lvl"/>
          <dgm:resizeHandles val="exact"/>
        </dgm:presLayoutVars>
      </dgm:prSet>
      <dgm:spPr/>
    </dgm:pt>
    <dgm:pt modelId="{D147E281-6B04-46C6-8D40-6AEB0E82AC1B}" type="pres">
      <dgm:prSet presAssocID="{426EA9A6-8726-4CB3-BE3A-4D009F951BFC}" presName="composite" presStyleCnt="0"/>
      <dgm:spPr/>
    </dgm:pt>
    <dgm:pt modelId="{CE24F149-8B2C-405B-8AA9-8164F918065E}" type="pres">
      <dgm:prSet presAssocID="{426EA9A6-8726-4CB3-BE3A-4D009F951B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7204B2B-8110-4D54-9D48-040AEB9B3B71}" type="pres">
      <dgm:prSet presAssocID="{426EA9A6-8726-4CB3-BE3A-4D009F951BFC}" presName="desTx" presStyleLbl="alignAccFollowNode1" presStyleIdx="0" presStyleCnt="2">
        <dgm:presLayoutVars>
          <dgm:bulletEnabled val="1"/>
        </dgm:presLayoutVars>
      </dgm:prSet>
      <dgm:spPr/>
    </dgm:pt>
    <dgm:pt modelId="{CA92DBD9-4177-4DC3-8A85-3D2C4476A3AD}" type="pres">
      <dgm:prSet presAssocID="{3587C119-5E27-4C00-B7E4-F3BD3DF68AD2}" presName="space" presStyleCnt="0"/>
      <dgm:spPr/>
    </dgm:pt>
    <dgm:pt modelId="{9A4D6D6C-5558-4FC9-A7E6-EF490B36E831}" type="pres">
      <dgm:prSet presAssocID="{125029FC-D832-4D45-9D03-C78273A1ABC5}" presName="composite" presStyleCnt="0"/>
      <dgm:spPr/>
    </dgm:pt>
    <dgm:pt modelId="{8D22EC4D-287F-488E-B59A-274B54F346A3}" type="pres">
      <dgm:prSet presAssocID="{125029FC-D832-4D45-9D03-C78273A1AB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8002173-899E-45A8-B899-0FE7CDBB7BA2}" type="pres">
      <dgm:prSet presAssocID="{125029FC-D832-4D45-9D03-C78273A1ABC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B97101-FB1F-42F2-A8FD-B9CD3B4BC02B}" srcId="{7A026CC9-CE8C-4EC0-BA83-2E58CBD89DA4}" destId="{125029FC-D832-4D45-9D03-C78273A1ABC5}" srcOrd="1" destOrd="0" parTransId="{B75C0E4D-D5C1-429E-99B8-E2A6D7504613}" sibTransId="{9EDB0350-F47D-46A7-B617-70381944926B}"/>
    <dgm:cxn modelId="{372FD609-1F64-439F-9625-47EA17162350}" type="presOf" srcId="{2438A46F-AE4C-44F0-9643-FBD379471015}" destId="{28002173-899E-45A8-B899-0FE7CDBB7BA2}" srcOrd="0" destOrd="1" presId="urn:microsoft.com/office/officeart/2005/8/layout/hList1"/>
    <dgm:cxn modelId="{5264AE1F-236D-449A-97EA-860A0C58D5EB}" type="presOf" srcId="{426EA9A6-8726-4CB3-BE3A-4D009F951BFC}" destId="{CE24F149-8B2C-405B-8AA9-8164F918065E}" srcOrd="0" destOrd="0" presId="urn:microsoft.com/office/officeart/2005/8/layout/hList1"/>
    <dgm:cxn modelId="{8A664431-E0F4-4FE2-8AA6-7F3A85CBAF2A}" type="presOf" srcId="{4294D095-DB66-41C6-9F00-723997A5638A}" destId="{87204B2B-8110-4D54-9D48-040AEB9B3B71}" srcOrd="0" destOrd="0" presId="urn:microsoft.com/office/officeart/2005/8/layout/hList1"/>
    <dgm:cxn modelId="{10699E42-3D5F-4459-ACBC-14C25A610B26}" type="presOf" srcId="{125029FC-D832-4D45-9D03-C78273A1ABC5}" destId="{8D22EC4D-287F-488E-B59A-274B54F346A3}" srcOrd="0" destOrd="0" presId="urn:microsoft.com/office/officeart/2005/8/layout/hList1"/>
    <dgm:cxn modelId="{DDC49589-1306-43C5-9C62-406C509751C1}" srcId="{7A026CC9-CE8C-4EC0-BA83-2E58CBD89DA4}" destId="{426EA9A6-8726-4CB3-BE3A-4D009F951BFC}" srcOrd="0" destOrd="0" parTransId="{607ABE5A-27A6-41E8-BF7C-4405C20B9AE2}" sibTransId="{3587C119-5E27-4C00-B7E4-F3BD3DF68AD2}"/>
    <dgm:cxn modelId="{E4F13C98-5E4A-4810-8233-5037BC9F4038}" type="presOf" srcId="{A0CD7D3B-2162-4A92-9E86-C04F4CCBDFE5}" destId="{87204B2B-8110-4D54-9D48-040AEB9B3B71}" srcOrd="0" destOrd="2" presId="urn:microsoft.com/office/officeart/2005/8/layout/hList1"/>
    <dgm:cxn modelId="{4D69349F-EDD8-44A9-980F-8457CA9B7A35}" srcId="{125029FC-D832-4D45-9D03-C78273A1ABC5}" destId="{D32415CE-9C41-46BA-B07D-271BBB620720}" srcOrd="0" destOrd="0" parTransId="{45B689F0-AF51-4529-B845-0861CFBD1691}" sibTransId="{C3DB8463-A322-4341-9980-F4717849AEA3}"/>
    <dgm:cxn modelId="{DEE982AB-322E-44D6-B71C-9207F9212A82}" srcId="{426EA9A6-8726-4CB3-BE3A-4D009F951BFC}" destId="{4294D095-DB66-41C6-9F00-723997A5638A}" srcOrd="0" destOrd="0" parTransId="{40D76782-445E-421E-9130-06355FA3D898}" sibTransId="{F57A4C53-2BD7-4C25-8008-168CAD1431D6}"/>
    <dgm:cxn modelId="{91A16CB0-DEF2-4EF9-AB51-5D7D46E47BA2}" type="presOf" srcId="{D32415CE-9C41-46BA-B07D-271BBB620720}" destId="{28002173-899E-45A8-B899-0FE7CDBB7BA2}" srcOrd="0" destOrd="0" presId="urn:microsoft.com/office/officeart/2005/8/layout/hList1"/>
    <dgm:cxn modelId="{EAF537B6-6E32-4FA0-A977-753A1002BE00}" srcId="{426EA9A6-8726-4CB3-BE3A-4D009F951BFC}" destId="{581F9F3F-ED90-405A-A533-784B82F53134}" srcOrd="1" destOrd="0" parTransId="{0785B86E-FA76-4428-A3D8-BA3A1B332D9B}" sibTransId="{7E66B87B-4F94-4A97-BC5E-F26944B30799}"/>
    <dgm:cxn modelId="{4BDEE0CF-CFEA-423D-9E26-0A441C7BBB43}" srcId="{125029FC-D832-4D45-9D03-C78273A1ABC5}" destId="{2438A46F-AE4C-44F0-9643-FBD379471015}" srcOrd="1" destOrd="0" parTransId="{45A5A4B0-CADF-4764-8112-5BB2E45DCF3B}" sibTransId="{FF9D0B9E-737E-4942-879D-8A5246C9C517}"/>
    <dgm:cxn modelId="{DB9963D9-913C-46E4-B490-072A3EBBB5F1}" srcId="{125029FC-D832-4D45-9D03-C78273A1ABC5}" destId="{E5EE074B-9D58-478A-8632-D179C6BC9078}" srcOrd="2" destOrd="0" parTransId="{34957861-5A55-4F76-81F4-E9798DF74DC5}" sibTransId="{3FC37B7F-A4BD-4EE0-80C8-1E314CF99A5D}"/>
    <dgm:cxn modelId="{BF2356DD-A067-4340-984E-0A7922C859CD}" srcId="{426EA9A6-8726-4CB3-BE3A-4D009F951BFC}" destId="{A0CD7D3B-2162-4A92-9E86-C04F4CCBDFE5}" srcOrd="2" destOrd="0" parTransId="{6B345141-684F-4B47-B9B9-604ECE20874E}" sibTransId="{CFE6587F-FD71-437F-95C1-A293FCFECCF8}"/>
    <dgm:cxn modelId="{08474EF2-28BF-47A6-881B-38D15257461A}" type="presOf" srcId="{581F9F3F-ED90-405A-A533-784B82F53134}" destId="{87204B2B-8110-4D54-9D48-040AEB9B3B71}" srcOrd="0" destOrd="1" presId="urn:microsoft.com/office/officeart/2005/8/layout/hList1"/>
    <dgm:cxn modelId="{AD4B08FC-7919-4FFD-9CCB-45AE1CA99241}" type="presOf" srcId="{E5EE074B-9D58-478A-8632-D179C6BC9078}" destId="{28002173-899E-45A8-B899-0FE7CDBB7BA2}" srcOrd="0" destOrd="2" presId="urn:microsoft.com/office/officeart/2005/8/layout/hList1"/>
    <dgm:cxn modelId="{D507EAFD-2A1F-4B88-ADC9-AB932E35B1E0}" type="presOf" srcId="{7A026CC9-CE8C-4EC0-BA83-2E58CBD89DA4}" destId="{84AB0C3A-5C9C-4A1D-B839-423DEC764CDA}" srcOrd="0" destOrd="0" presId="urn:microsoft.com/office/officeart/2005/8/layout/hList1"/>
    <dgm:cxn modelId="{0F99B6A5-A7C5-47B3-BB1A-AAB1B058D30B}" type="presParOf" srcId="{84AB0C3A-5C9C-4A1D-B839-423DEC764CDA}" destId="{D147E281-6B04-46C6-8D40-6AEB0E82AC1B}" srcOrd="0" destOrd="0" presId="urn:microsoft.com/office/officeart/2005/8/layout/hList1"/>
    <dgm:cxn modelId="{F4BD7E12-E81E-4573-9CE2-3B03A71C750E}" type="presParOf" srcId="{D147E281-6B04-46C6-8D40-6AEB0E82AC1B}" destId="{CE24F149-8B2C-405B-8AA9-8164F918065E}" srcOrd="0" destOrd="0" presId="urn:microsoft.com/office/officeart/2005/8/layout/hList1"/>
    <dgm:cxn modelId="{3F8AA9F6-9C6E-4D45-8443-649BAC98D354}" type="presParOf" srcId="{D147E281-6B04-46C6-8D40-6AEB0E82AC1B}" destId="{87204B2B-8110-4D54-9D48-040AEB9B3B71}" srcOrd="1" destOrd="0" presId="urn:microsoft.com/office/officeart/2005/8/layout/hList1"/>
    <dgm:cxn modelId="{1AAE9823-3052-4358-8FCE-AA307568A39D}" type="presParOf" srcId="{84AB0C3A-5C9C-4A1D-B839-423DEC764CDA}" destId="{CA92DBD9-4177-4DC3-8A85-3D2C4476A3AD}" srcOrd="1" destOrd="0" presId="urn:microsoft.com/office/officeart/2005/8/layout/hList1"/>
    <dgm:cxn modelId="{25A8BD32-7A48-464A-9467-6DB5FB2DFD9E}" type="presParOf" srcId="{84AB0C3A-5C9C-4A1D-B839-423DEC764CDA}" destId="{9A4D6D6C-5558-4FC9-A7E6-EF490B36E831}" srcOrd="2" destOrd="0" presId="urn:microsoft.com/office/officeart/2005/8/layout/hList1"/>
    <dgm:cxn modelId="{276A34D9-BBA5-42E4-BA4A-DC5811492845}" type="presParOf" srcId="{9A4D6D6C-5558-4FC9-A7E6-EF490B36E831}" destId="{8D22EC4D-287F-488E-B59A-274B54F346A3}" srcOrd="0" destOrd="0" presId="urn:microsoft.com/office/officeart/2005/8/layout/hList1"/>
    <dgm:cxn modelId="{C94A0785-2E35-4EF2-9664-37C1AF946C55}" type="presParOf" srcId="{9A4D6D6C-5558-4FC9-A7E6-EF490B36E831}" destId="{28002173-899E-45A8-B899-0FE7CDBB7B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F149-8B2C-405B-8AA9-8164F918065E}">
      <dsp:nvSpPr>
        <dsp:cNvPr id="0" name=""/>
        <dsp:cNvSpPr/>
      </dsp:nvSpPr>
      <dsp:spPr>
        <a:xfrm>
          <a:off x="51" y="8109"/>
          <a:ext cx="4913783" cy="7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25 year old civilian</a:t>
          </a:r>
        </a:p>
      </dsp:txBody>
      <dsp:txXfrm>
        <a:off x="51" y="8109"/>
        <a:ext cx="4913783" cy="777600"/>
      </dsp:txXfrm>
    </dsp:sp>
    <dsp:sp modelId="{87204B2B-8110-4D54-9D48-040AEB9B3B71}">
      <dsp:nvSpPr>
        <dsp:cNvPr id="0" name=""/>
        <dsp:cNvSpPr/>
      </dsp:nvSpPr>
      <dsp:spPr>
        <a:xfrm>
          <a:off x="51" y="785709"/>
          <a:ext cx="4913783" cy="35575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4-6 years to earn an applicable college degree (not required but recommended)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1.5-2 years for on site training and instruction to earn a license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1 year of supervised hands-on training and experience</a:t>
          </a:r>
        </a:p>
      </dsp:txBody>
      <dsp:txXfrm>
        <a:off x="51" y="785709"/>
        <a:ext cx="4913783" cy="3557520"/>
      </dsp:txXfrm>
    </dsp:sp>
    <dsp:sp modelId="{8D22EC4D-287F-488E-B59A-274B54F346A3}">
      <dsp:nvSpPr>
        <dsp:cNvPr id="0" name=""/>
        <dsp:cNvSpPr/>
      </dsp:nvSpPr>
      <dsp:spPr>
        <a:xfrm>
          <a:off x="5601764" y="8109"/>
          <a:ext cx="4913783" cy="777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21 year old Navy Nuke</a:t>
          </a:r>
        </a:p>
      </dsp:txBody>
      <dsp:txXfrm>
        <a:off x="5601764" y="8109"/>
        <a:ext cx="4913783" cy="777600"/>
      </dsp:txXfrm>
    </dsp:sp>
    <dsp:sp modelId="{28002173-899E-45A8-B899-0FE7CDBB7BA2}">
      <dsp:nvSpPr>
        <dsp:cNvPr id="0" name=""/>
        <dsp:cNvSpPr/>
      </dsp:nvSpPr>
      <dsp:spPr>
        <a:xfrm>
          <a:off x="5601764" y="785709"/>
          <a:ext cx="4913783" cy="35575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1 year of accelerated classroom instruction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6 months of supervised hands-on training on a live nuclear reactor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1 year of qualifications and training to operate a nuclear reactor</a:t>
          </a:r>
        </a:p>
      </dsp:txBody>
      <dsp:txXfrm>
        <a:off x="5601764" y="785709"/>
        <a:ext cx="4913783" cy="355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824B2-4792-4FE0-B6A2-314616073D7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AEE1-C03B-4E58-94FE-8778CCC7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CE37-92C0-F342-CAC9-49299937E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E7E2-3804-92A6-29D7-B88DE985E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8FE3-3245-362A-582A-3BD54096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D220E-DC39-74A3-93C3-59B77B15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2AB7-3DC8-C314-FB6F-391EC3E7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A2B9-4E10-43D7-F4E4-5C820B88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F1339-A6C4-BE35-74B9-B32AF9FEA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6952-DEDC-8B4D-ADDB-4FD998E9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3D71-69E0-0C3A-F0F8-3DDDCFA0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8CB2D-3D2C-E0C8-056F-CEF0087D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B9A13-59D3-90BF-3438-CC7AE7EAF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C385D-4D7E-788D-8D48-DD174052C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4140-93D8-6FF0-2AD3-07A8EDEF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6334-FDD5-5DC2-183B-CC592F9A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C056-70A3-50A6-9494-9E6F7332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2030-3505-326F-4C12-CD54D504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FBEE-2064-9978-03E2-FAED0FFED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C22AA-6F02-06E7-33F2-2C79F418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D4C3-B78A-F2C4-6962-771652ED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179D-0257-7702-64EC-5CC42DF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5917-8C58-34A6-3479-2AA4D7DC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E7764-257C-014C-84C1-85FD17DB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E77C-F5E8-FA52-8D3F-A58FE87D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917A-CDDB-FDF4-76EE-8868B28B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E4B71-215F-1CA1-A55C-5E5112D4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8906-F4D6-5E1A-F253-F14BE7D3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A0DD-4FBC-5827-CFB4-DC1EC5AD7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9B8A1-FD33-EA57-DF1E-995B37724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D6316-03D1-05AF-A8ED-440BECE9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E5BA0-DBE6-0903-99FB-211AF687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F35F1-9F8E-0D0E-F0A1-FE65E18E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9D3A-3F3F-BFAA-1235-9F054A8E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068A-B5A6-1D6D-9273-26DDE507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2C339-917B-3FE0-48BA-1D15380D1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97DE4-CE89-B06B-B6B8-9142EBFAC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946EC-E53B-B012-FEED-884653BCC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4E284-5784-14D7-63FF-E104B767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67259-267E-91C7-53C5-A830A3C9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784F3-FC6A-1970-965E-C9DFC130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D315-8679-EACF-0ABB-B38CE35B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880F4-ABCF-C8A8-B426-1BC129ED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ABBD6-5970-98A4-B361-67B7E347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73A26-5939-2CCC-F74C-FDCA9030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053A0-2548-AA4E-BF8A-C1D5F867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903D3-9AF2-5350-3099-D2DAB56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1898-83CD-5BD4-8B6E-A1E8FEB7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C182-BB3D-E79B-1C8C-AF9E2F22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73BE-83D9-9FAF-9CC4-C1C4F749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8E612-1DE8-EC39-1DD1-2BA046EC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C38B-7F3D-AD3F-3357-127BF63E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436F8-5888-6E64-D3C9-603E6F7E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63817-3D82-2170-88E0-F4708FDC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6AC6-853E-8804-BC6A-8183DDEA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F675A2-882B-6764-17B2-194493041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28DF6-3512-1FC8-47DE-69BF0ED2B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C5F02-A623-38A9-7F7C-E7409919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A3F52-2B8F-A808-C788-7C5728A4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403F-C03A-5B9F-B9D7-7AE8DE7D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EED85-0B84-BA2D-C142-57F4733A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2CB13-95BC-AD3D-6CBF-669A905CD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4FF5-C1D3-AE7B-F895-6BB665244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E7E1-7A08-49AF-B028-717E01F5585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9F00-7544-F61E-2DB8-28249C378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A8F1-620D-7F9C-8779-DDE0776E1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4A53-88B7-448B-9C4E-BB09CA12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Smoke coming out of a factory&#10;&#10;Description automatically generated with low confidence">
            <a:extLst>
              <a:ext uri="{FF2B5EF4-FFF2-40B4-BE49-F238E27FC236}">
                <a16:creationId xmlns:a16="http://schemas.microsoft.com/office/drawing/2014/main" id="{94CADCBB-84E7-B0B6-AD2A-764BD7FC6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3" t="9091" r="3088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3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9440A-2F61-9499-70D7-192843192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Introduction to</a:t>
            </a:r>
            <a:br>
              <a:rPr lang="en-US" sz="4800"/>
            </a:br>
            <a:r>
              <a:rPr lang="en-US" sz="4800"/>
              <a:t>Nuclear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6C6B8-B798-1109-B83E-9614828BE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6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Myths About Nuclear Power</a:t>
            </a:r>
          </a:p>
        </p:txBody>
      </p:sp>
      <p:sp>
        <p:nvSpPr>
          <p:cNvPr id="264" name="Google Shape;264;p37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51016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65760" indent="-256032">
              <a:spcBef>
                <a:spcPts val="0"/>
              </a:spcBef>
              <a:buSzPts val="1600"/>
            </a:pPr>
            <a:r>
              <a:rPr lang="en-US" sz="1600" b="1" dirty="0"/>
              <a:t>Myth # 1: Americans get most of their yearly radiation dose from nuclear power plants.</a:t>
            </a:r>
            <a:endParaRPr dirty="0"/>
          </a:p>
          <a:p>
            <a:pPr marL="658368" lvl="1" indent="-246887">
              <a:spcBef>
                <a:spcPts val="300"/>
              </a:spcBef>
              <a:buSzPts val="1600"/>
              <a:buChar char="▫"/>
            </a:pPr>
            <a:r>
              <a:rPr lang="en-US" sz="1600" b="1" dirty="0"/>
              <a:t>Truth:</a:t>
            </a:r>
            <a:r>
              <a:rPr lang="en-US" sz="1600" dirty="0"/>
              <a:t> We are surrounded by naturally occurring radiation.  Only 0.005% of the average American's yearly radiation dose comes from nuclear power; 100 times less than we get from coal, 200 times less than a cross-country flight, and about the same as eating 1 banana per year.</a:t>
            </a:r>
          </a:p>
          <a:p>
            <a:pPr marL="411481" lvl="1" indent="0">
              <a:spcBef>
                <a:spcPts val="300"/>
              </a:spcBef>
              <a:buSzPts val="1600"/>
              <a:buNone/>
            </a:pPr>
            <a:endParaRPr sz="1600" dirty="0"/>
          </a:p>
          <a:p>
            <a:pPr marL="365760" indent="-256032">
              <a:spcBef>
                <a:spcPts val="300"/>
              </a:spcBef>
              <a:buSzPts val="1600"/>
            </a:pPr>
            <a:r>
              <a:rPr lang="en-US" sz="1600" b="1" dirty="0"/>
              <a:t>Myth # 2: A nuclear reactor can explode like a nuclear bomb.</a:t>
            </a:r>
            <a:endParaRPr sz="1600" dirty="0"/>
          </a:p>
          <a:p>
            <a:pPr marL="658368" lvl="1" indent="-246887">
              <a:spcBef>
                <a:spcPts val="300"/>
              </a:spcBef>
              <a:buSzPts val="1600"/>
              <a:buChar char="▫"/>
            </a:pPr>
            <a:r>
              <a:rPr lang="en-US" sz="1600" b="1" dirty="0"/>
              <a:t>Truth:</a:t>
            </a:r>
            <a:r>
              <a:rPr lang="en-US" sz="1600" dirty="0"/>
              <a:t> It is impossible for a reactor to explode like a nuclear weapon; these weapons contain very special materials in very particular configurations, neither of which are present in a nuclear reactor.</a:t>
            </a:r>
          </a:p>
          <a:p>
            <a:pPr marL="411481" lvl="1" indent="0">
              <a:spcBef>
                <a:spcPts val="300"/>
              </a:spcBef>
              <a:buSzPts val="1600"/>
              <a:buNone/>
            </a:pPr>
            <a:endParaRPr dirty="0"/>
          </a:p>
          <a:p>
            <a:pPr marL="365760" indent="-256032">
              <a:spcBef>
                <a:spcPts val="300"/>
              </a:spcBef>
              <a:buSzPts val="1600"/>
            </a:pPr>
            <a:r>
              <a:rPr lang="en-US" sz="1600" b="1" dirty="0"/>
              <a:t>Myth # 3: Nuclear energy is not safe.</a:t>
            </a:r>
            <a:endParaRPr dirty="0"/>
          </a:p>
          <a:p>
            <a:pPr marL="658368" lvl="1" indent="-246887">
              <a:spcBef>
                <a:spcPts val="300"/>
              </a:spcBef>
              <a:buSzPts val="1600"/>
              <a:buChar char="▫"/>
            </a:pPr>
            <a:r>
              <a:rPr lang="en-US" sz="1600" b="1" dirty="0"/>
              <a:t>Truth:</a:t>
            </a:r>
            <a:r>
              <a:rPr lang="en-US" sz="1600" dirty="0"/>
              <a:t> Nuclear energy is as safe or safer than any other form of energy available.  No member of the public has ever been injured or killed in the entire 50-year history of commercial nuclear power in the U.S.  In fact, recent studies have shown that it is safer to work in a nuclear power plant than an office.</a:t>
            </a:r>
            <a:endParaRPr dirty="0"/>
          </a:p>
          <a:p>
            <a:pPr marL="365760" indent="-78232">
              <a:spcBef>
                <a:spcPts val="300"/>
              </a:spcBef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6C9CB-5062-4863-A02B-56F683A339E2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FFDE2-537D-AB4B-0F9E-2020066F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Safety in Numbers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AF6B947-F4A5-7288-4FA2-91D49BE1C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06461"/>
              </p:ext>
            </p:extLst>
          </p:nvPr>
        </p:nvGraphicFramePr>
        <p:xfrm>
          <a:off x="949469" y="1926266"/>
          <a:ext cx="10293063" cy="435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021">
                  <a:extLst>
                    <a:ext uri="{9D8B030D-6E8A-4147-A177-3AD203B41FA5}">
                      <a16:colId xmlns:a16="http://schemas.microsoft.com/office/drawing/2014/main" val="2418245373"/>
                    </a:ext>
                  </a:extLst>
                </a:gridCol>
                <a:gridCol w="3431021">
                  <a:extLst>
                    <a:ext uri="{9D8B030D-6E8A-4147-A177-3AD203B41FA5}">
                      <a16:colId xmlns:a16="http://schemas.microsoft.com/office/drawing/2014/main" val="3685087809"/>
                    </a:ext>
                  </a:extLst>
                </a:gridCol>
                <a:gridCol w="3431021">
                  <a:extLst>
                    <a:ext uri="{9D8B030D-6E8A-4147-A177-3AD203B41FA5}">
                      <a16:colId xmlns:a16="http://schemas.microsoft.com/office/drawing/2014/main" val="2963210003"/>
                    </a:ext>
                  </a:extLst>
                </a:gridCol>
              </a:tblGrid>
              <a:tr h="51021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Energy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Source</a:t>
                      </a:r>
                      <a:endParaRPr lang="en-US" sz="1400"/>
                    </a:p>
                  </a:txBody>
                  <a:tcPr marL="68948" marR="68948" marT="34474" marB="3447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Mortality Rate</a:t>
                      </a:r>
                    </a:p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(deaths/trillion kWhr)</a:t>
                      </a:r>
                      <a:endParaRPr lang="en-US" sz="1400"/>
                    </a:p>
                  </a:txBody>
                  <a:tcPr marL="68948" marR="68948" marT="34474" marB="3447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Percentage of Electricy Produced</a:t>
                      </a:r>
                      <a:endParaRPr lang="en-US" sz="1400"/>
                    </a:p>
                  </a:txBody>
                  <a:tcPr marL="68948" marR="68948" marT="34474" marB="3447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6888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Coal – global average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100,000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41% global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3494781726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Coal – China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170,000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75% China’s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165223828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Coal – U.S.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10,000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32% U.S.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111503960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Oil 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36,000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33% of energy, 8% of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2926474423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Natural Gas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4,000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22% global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699581277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Biofuel/Biomass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24,000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21% global energy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389241128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Solar (rooftop)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440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&lt; 1% global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425998112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Wind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150 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2% global 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100289761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Hydro – global average          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1,400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16% global electricit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1309442874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Hydro – U.S.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6% U.S. 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3318372828"/>
                  </a:ext>
                </a:extLst>
              </a:tr>
              <a:tr h="510217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Nuclear – global average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90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11% global electricity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(w/Chernobyl &amp; Fukushima)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848117514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Nuclear – U.S.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0.1</a:t>
                      </a:r>
                      <a:endParaRPr lang="en-US" sz="1400"/>
                    </a:p>
                  </a:txBody>
                  <a:tcPr marL="68948" marR="68948" marT="34474" marB="344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19% U.S. electricity</a:t>
                      </a:r>
                    </a:p>
                  </a:txBody>
                  <a:tcPr marL="68948" marR="68948" marT="34474" marB="34474"/>
                </a:tc>
                <a:extLst>
                  <a:ext uri="{0D108BD9-81ED-4DB2-BD59-A6C34878D82A}">
                    <a16:rowId xmlns:a16="http://schemas.microsoft.com/office/drawing/2014/main" val="360871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9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DEF90-868E-8E01-D0B5-072555E6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Who is more trusted to operate?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13A556-CD28-0EDE-C141-37CB0C889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852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06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DE57-75F0-10BC-58BD-0C75B63F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Nuclear Power Industry</a:t>
            </a:r>
            <a:br>
              <a:rPr lang="en-US" dirty="0"/>
            </a:br>
            <a:r>
              <a:rPr lang="en-US" sz="3100" dirty="0"/>
              <a:t>Operational Experience Hiring Preference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6C5C-80C0-031E-A75A-8E35CD80A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366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From the DTE Energy Hiring Department: Ask Them Yourself!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Roboto Slab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Careers@dteenergy.com</a:t>
            </a:r>
          </a:p>
          <a:p>
            <a:pPr marL="0" indent="0" algn="ctr">
              <a:buNone/>
            </a:pPr>
            <a:endParaRPr lang="en-US" sz="400" dirty="0"/>
          </a:p>
          <a:p>
            <a:pPr marL="457200" lvl="1" indent="0">
              <a:buNone/>
            </a:pPr>
            <a:r>
              <a:rPr lang="en-US" dirty="0"/>
              <a:t>Reactor Operators are hired:</a:t>
            </a:r>
          </a:p>
          <a:p>
            <a:pPr lvl="2"/>
            <a:r>
              <a:rPr lang="en-US" dirty="0"/>
              <a:t>98% from the military (Navy Nuclear Enlisted Background Experience)</a:t>
            </a:r>
          </a:p>
          <a:p>
            <a:pPr lvl="2"/>
            <a:r>
              <a:rPr lang="en-US" dirty="0"/>
              <a:t>2% from “Internal NO” (Nuclear Operator Non-Licensed Population)</a:t>
            </a:r>
          </a:p>
          <a:p>
            <a:pPr lvl="2"/>
            <a:r>
              <a:rPr lang="en-US" dirty="0"/>
              <a:t>“Depending on the job classification, military are pretty much the only ones that can qualify”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Senior Reactor Operator Positions (Operational Management)</a:t>
            </a:r>
          </a:p>
          <a:p>
            <a:pPr lvl="2"/>
            <a:r>
              <a:rPr lang="en-US" dirty="0"/>
              <a:t>Preferred Employment Consideration</a:t>
            </a:r>
          </a:p>
          <a:p>
            <a:pPr lvl="3"/>
            <a:r>
              <a:rPr lang="en-US" dirty="0"/>
              <a:t>Navy Nuclear Officer</a:t>
            </a:r>
          </a:p>
          <a:p>
            <a:pPr lvl="3"/>
            <a:r>
              <a:rPr lang="en-US" dirty="0"/>
              <a:t>4-Year Degree with </a:t>
            </a:r>
            <a:r>
              <a:rPr lang="en-US" u="sng" dirty="0"/>
              <a:t>operational experience</a:t>
            </a:r>
            <a:r>
              <a:rPr lang="en-US" dirty="0"/>
              <a:t> (Prior Enlisted)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dirty="0"/>
              <a:t>Engineering</a:t>
            </a:r>
          </a:p>
          <a:p>
            <a:pPr lvl="2"/>
            <a:r>
              <a:rPr lang="en-US" dirty="0"/>
              <a:t>“The leadership team is very adamant on everyone having a 4-year degree.”</a:t>
            </a:r>
          </a:p>
          <a:p>
            <a:pPr lvl="3"/>
            <a:r>
              <a:rPr lang="en-US" dirty="0"/>
              <a:t>Engineers with </a:t>
            </a:r>
            <a:r>
              <a:rPr lang="en-US" u="sng" dirty="0"/>
              <a:t>operational experience</a:t>
            </a:r>
            <a:r>
              <a:rPr lang="en-US" dirty="0"/>
              <a:t> are preferred over those with only 4-year degrees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The US Navy Track Record – </a:t>
            </a:r>
            <a:br>
              <a:rPr lang="en-US" dirty="0"/>
            </a:br>
            <a:r>
              <a:rPr lang="en-US" dirty="0"/>
              <a:t>Batting Average: 1.000</a:t>
            </a:r>
            <a:endParaRPr dirty="0"/>
          </a:p>
        </p:txBody>
      </p:sp>
      <p:sp>
        <p:nvSpPr>
          <p:cNvPr id="288" name="Google Shape;288;p41"/>
          <p:cNvSpPr txBox="1">
            <a:spLocks noGrp="1"/>
          </p:cNvSpPr>
          <p:nvPr>
            <p:ph idx="1"/>
          </p:nvPr>
        </p:nvSpPr>
        <p:spPr>
          <a:xfrm>
            <a:off x="838200" y="2641599"/>
            <a:ext cx="10515600" cy="35353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09728" indent="0">
              <a:spcBef>
                <a:spcPts val="0"/>
              </a:spcBef>
              <a:buSzPts val="2800"/>
              <a:buNone/>
            </a:pPr>
            <a:r>
              <a:rPr lang="en-US" sz="2400" dirty="0"/>
              <a:t>Currently operating 82 active platforms, and with a history in excess of 50 years of operating Nuclear Reactors, the United States Navy has NEVER had a nuclear reactor accident.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11 Aircraft Carriers, 71 Submarines</a:t>
            </a:r>
          </a:p>
          <a:p>
            <a:pPr marL="365760" indent="-256032">
              <a:spcBef>
                <a:spcPts val="0"/>
              </a:spcBef>
              <a:buSzPts val="2800"/>
            </a:pPr>
            <a:endParaRPr lang="en-US" sz="2400" dirty="0"/>
          </a:p>
          <a:p>
            <a:pPr marL="109728" indent="0">
              <a:spcBef>
                <a:spcPts val="0"/>
              </a:spcBef>
              <a:buSzPts val="2800"/>
              <a:buNone/>
            </a:pPr>
            <a:r>
              <a:rPr lang="en-US" sz="2400" dirty="0"/>
              <a:t>Nuclear Power was invented by the United States Navy in 1954. Since it’s invention, we have maintained a perfect record. But how?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Military Discipline Instilled in All Operators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Multiple Testing Schedules and High Standard Maintenance Practices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Extensive World-Class Training (training continues after qualification)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Routine Inspection Schedules</a:t>
            </a:r>
          </a:p>
          <a:p>
            <a:pPr marL="822960" lvl="1" indent="-256032">
              <a:spcBef>
                <a:spcPts val="0"/>
              </a:spcBef>
              <a:buSzPts val="2800"/>
            </a:pPr>
            <a:r>
              <a:rPr lang="en-US" sz="2000" dirty="0"/>
              <a:t>Multi-Million Dollar Safety Systems / Multi-Billion Dollar Engineering Designs</a:t>
            </a:r>
          </a:p>
          <a:p>
            <a:pPr marL="822960" lvl="1" indent="-256032">
              <a:spcBef>
                <a:spcPts val="0"/>
              </a:spcBef>
              <a:buSzPts val="2800"/>
            </a:pPr>
            <a:endParaRPr lang="en-US" dirty="0"/>
          </a:p>
          <a:p>
            <a:pPr marL="822960" lvl="1" indent="-256032">
              <a:spcBef>
                <a:spcPts val="0"/>
              </a:spcBef>
              <a:buSzPts val="2800"/>
            </a:pPr>
            <a:endParaRPr lang="en-US" dirty="0"/>
          </a:p>
          <a:p>
            <a:pPr marL="822960" lvl="1" indent="-256032">
              <a:spcBef>
                <a:spcPts val="0"/>
              </a:spcBef>
              <a:buSzPts val="2800"/>
            </a:pPr>
            <a:endParaRPr lang="en-US" dirty="0"/>
          </a:p>
          <a:p>
            <a:pPr marL="822960" lvl="1" indent="-256032">
              <a:spcBef>
                <a:spcPts val="0"/>
              </a:spcBef>
              <a:buSzPts val="2800"/>
            </a:pPr>
            <a:endParaRPr lang="en-US" dirty="0"/>
          </a:p>
          <a:p>
            <a:pPr marL="822960" lvl="1" indent="-256032">
              <a:spcBef>
                <a:spcPts val="0"/>
              </a:spcBef>
              <a:buSzPts val="2800"/>
            </a:pPr>
            <a:endParaRPr lang="en-US" dirty="0"/>
          </a:p>
        </p:txBody>
      </p:sp>
      <p:pic>
        <p:nvPicPr>
          <p:cNvPr id="289" name="Google Shape;289;p41" descr="C:\Users\bradford.abmeyer\Pictures\NNPTC\powersch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720" y="0"/>
            <a:ext cx="3496280" cy="24554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221C08-B83D-5050-5E49-C7A2EEE32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" y="643466"/>
            <a:ext cx="107799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Nuclear Power Plants in America</a:t>
            </a:r>
            <a:endParaRPr/>
          </a:p>
        </p:txBody>
      </p:sp>
      <p:pic>
        <p:nvPicPr>
          <p:cNvPr id="137" name="Google Shape;137;p1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5033"/>
          <a:stretch/>
        </p:blipFill>
        <p:spPr>
          <a:xfrm>
            <a:off x="2301333" y="1420428"/>
            <a:ext cx="7589334" cy="4659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A7492-A890-4791-BB19-270464BCB9C8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World Wide</a:t>
            </a:r>
            <a:endParaRPr dirty="0"/>
          </a:p>
        </p:txBody>
      </p:sp>
      <p:pic>
        <p:nvPicPr>
          <p:cNvPr id="143" name="Google Shape;143;p1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454747" y="1612560"/>
            <a:ext cx="7156811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9D9FD-3F1F-423F-9D5F-E729E3B22178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US 2014 Electricity Generation By Type</a:t>
            </a:r>
          </a:p>
        </p:txBody>
      </p:sp>
      <p:pic>
        <p:nvPicPr>
          <p:cNvPr id="149" name="Google Shape;149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0782"/>
          <a:stretch/>
        </p:blipFill>
        <p:spPr>
          <a:xfrm>
            <a:off x="3077592" y="1690690"/>
            <a:ext cx="6205491" cy="3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FD7BF-76C6-42C6-BE2C-6E29B1900A8B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453" y="221942"/>
            <a:ext cx="8341602" cy="5384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92B65-D5F0-469B-8668-0C499EF407DA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More Bang For Your Buck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D8677-C873-421F-BF30-32AE74542180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D0898F-5AC9-4195-A96B-C38294BB1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799" y="1497151"/>
            <a:ext cx="7814977" cy="4102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76CE1-8B94-43D0-8D54-0D6DC2C08BE5}"/>
              </a:ext>
            </a:extLst>
          </p:cNvPr>
          <p:cNvSpPr txBox="1"/>
          <p:nvPr/>
        </p:nvSpPr>
        <p:spPr>
          <a:xfrm>
            <a:off x="2607075" y="5599251"/>
            <a:ext cx="743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</a:rPr>
              <a:t>1 Uranium Fuel Pellet weighs 10 grams or 0.35 oz or 0.02 lbs.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A Closer 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9BFFE-4758-4177-9F16-3CFE11D7CA8A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8A5424-20CA-4E9D-B5B4-6DD0D5125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8343" y="1521455"/>
            <a:ext cx="6815315" cy="44392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l="3169" t="17446" r="3030" b="2112"/>
          <a:stretch/>
        </p:blipFill>
        <p:spPr>
          <a:xfrm>
            <a:off x="2664780" y="1566000"/>
            <a:ext cx="6862440" cy="4413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D5533-87D3-429A-A1B7-1EA3162EDC70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sp>
        <p:nvSpPr>
          <p:cNvPr id="4" name="Google Shape;246;p34">
            <a:extLst>
              <a:ext uri="{FF2B5EF4-FFF2-40B4-BE49-F238E27FC236}">
                <a16:creationId xmlns:a16="http://schemas.microsoft.com/office/drawing/2014/main" id="{A6B95158-7844-4084-84BC-DF998F001B42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Nuclear Power Output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6000" dirty="0"/>
              <a:t>A Bright Idea</a:t>
            </a:r>
          </a:p>
        </p:txBody>
      </p:sp>
      <p:sp>
        <p:nvSpPr>
          <p:cNvPr id="225" name="Google Shape;225;p31"/>
          <p:cNvSpPr txBox="1">
            <a:spLocks noGrp="1"/>
          </p:cNvSpPr>
          <p:nvPr>
            <p:ph idx="1"/>
          </p:nvPr>
        </p:nvSpPr>
        <p:spPr>
          <a:xfrm>
            <a:off x="1868564" y="1816747"/>
            <a:ext cx="8053712" cy="4101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65760" indent="-256032">
              <a:spcBef>
                <a:spcPts val="0"/>
              </a:spcBef>
              <a:buSzPts val="2800"/>
            </a:pPr>
            <a:r>
              <a:rPr lang="en-US" dirty="0"/>
              <a:t>One light bulb requires 876kW-hr to be powered for one year.</a:t>
            </a:r>
          </a:p>
          <a:p>
            <a:pPr marL="365760" indent="-256032">
              <a:spcBef>
                <a:spcPts val="0"/>
              </a:spcBef>
              <a:buSzPts val="2800"/>
            </a:pPr>
            <a:endParaRPr dirty="0"/>
          </a:p>
          <a:p>
            <a:pPr marL="365760" indent="-256032">
              <a:spcBef>
                <a:spcPts val="300"/>
              </a:spcBef>
              <a:buSzPts val="2800"/>
            </a:pPr>
            <a:r>
              <a:rPr lang="en-US" dirty="0"/>
              <a:t>It takes 714 </a:t>
            </a:r>
            <a:r>
              <a:rPr lang="en-US" dirty="0" err="1"/>
              <a:t>lbs</a:t>
            </a:r>
            <a:r>
              <a:rPr lang="en-US" dirty="0"/>
              <a:t> of coal to produce 876kW-hr</a:t>
            </a:r>
          </a:p>
          <a:p>
            <a:pPr marL="822960" lvl="1" indent="-256032">
              <a:spcBef>
                <a:spcPts val="300"/>
              </a:spcBef>
              <a:buSzPts val="2800"/>
            </a:pPr>
            <a:r>
              <a:rPr lang="en-US" dirty="0"/>
              <a:t>1lb to produce 1.23kW-hr to power the bulb for 12 hours</a:t>
            </a:r>
          </a:p>
          <a:p>
            <a:pPr marL="822960" lvl="1" indent="-256032">
              <a:spcBef>
                <a:spcPts val="300"/>
              </a:spcBef>
              <a:buSzPts val="2800"/>
            </a:pPr>
            <a:endParaRPr dirty="0"/>
          </a:p>
          <a:p>
            <a:pPr marL="365760" indent="-256032">
              <a:spcBef>
                <a:spcPts val="300"/>
              </a:spcBef>
              <a:buSzPts val="2800"/>
            </a:pPr>
            <a:r>
              <a:rPr lang="en-US" dirty="0"/>
              <a:t>One gram of uranium produces 22,813 kW-hr</a:t>
            </a:r>
            <a:endParaRPr dirty="0"/>
          </a:p>
          <a:p>
            <a:pPr marL="822960" lvl="1" indent="-256032">
              <a:spcBef>
                <a:spcPts val="300"/>
              </a:spcBef>
              <a:buSzPts val="2800"/>
            </a:pPr>
            <a:r>
              <a:rPr lang="en-US" dirty="0"/>
              <a:t>Enough to power a 100W light bulb for 26 years</a:t>
            </a:r>
            <a:endParaRPr dirty="0"/>
          </a:p>
          <a:p>
            <a:pPr marL="365760" indent="-78232">
              <a:spcBef>
                <a:spcPts val="300"/>
              </a:spcBef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0D67B-D7DB-4FF1-80B1-55DE4129AECB}"/>
              </a:ext>
            </a:extLst>
          </p:cNvPr>
          <p:cNvSpPr txBox="1"/>
          <p:nvPr/>
        </p:nvSpPr>
        <p:spPr>
          <a:xfrm>
            <a:off x="1399714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830</Words>
  <Application>Microsoft Office PowerPoint</Application>
  <PresentationFormat>Widescreen</PresentationFormat>
  <Paragraphs>115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Roboto Slab</vt:lpstr>
      <vt:lpstr>Rockwell</vt:lpstr>
      <vt:lpstr>Office Theme</vt:lpstr>
      <vt:lpstr>Introduction to Nuclear Power</vt:lpstr>
      <vt:lpstr>Nuclear Power Plants in America</vt:lpstr>
      <vt:lpstr>World Wide</vt:lpstr>
      <vt:lpstr>US 2014 Electricity Generation By Type</vt:lpstr>
      <vt:lpstr>PowerPoint Presentation</vt:lpstr>
      <vt:lpstr>More Bang For Your Buck</vt:lpstr>
      <vt:lpstr>A Closer View</vt:lpstr>
      <vt:lpstr>PowerPoint Presentation</vt:lpstr>
      <vt:lpstr>A Bright Idea</vt:lpstr>
      <vt:lpstr>Myths About Nuclear Power</vt:lpstr>
      <vt:lpstr>Safety in Numbers</vt:lpstr>
      <vt:lpstr>Who is more trusted to operate?</vt:lpstr>
      <vt:lpstr>Nuclear Power Industry Operational Experience Hiring Preference</vt:lpstr>
      <vt:lpstr>The US Navy Track Record –  Batting Average: 1.000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Nuclear Power</dc:title>
  <dc:creator>Moses Ortiz</dc:creator>
  <cp:lastModifiedBy>Moses Ortiz</cp:lastModifiedBy>
  <cp:revision>1</cp:revision>
  <dcterms:created xsi:type="dcterms:W3CDTF">2022-06-06T15:02:25Z</dcterms:created>
  <dcterms:modified xsi:type="dcterms:W3CDTF">2023-05-17T14:48:27Z</dcterms:modified>
</cp:coreProperties>
</file>