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3" r:id="rId3"/>
    <p:sldId id="265" r:id="rId4"/>
    <p:sldId id="290" r:id="rId5"/>
    <p:sldId id="266" r:id="rId6"/>
    <p:sldId id="291" r:id="rId7"/>
    <p:sldId id="292" r:id="rId8"/>
    <p:sldId id="267" r:id="rId9"/>
    <p:sldId id="268" r:id="rId10"/>
    <p:sldId id="293" r:id="rId11"/>
    <p:sldId id="288" r:id="rId12"/>
    <p:sldId id="287" r:id="rId13"/>
    <p:sldId id="286" r:id="rId14"/>
    <p:sldId id="258" r:id="rId15"/>
    <p:sldId id="282" r:id="rId16"/>
    <p:sldId id="283" r:id="rId17"/>
    <p:sldId id="284" r:id="rId18"/>
    <p:sldId id="261" r:id="rId19"/>
    <p:sldId id="263" r:id="rId20"/>
    <p:sldId id="260" r:id="rId21"/>
    <p:sldId id="275" r:id="rId22"/>
    <p:sldId id="272" r:id="rId23"/>
    <p:sldId id="294" r:id="rId24"/>
    <p:sldId id="280" r:id="rId25"/>
    <p:sldId id="289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ses Ortiz" userId="365db2dec6aecf36" providerId="LiveId" clId="{60902B23-7DDA-42B4-A4D2-5BD935D4A3A4}"/>
    <pc:docChg chg="undo custSel addSld delSld modSld sldOrd">
      <pc:chgData name="Moses Ortiz" userId="365db2dec6aecf36" providerId="LiveId" clId="{60902B23-7DDA-42B4-A4D2-5BD935D4A3A4}" dt="2022-11-18T14:08:14.700" v="45288" actId="20577"/>
      <pc:docMkLst>
        <pc:docMk/>
      </pc:docMkLst>
      <pc:sldChg chg="modSp mod">
        <pc:chgData name="Moses Ortiz" userId="365db2dec6aecf36" providerId="LiveId" clId="{60902B23-7DDA-42B4-A4D2-5BD935D4A3A4}" dt="2022-11-14T14:16:42.246" v="44803" actId="20577"/>
        <pc:sldMkLst>
          <pc:docMk/>
          <pc:sldMk cId="328129642" sldId="256"/>
        </pc:sldMkLst>
        <pc:spChg chg="mod">
          <ac:chgData name="Moses Ortiz" userId="365db2dec6aecf36" providerId="LiveId" clId="{60902B23-7DDA-42B4-A4D2-5BD935D4A3A4}" dt="2022-08-10T16:59:35.033" v="33230"/>
          <ac:spMkLst>
            <pc:docMk/>
            <pc:sldMk cId="328129642" sldId="256"/>
            <ac:spMk id="2" creationId="{10922525-EE0E-27F1-6E27-3B30EC558675}"/>
          </ac:spMkLst>
        </pc:spChg>
        <pc:spChg chg="mod">
          <ac:chgData name="Moses Ortiz" userId="365db2dec6aecf36" providerId="LiveId" clId="{60902B23-7DDA-42B4-A4D2-5BD935D4A3A4}" dt="2022-11-14T14:16:42.246" v="44803" actId="20577"/>
          <ac:spMkLst>
            <pc:docMk/>
            <pc:sldMk cId="328129642" sldId="256"/>
            <ac:spMk id="3" creationId="{F5BC6AE1-4749-78A4-C41B-BE8E88362A3A}"/>
          </ac:spMkLst>
        </pc:spChg>
      </pc:sldChg>
      <pc:sldChg chg="del">
        <pc:chgData name="Moses Ortiz" userId="365db2dec6aecf36" providerId="LiveId" clId="{60902B23-7DDA-42B4-A4D2-5BD935D4A3A4}" dt="2022-08-08T13:13:40.728" v="3750" actId="47"/>
        <pc:sldMkLst>
          <pc:docMk/>
          <pc:sldMk cId="2483068922" sldId="257"/>
        </pc:sldMkLst>
      </pc:sldChg>
      <pc:sldChg chg="addSp modSp mod ord">
        <pc:chgData name="Moses Ortiz" userId="365db2dec6aecf36" providerId="LiveId" clId="{60902B23-7DDA-42B4-A4D2-5BD935D4A3A4}" dt="2022-08-11T15:22:16.359" v="40130"/>
        <pc:sldMkLst>
          <pc:docMk/>
          <pc:sldMk cId="2657381185" sldId="258"/>
        </pc:sldMkLst>
        <pc:spChg chg="mod">
          <ac:chgData name="Moses Ortiz" userId="365db2dec6aecf36" providerId="LiveId" clId="{60902B23-7DDA-42B4-A4D2-5BD935D4A3A4}" dt="2022-08-09T20:58:16.665" v="30368" actId="20577"/>
          <ac:spMkLst>
            <pc:docMk/>
            <pc:sldMk cId="2657381185" sldId="258"/>
            <ac:spMk id="2" creationId="{014C34B7-DE47-2A0F-5167-9BEBFBB705EE}"/>
          </ac:spMkLst>
        </pc:spChg>
        <pc:spChg chg="mod">
          <ac:chgData name="Moses Ortiz" userId="365db2dec6aecf36" providerId="LiveId" clId="{60902B23-7DDA-42B4-A4D2-5BD935D4A3A4}" dt="2022-08-09T20:58:07.579" v="30362" actId="14100"/>
          <ac:spMkLst>
            <pc:docMk/>
            <pc:sldMk cId="2657381185" sldId="258"/>
            <ac:spMk id="3" creationId="{09072C3D-4DF6-CF0F-9963-2A5219C447CF}"/>
          </ac:spMkLst>
        </pc:spChg>
        <pc:spChg chg="mod">
          <ac:chgData name="Moses Ortiz" userId="365db2dec6aecf36" providerId="LiveId" clId="{60902B23-7DDA-42B4-A4D2-5BD935D4A3A4}" dt="2022-08-09T20:08:53.945" v="27060" actId="14100"/>
          <ac:spMkLst>
            <pc:docMk/>
            <pc:sldMk cId="2657381185" sldId="258"/>
            <ac:spMk id="4" creationId="{7E58BCD7-DCE6-4539-C055-7342D2F51056}"/>
          </ac:spMkLst>
        </pc:spChg>
        <pc:spChg chg="add mod">
          <ac:chgData name="Moses Ortiz" userId="365db2dec6aecf36" providerId="LiveId" clId="{60902B23-7DDA-42B4-A4D2-5BD935D4A3A4}" dt="2022-08-08T20:21:34.109" v="11860" actId="692"/>
          <ac:spMkLst>
            <pc:docMk/>
            <pc:sldMk cId="2657381185" sldId="258"/>
            <ac:spMk id="5" creationId="{FDF908FB-2CE7-D5C6-2FE1-B0FBB069AF68}"/>
          </ac:spMkLst>
        </pc:spChg>
        <pc:spChg chg="add mod">
          <ac:chgData name="Moses Ortiz" userId="365db2dec6aecf36" providerId="LiveId" clId="{60902B23-7DDA-42B4-A4D2-5BD935D4A3A4}" dt="2022-08-09T20:40:03.615" v="29666" actId="20577"/>
          <ac:spMkLst>
            <pc:docMk/>
            <pc:sldMk cId="2657381185" sldId="258"/>
            <ac:spMk id="6" creationId="{85F03658-8E1A-40CF-A6BA-EEAC4A42C350}"/>
          </ac:spMkLst>
        </pc:spChg>
      </pc:sldChg>
      <pc:sldChg chg="del">
        <pc:chgData name="Moses Ortiz" userId="365db2dec6aecf36" providerId="LiveId" clId="{60902B23-7DDA-42B4-A4D2-5BD935D4A3A4}" dt="2022-08-08T13:21:52.126" v="3969" actId="47"/>
        <pc:sldMkLst>
          <pc:docMk/>
          <pc:sldMk cId="2229039661" sldId="259"/>
        </pc:sldMkLst>
      </pc:sldChg>
      <pc:sldChg chg="modSp mod">
        <pc:chgData name="Moses Ortiz" userId="365db2dec6aecf36" providerId="LiveId" clId="{60902B23-7DDA-42B4-A4D2-5BD935D4A3A4}" dt="2022-08-10T14:42:10.005" v="31405" actId="20577"/>
        <pc:sldMkLst>
          <pc:docMk/>
          <pc:sldMk cId="1253796887" sldId="260"/>
        </pc:sldMkLst>
        <pc:spChg chg="mod">
          <ac:chgData name="Moses Ortiz" userId="365db2dec6aecf36" providerId="LiveId" clId="{60902B23-7DDA-42B4-A4D2-5BD935D4A3A4}" dt="2022-08-08T18:45:19.946" v="9391" actId="27636"/>
          <ac:spMkLst>
            <pc:docMk/>
            <pc:sldMk cId="1253796887" sldId="260"/>
            <ac:spMk id="2" creationId="{9EFF1DA5-CFF6-B6CA-5079-869ED013190B}"/>
          </ac:spMkLst>
        </pc:spChg>
        <pc:spChg chg="mod">
          <ac:chgData name="Moses Ortiz" userId="365db2dec6aecf36" providerId="LiveId" clId="{60902B23-7DDA-42B4-A4D2-5BD935D4A3A4}" dt="2022-08-10T14:42:10.005" v="31405" actId="20577"/>
          <ac:spMkLst>
            <pc:docMk/>
            <pc:sldMk cId="1253796887" sldId="260"/>
            <ac:spMk id="3" creationId="{1BD5C9EF-BC38-B63B-FD3B-DC8B3E3E599F}"/>
          </ac:spMkLst>
        </pc:spChg>
        <pc:spChg chg="mod">
          <ac:chgData name="Moses Ortiz" userId="365db2dec6aecf36" providerId="LiveId" clId="{60902B23-7DDA-42B4-A4D2-5BD935D4A3A4}" dt="2022-08-09T20:38:48.092" v="29609" actId="20577"/>
          <ac:spMkLst>
            <pc:docMk/>
            <pc:sldMk cId="1253796887" sldId="260"/>
            <ac:spMk id="4" creationId="{C76B23DC-A36E-FF90-511F-84A5AE85CD92}"/>
          </ac:spMkLst>
        </pc:spChg>
      </pc:sldChg>
      <pc:sldChg chg="modSp mod ord">
        <pc:chgData name="Moses Ortiz" userId="365db2dec6aecf36" providerId="LiveId" clId="{60902B23-7DDA-42B4-A4D2-5BD935D4A3A4}" dt="2022-08-10T14:47:38.220" v="31652" actId="20577"/>
        <pc:sldMkLst>
          <pc:docMk/>
          <pc:sldMk cId="898585255" sldId="261"/>
        </pc:sldMkLst>
        <pc:spChg chg="mod">
          <ac:chgData name="Moses Ortiz" userId="365db2dec6aecf36" providerId="LiveId" clId="{60902B23-7DDA-42B4-A4D2-5BD935D4A3A4}" dt="2022-08-08T13:36:30.305" v="4708" actId="1076"/>
          <ac:spMkLst>
            <pc:docMk/>
            <pc:sldMk cId="898585255" sldId="261"/>
            <ac:spMk id="2" creationId="{8F34873B-F55D-5046-B2BC-AA6575BFFE26}"/>
          </ac:spMkLst>
        </pc:spChg>
        <pc:spChg chg="mod">
          <ac:chgData name="Moses Ortiz" userId="365db2dec6aecf36" providerId="LiveId" clId="{60902B23-7DDA-42B4-A4D2-5BD935D4A3A4}" dt="2022-08-10T14:47:38.220" v="31652" actId="20577"/>
          <ac:spMkLst>
            <pc:docMk/>
            <pc:sldMk cId="898585255" sldId="261"/>
            <ac:spMk id="3" creationId="{08BF59B8-3724-5A7A-CD1E-380344CE5D57}"/>
          </ac:spMkLst>
        </pc:spChg>
        <pc:spChg chg="mod">
          <ac:chgData name="Moses Ortiz" userId="365db2dec6aecf36" providerId="LiveId" clId="{60902B23-7DDA-42B4-A4D2-5BD935D4A3A4}" dt="2022-08-10T14:39:09.345" v="31370" actId="403"/>
          <ac:spMkLst>
            <pc:docMk/>
            <pc:sldMk cId="898585255" sldId="261"/>
            <ac:spMk id="4" creationId="{3EFB62E7-33D0-0C6B-26B4-2ED0D7A28384}"/>
          </ac:spMkLst>
        </pc:spChg>
      </pc:sldChg>
      <pc:sldChg chg="del">
        <pc:chgData name="Moses Ortiz" userId="365db2dec6aecf36" providerId="LiveId" clId="{60902B23-7DDA-42B4-A4D2-5BD935D4A3A4}" dt="2022-08-08T14:04:16.905" v="7544" actId="47"/>
        <pc:sldMkLst>
          <pc:docMk/>
          <pc:sldMk cId="3685752749" sldId="262"/>
        </pc:sldMkLst>
      </pc:sldChg>
      <pc:sldChg chg="modSp mod ord">
        <pc:chgData name="Moses Ortiz" userId="365db2dec6aecf36" providerId="LiveId" clId="{60902B23-7DDA-42B4-A4D2-5BD935D4A3A4}" dt="2022-09-23T14:18:07.441" v="44397" actId="20577"/>
        <pc:sldMkLst>
          <pc:docMk/>
          <pc:sldMk cId="1245569544" sldId="263"/>
        </pc:sldMkLst>
        <pc:spChg chg="mod">
          <ac:chgData name="Moses Ortiz" userId="365db2dec6aecf36" providerId="LiveId" clId="{60902B23-7DDA-42B4-A4D2-5BD935D4A3A4}" dt="2022-08-10T14:47:54.456" v="31673" actId="20577"/>
          <ac:spMkLst>
            <pc:docMk/>
            <pc:sldMk cId="1245569544" sldId="263"/>
            <ac:spMk id="2" creationId="{A369B3D7-D42D-9F78-5B16-2E81D8C0721C}"/>
          </ac:spMkLst>
        </pc:spChg>
        <pc:spChg chg="mod">
          <ac:chgData name="Moses Ortiz" userId="365db2dec6aecf36" providerId="LiveId" clId="{60902B23-7DDA-42B4-A4D2-5BD935D4A3A4}" dt="2022-09-23T14:18:07.441" v="44397" actId="20577"/>
          <ac:spMkLst>
            <pc:docMk/>
            <pc:sldMk cId="1245569544" sldId="263"/>
            <ac:spMk id="3" creationId="{01238B99-5507-ACD5-6060-2E01D758E89C}"/>
          </ac:spMkLst>
        </pc:spChg>
        <pc:spChg chg="mod">
          <ac:chgData name="Moses Ortiz" userId="365db2dec6aecf36" providerId="LiveId" clId="{60902B23-7DDA-42B4-A4D2-5BD935D4A3A4}" dt="2022-08-10T14:50:06.723" v="31882" actId="20577"/>
          <ac:spMkLst>
            <pc:docMk/>
            <pc:sldMk cId="1245569544" sldId="263"/>
            <ac:spMk id="4" creationId="{D59F1CC5-E07B-A0E8-6156-875FFA3DE7FB}"/>
          </ac:spMkLst>
        </pc:spChg>
      </pc:sldChg>
      <pc:sldChg chg="modSp del mod">
        <pc:chgData name="Moses Ortiz" userId="365db2dec6aecf36" providerId="LiveId" clId="{60902B23-7DDA-42B4-A4D2-5BD935D4A3A4}" dt="2022-08-09T20:51:04.395" v="29889" actId="47"/>
        <pc:sldMkLst>
          <pc:docMk/>
          <pc:sldMk cId="3483198571" sldId="264"/>
        </pc:sldMkLst>
        <pc:spChg chg="mod">
          <ac:chgData name="Moses Ortiz" userId="365db2dec6aecf36" providerId="LiveId" clId="{60902B23-7DDA-42B4-A4D2-5BD935D4A3A4}" dt="2022-08-09T18:52:55.985" v="24224" actId="20577"/>
          <ac:spMkLst>
            <pc:docMk/>
            <pc:sldMk cId="3483198571" sldId="264"/>
            <ac:spMk id="3" creationId="{48AFA7BD-310D-A2DF-9ABB-6F669AABB0BD}"/>
          </ac:spMkLst>
        </pc:spChg>
        <pc:spChg chg="mod">
          <ac:chgData name="Moses Ortiz" userId="365db2dec6aecf36" providerId="LiveId" clId="{60902B23-7DDA-42B4-A4D2-5BD935D4A3A4}" dt="2022-08-09T18:52:54.905" v="24221" actId="27636"/>
          <ac:spMkLst>
            <pc:docMk/>
            <pc:sldMk cId="3483198571" sldId="264"/>
            <ac:spMk id="4" creationId="{E2496FBD-7279-564D-10F7-DEDC4F2224ED}"/>
          </ac:spMkLst>
        </pc:spChg>
      </pc:sldChg>
      <pc:sldChg chg="addSp delSp modSp new mod ord setBg">
        <pc:chgData name="Moses Ortiz" userId="365db2dec6aecf36" providerId="LiveId" clId="{60902B23-7DDA-42B4-A4D2-5BD935D4A3A4}" dt="2022-11-14T14:13:54.832" v="44779"/>
        <pc:sldMkLst>
          <pc:docMk/>
          <pc:sldMk cId="2142851078" sldId="265"/>
        </pc:sldMkLst>
        <pc:spChg chg="del mod">
          <ac:chgData name="Moses Ortiz" userId="365db2dec6aecf36" providerId="LiveId" clId="{60902B23-7DDA-42B4-A4D2-5BD935D4A3A4}" dt="2022-08-11T13:12:34.088" v="35711" actId="21"/>
          <ac:spMkLst>
            <pc:docMk/>
            <pc:sldMk cId="2142851078" sldId="265"/>
            <ac:spMk id="2" creationId="{773C52DF-45C4-7E02-E45F-0A3263621C9E}"/>
          </ac:spMkLst>
        </pc:spChg>
        <pc:spChg chg="mod">
          <ac:chgData name="Moses Ortiz" userId="365db2dec6aecf36" providerId="LiveId" clId="{60902B23-7DDA-42B4-A4D2-5BD935D4A3A4}" dt="2022-08-10T22:36:18.046" v="35300" actId="20577"/>
          <ac:spMkLst>
            <pc:docMk/>
            <pc:sldMk cId="2142851078" sldId="265"/>
            <ac:spMk id="3" creationId="{FFF7559D-415C-F2B2-2715-125BF5F08F83}"/>
          </ac:spMkLst>
        </pc:spChg>
        <pc:spChg chg="add mod">
          <ac:chgData name="Moses Ortiz" userId="365db2dec6aecf36" providerId="LiveId" clId="{60902B23-7DDA-42B4-A4D2-5BD935D4A3A4}" dt="2022-08-11T19:47:53.047" v="44152" actId="20577"/>
          <ac:spMkLst>
            <pc:docMk/>
            <pc:sldMk cId="2142851078" sldId="265"/>
            <ac:spMk id="4" creationId="{1B9E181E-3CCA-CA00-DBC6-340FABEC9CFF}"/>
          </ac:spMkLst>
        </pc:spChg>
        <pc:spChg chg="add mod">
          <ac:chgData name="Moses Ortiz" userId="365db2dec6aecf36" providerId="LiveId" clId="{60902B23-7DDA-42B4-A4D2-5BD935D4A3A4}" dt="2022-08-11T19:48:00.970" v="44163" actId="1076"/>
          <ac:spMkLst>
            <pc:docMk/>
            <pc:sldMk cId="2142851078" sldId="265"/>
            <ac:spMk id="6" creationId="{557AB357-965A-74EE-C339-A48B97BBEE06}"/>
          </ac:spMkLst>
        </pc:spChg>
        <pc:spChg chg="add del">
          <ac:chgData name="Moses Ortiz" userId="365db2dec6aecf36" providerId="LiveId" clId="{60902B23-7DDA-42B4-A4D2-5BD935D4A3A4}" dt="2022-08-08T12:26:14.924" v="159" actId="26606"/>
          <ac:spMkLst>
            <pc:docMk/>
            <pc:sldMk cId="2142851078" sldId="265"/>
            <ac:spMk id="12" creationId="{5E52985E-2553-471E-82AA-5ED7A329890A}"/>
          </ac:spMkLst>
        </pc:spChg>
        <pc:spChg chg="add del mod">
          <ac:chgData name="Moses Ortiz" userId="365db2dec6aecf36" providerId="LiveId" clId="{60902B23-7DDA-42B4-A4D2-5BD935D4A3A4}" dt="2022-08-08T12:31:49.588" v="260" actId="11529"/>
          <ac:spMkLst>
            <pc:docMk/>
            <pc:sldMk cId="2142851078" sldId="265"/>
            <ac:spMk id="16" creationId="{916ED151-F65E-E8FC-36AE-AC2CAA0257A1}"/>
          </ac:spMkLst>
        </pc:spChg>
        <pc:spChg chg="add del mod">
          <ac:chgData name="Moses Ortiz" userId="365db2dec6aecf36" providerId="LiveId" clId="{60902B23-7DDA-42B4-A4D2-5BD935D4A3A4}" dt="2022-08-08T12:31:47.885" v="255"/>
          <ac:spMkLst>
            <pc:docMk/>
            <pc:sldMk cId="2142851078" sldId="265"/>
            <ac:spMk id="17" creationId="{062B2253-522A-3834-76BE-A65A5CD19D92}"/>
          </ac:spMkLst>
        </pc:spChg>
        <pc:picChg chg="add mod ord">
          <ac:chgData name="Moses Ortiz" userId="365db2dec6aecf36" providerId="LiveId" clId="{60902B23-7DDA-42B4-A4D2-5BD935D4A3A4}" dt="2022-08-08T14:04:23.005" v="7545" actId="14100"/>
          <ac:picMkLst>
            <pc:docMk/>
            <pc:sldMk cId="2142851078" sldId="265"/>
            <ac:picMk id="5" creationId="{13B09BF1-91F0-B0F0-DB85-3D727BF2D6CB}"/>
          </ac:picMkLst>
        </pc:picChg>
        <pc:picChg chg="add mod">
          <ac:chgData name="Moses Ortiz" userId="365db2dec6aecf36" providerId="LiveId" clId="{60902B23-7DDA-42B4-A4D2-5BD935D4A3A4}" dt="2022-08-08T12:32:08.012" v="263" actId="1076"/>
          <ac:picMkLst>
            <pc:docMk/>
            <pc:sldMk cId="2142851078" sldId="265"/>
            <ac:picMk id="7" creationId="{AB2C41CE-CD1F-0990-79D7-4423B1D87BA8}"/>
          </ac:picMkLst>
        </pc:picChg>
        <pc:inkChg chg="add del">
          <ac:chgData name="Moses Ortiz" userId="365db2dec6aecf36" providerId="LiveId" clId="{60902B23-7DDA-42B4-A4D2-5BD935D4A3A4}" dt="2022-08-08T12:28:46.621" v="168" actId="9405"/>
          <ac:inkMkLst>
            <pc:docMk/>
            <pc:sldMk cId="2142851078" sldId="265"/>
            <ac:inkMk id="8" creationId="{B57CD080-3A7F-0731-049A-026ADB063EB1}"/>
          </ac:inkMkLst>
        </pc:inkChg>
        <pc:inkChg chg="add del">
          <ac:chgData name="Moses Ortiz" userId="365db2dec6aecf36" providerId="LiveId" clId="{60902B23-7DDA-42B4-A4D2-5BD935D4A3A4}" dt="2022-08-08T12:28:54.094" v="170" actId="9405"/>
          <ac:inkMkLst>
            <pc:docMk/>
            <pc:sldMk cId="2142851078" sldId="265"/>
            <ac:inkMk id="9" creationId="{BFF3C3A7-D1BE-5721-0E23-86121FC7C150}"/>
          </ac:inkMkLst>
        </pc:inkChg>
        <pc:inkChg chg="add del">
          <ac:chgData name="Moses Ortiz" userId="365db2dec6aecf36" providerId="LiveId" clId="{60902B23-7DDA-42B4-A4D2-5BD935D4A3A4}" dt="2022-08-08T12:28:59.864" v="172" actId="9405"/>
          <ac:inkMkLst>
            <pc:docMk/>
            <pc:sldMk cId="2142851078" sldId="265"/>
            <ac:inkMk id="10" creationId="{3EF5709B-BF6A-0C6B-ADE5-97F0A386C763}"/>
          </ac:inkMkLst>
        </pc:inkChg>
        <pc:inkChg chg="add del">
          <ac:chgData name="Moses Ortiz" userId="365db2dec6aecf36" providerId="LiveId" clId="{60902B23-7DDA-42B4-A4D2-5BD935D4A3A4}" dt="2022-08-08T12:29:08.384" v="176" actId="9405"/>
          <ac:inkMkLst>
            <pc:docMk/>
            <pc:sldMk cId="2142851078" sldId="265"/>
            <ac:inkMk id="11" creationId="{E11D6E39-2A05-75BB-7964-9B6DEF0C9C93}"/>
          </ac:inkMkLst>
        </pc:inkChg>
        <pc:inkChg chg="add del">
          <ac:chgData name="Moses Ortiz" userId="365db2dec6aecf36" providerId="LiveId" clId="{60902B23-7DDA-42B4-A4D2-5BD935D4A3A4}" dt="2022-08-08T12:29:07.852" v="175" actId="9405"/>
          <ac:inkMkLst>
            <pc:docMk/>
            <pc:sldMk cId="2142851078" sldId="265"/>
            <ac:inkMk id="13" creationId="{E9902CEA-81BF-15EE-DD8F-C891B9651B5C}"/>
          </ac:inkMkLst>
        </pc:inkChg>
        <pc:inkChg chg="add del">
          <ac:chgData name="Moses Ortiz" userId="365db2dec6aecf36" providerId="LiveId" clId="{60902B23-7DDA-42B4-A4D2-5BD935D4A3A4}" dt="2022-08-08T12:29:16.155" v="178" actId="9405"/>
          <ac:inkMkLst>
            <pc:docMk/>
            <pc:sldMk cId="2142851078" sldId="265"/>
            <ac:inkMk id="15" creationId="{661C91ED-B8BE-376A-2D5F-87855661F57B}"/>
          </ac:inkMkLst>
        </pc:inkChg>
        <pc:cxnChg chg="add del">
          <ac:chgData name="Moses Ortiz" userId="365db2dec6aecf36" providerId="LiveId" clId="{60902B23-7DDA-42B4-A4D2-5BD935D4A3A4}" dt="2022-08-08T12:26:14.924" v="159" actId="26606"/>
          <ac:cxnSpMkLst>
            <pc:docMk/>
            <pc:sldMk cId="2142851078" sldId="265"/>
            <ac:cxnSpMk id="14" creationId="{DAE3ABC6-4042-4293-A7DF-F01181363B7E}"/>
          </ac:cxnSpMkLst>
        </pc:cxnChg>
      </pc:sldChg>
      <pc:sldChg chg="addSp delSp modSp new mod ord">
        <pc:chgData name="Moses Ortiz" userId="365db2dec6aecf36" providerId="LiveId" clId="{60902B23-7DDA-42B4-A4D2-5BD935D4A3A4}" dt="2022-08-26T20:00:49.049" v="44327" actId="20577"/>
        <pc:sldMkLst>
          <pc:docMk/>
          <pc:sldMk cId="3471741409" sldId="266"/>
        </pc:sldMkLst>
        <pc:spChg chg="mod">
          <ac:chgData name="Moses Ortiz" userId="365db2dec6aecf36" providerId="LiveId" clId="{60902B23-7DDA-42B4-A4D2-5BD935D4A3A4}" dt="2022-08-10T16:59:35.033" v="33230"/>
          <ac:spMkLst>
            <pc:docMk/>
            <pc:sldMk cId="3471741409" sldId="266"/>
            <ac:spMk id="2" creationId="{559C8A8A-4E51-9D03-204D-7AB70594E271}"/>
          </ac:spMkLst>
        </pc:spChg>
        <pc:spChg chg="mod">
          <ac:chgData name="Moses Ortiz" userId="365db2dec6aecf36" providerId="LiveId" clId="{60902B23-7DDA-42B4-A4D2-5BD935D4A3A4}" dt="2022-08-10T16:59:35.033" v="33230"/>
          <ac:spMkLst>
            <pc:docMk/>
            <pc:sldMk cId="3471741409" sldId="266"/>
            <ac:spMk id="3" creationId="{D06E6B0A-BCAB-E6BF-BD1A-41781172565D}"/>
          </ac:spMkLst>
        </pc:spChg>
        <pc:spChg chg="add mod">
          <ac:chgData name="Moses Ortiz" userId="365db2dec6aecf36" providerId="LiveId" clId="{60902B23-7DDA-42B4-A4D2-5BD935D4A3A4}" dt="2022-08-26T20:00:49.049" v="44327" actId="20577"/>
          <ac:spMkLst>
            <pc:docMk/>
            <pc:sldMk cId="3471741409" sldId="266"/>
            <ac:spMk id="10" creationId="{194CF2C5-BE72-5E5E-6094-6AD1E1274CD8}"/>
          </ac:spMkLst>
        </pc:spChg>
        <pc:spChg chg="add mod">
          <ac:chgData name="Moses Ortiz" userId="365db2dec6aecf36" providerId="LiveId" clId="{60902B23-7DDA-42B4-A4D2-5BD935D4A3A4}" dt="2022-08-08T12:42:00.368" v="839" actId="1076"/>
          <ac:spMkLst>
            <pc:docMk/>
            <pc:sldMk cId="3471741409" sldId="266"/>
            <ac:spMk id="11" creationId="{B296797C-3B32-7EFE-83A8-BA763D60BA92}"/>
          </ac:spMkLst>
        </pc:spChg>
        <pc:spChg chg="add mod">
          <ac:chgData name="Moses Ortiz" userId="365db2dec6aecf36" providerId="LiveId" clId="{60902B23-7DDA-42B4-A4D2-5BD935D4A3A4}" dt="2022-08-08T12:41:47.344" v="836" actId="14100"/>
          <ac:spMkLst>
            <pc:docMk/>
            <pc:sldMk cId="3471741409" sldId="266"/>
            <ac:spMk id="12" creationId="{CD6FBE55-B456-467B-D60F-941781B9E807}"/>
          </ac:spMkLst>
        </pc:spChg>
        <pc:picChg chg="add del">
          <ac:chgData name="Moses Ortiz" userId="365db2dec6aecf36" providerId="LiveId" clId="{60902B23-7DDA-42B4-A4D2-5BD935D4A3A4}" dt="2022-08-08T12:28:06.064" v="162" actId="478"/>
          <ac:picMkLst>
            <pc:docMk/>
            <pc:sldMk cId="3471741409" sldId="266"/>
            <ac:picMk id="5" creationId="{59E77E48-30E0-C64A-DF20-48D5E6974DB2}"/>
          </ac:picMkLst>
        </pc:picChg>
        <pc:picChg chg="add mod">
          <ac:chgData name="Moses Ortiz" userId="365db2dec6aecf36" providerId="LiveId" clId="{60902B23-7DDA-42B4-A4D2-5BD935D4A3A4}" dt="2022-08-08T12:28:17.188" v="166" actId="1076"/>
          <ac:picMkLst>
            <pc:docMk/>
            <pc:sldMk cId="3471741409" sldId="266"/>
            <ac:picMk id="7" creationId="{A1EF3CE6-E538-C9AF-0C32-B80A9891CD0F}"/>
          </ac:picMkLst>
        </pc:picChg>
        <pc:cxnChg chg="add mod">
          <ac:chgData name="Moses Ortiz" userId="365db2dec6aecf36" providerId="LiveId" clId="{60902B23-7DDA-42B4-A4D2-5BD935D4A3A4}" dt="2022-08-08T12:35:20.579" v="585" actId="692"/>
          <ac:cxnSpMkLst>
            <pc:docMk/>
            <pc:sldMk cId="3471741409" sldId="266"/>
            <ac:cxnSpMk id="9" creationId="{70277BA3-8287-8146-11C3-022199FEF30F}"/>
          </ac:cxnSpMkLst>
        </pc:cxnChg>
      </pc:sldChg>
      <pc:sldChg chg="addSp delSp modSp new mod setBg delDesignElem">
        <pc:chgData name="Moses Ortiz" userId="365db2dec6aecf36" providerId="LiveId" clId="{60902B23-7DDA-42B4-A4D2-5BD935D4A3A4}" dt="2022-08-11T19:51:57.054" v="44287" actId="207"/>
        <pc:sldMkLst>
          <pc:docMk/>
          <pc:sldMk cId="1537251543" sldId="267"/>
        </pc:sldMkLst>
        <pc:spChg chg="mod">
          <ac:chgData name="Moses Ortiz" userId="365db2dec6aecf36" providerId="LiveId" clId="{60902B23-7DDA-42B4-A4D2-5BD935D4A3A4}" dt="2022-08-09T20:43:59.842" v="29858" actId="20577"/>
          <ac:spMkLst>
            <pc:docMk/>
            <pc:sldMk cId="1537251543" sldId="267"/>
            <ac:spMk id="2" creationId="{8088E1F8-86D4-690F-A4FF-203CA3B8F3D2}"/>
          </ac:spMkLst>
        </pc:spChg>
        <pc:spChg chg="mod">
          <ac:chgData name="Moses Ortiz" userId="365db2dec6aecf36" providerId="LiveId" clId="{60902B23-7DDA-42B4-A4D2-5BD935D4A3A4}" dt="2022-08-11T19:51:57.054" v="44287" actId="207"/>
          <ac:spMkLst>
            <pc:docMk/>
            <pc:sldMk cId="1537251543" sldId="267"/>
            <ac:spMk id="3" creationId="{2CF917A9-2E96-5E23-B824-BE87C57306C7}"/>
          </ac:spMkLst>
        </pc:spChg>
        <pc:spChg chg="add del">
          <ac:chgData name="Moses Ortiz" userId="365db2dec6aecf36" providerId="LiveId" clId="{60902B23-7DDA-42B4-A4D2-5BD935D4A3A4}" dt="2022-08-10T16:59:33.978" v="33229"/>
          <ac:spMkLst>
            <pc:docMk/>
            <pc:sldMk cId="1537251543" sldId="267"/>
            <ac:spMk id="10" creationId="{2B566528-1B12-4246-9431-5C2D7D081168}"/>
          </ac:spMkLst>
        </pc:spChg>
        <pc:grpChg chg="add del">
          <ac:chgData name="Moses Ortiz" userId="365db2dec6aecf36" providerId="LiveId" clId="{60902B23-7DDA-42B4-A4D2-5BD935D4A3A4}" dt="2022-08-10T16:59:33.978" v="33229"/>
          <ac:grpSpMkLst>
            <pc:docMk/>
            <pc:sldMk cId="1537251543" sldId="267"/>
            <ac:grpSpMk id="12" creationId="{828A5161-06F1-46CF-8AD7-844680A59E13}"/>
          </ac:grpSpMkLst>
        </pc:grpChg>
        <pc:grpChg chg="add del">
          <ac:chgData name="Moses Ortiz" userId="365db2dec6aecf36" providerId="LiveId" clId="{60902B23-7DDA-42B4-A4D2-5BD935D4A3A4}" dt="2022-08-10T16:59:33.978" v="33229"/>
          <ac:grpSpMkLst>
            <pc:docMk/>
            <pc:sldMk cId="1537251543" sldId="267"/>
            <ac:grpSpMk id="16" creationId="{5995D10D-E9C9-47DB-AE7E-801FEF38F5C9}"/>
          </ac:grpSpMkLst>
        </pc:grpChg>
        <pc:picChg chg="add mod">
          <ac:chgData name="Moses Ortiz" userId="365db2dec6aecf36" providerId="LiveId" clId="{60902B23-7DDA-42B4-A4D2-5BD935D4A3A4}" dt="2022-08-08T12:48:39.554" v="1440" actId="27614"/>
          <ac:picMkLst>
            <pc:docMk/>
            <pc:sldMk cId="1537251543" sldId="267"/>
            <ac:picMk id="5" creationId="{B4F72EFA-C1B4-25BC-FF08-BF0041FCCDA7}"/>
          </ac:picMkLst>
        </pc:picChg>
      </pc:sldChg>
      <pc:sldChg chg="addSp delSp modSp new mod setBg delDesignElem">
        <pc:chgData name="Moses Ortiz" userId="365db2dec6aecf36" providerId="LiveId" clId="{60902B23-7DDA-42B4-A4D2-5BD935D4A3A4}" dt="2022-08-11T18:44:35.540" v="40192" actId="14100"/>
        <pc:sldMkLst>
          <pc:docMk/>
          <pc:sldMk cId="1759593995" sldId="268"/>
        </pc:sldMkLst>
        <pc:spChg chg="mod">
          <ac:chgData name="Moses Ortiz" userId="365db2dec6aecf36" providerId="LiveId" clId="{60902B23-7DDA-42B4-A4D2-5BD935D4A3A4}" dt="2022-08-11T18:44:16.135" v="40186" actId="14100"/>
          <ac:spMkLst>
            <pc:docMk/>
            <pc:sldMk cId="1759593995" sldId="268"/>
            <ac:spMk id="2" creationId="{21C633F6-C074-D4B3-A3F2-5CF3664165CC}"/>
          </ac:spMkLst>
        </pc:spChg>
        <pc:spChg chg="add del mod">
          <ac:chgData name="Moses Ortiz" userId="365db2dec6aecf36" providerId="LiveId" clId="{60902B23-7DDA-42B4-A4D2-5BD935D4A3A4}" dt="2022-08-09T21:25:03.445" v="31156" actId="26606"/>
          <ac:spMkLst>
            <pc:docMk/>
            <pc:sldMk cId="1759593995" sldId="268"/>
            <ac:spMk id="3" creationId="{6E050F3E-8BE0-33CA-3327-CF86AED4E5E8}"/>
          </ac:spMkLst>
        </pc:spChg>
        <pc:spChg chg="add del">
          <ac:chgData name="Moses Ortiz" userId="365db2dec6aecf36" providerId="LiveId" clId="{60902B23-7DDA-42B4-A4D2-5BD935D4A3A4}" dt="2022-08-09T21:25:03.414" v="31155" actId="26606"/>
          <ac:spMkLst>
            <pc:docMk/>
            <pc:sldMk cId="1759593995" sldId="268"/>
            <ac:spMk id="9" creationId="{7301F447-EEF7-48F5-AF73-7566EE7F64AD}"/>
          </ac:spMkLst>
        </pc:spChg>
        <pc:spChg chg="add del">
          <ac:chgData name="Moses Ortiz" userId="365db2dec6aecf36" providerId="LiveId" clId="{60902B23-7DDA-42B4-A4D2-5BD935D4A3A4}" dt="2022-08-09T21:25:03.414" v="31155" actId="26606"/>
          <ac:spMkLst>
            <pc:docMk/>
            <pc:sldMk cId="1759593995" sldId="268"/>
            <ac:spMk id="11" creationId="{F7117410-A2A4-4085-9ADC-46744551DBDE}"/>
          </ac:spMkLst>
        </pc:spChg>
        <pc:spChg chg="add del">
          <ac:chgData name="Moses Ortiz" userId="365db2dec6aecf36" providerId="LiveId" clId="{60902B23-7DDA-42B4-A4D2-5BD935D4A3A4}" dt="2022-08-09T21:25:03.414" v="31155" actId="26606"/>
          <ac:spMkLst>
            <pc:docMk/>
            <pc:sldMk cId="1759593995" sldId="268"/>
            <ac:spMk id="13" creationId="{99F74EB5-E547-4FB4-95F5-BCC788F3C4A0}"/>
          </ac:spMkLst>
        </pc:spChg>
        <pc:spChg chg="add del">
          <ac:chgData name="Moses Ortiz" userId="365db2dec6aecf36" providerId="LiveId" clId="{60902B23-7DDA-42B4-A4D2-5BD935D4A3A4}" dt="2022-08-10T16:59:33.978" v="33229"/>
          <ac:spMkLst>
            <pc:docMk/>
            <pc:sldMk cId="1759593995" sldId="268"/>
            <ac:spMk id="15" creationId="{3A5B4632-C963-4296-86F0-79AA9EA5AE98}"/>
          </ac:spMkLst>
        </pc:spChg>
        <pc:spChg chg="add del">
          <ac:chgData name="Moses Ortiz" userId="365db2dec6aecf36" providerId="LiveId" clId="{60902B23-7DDA-42B4-A4D2-5BD935D4A3A4}" dt="2022-08-10T22:29:01.675" v="35176" actId="26606"/>
          <ac:spMkLst>
            <pc:docMk/>
            <pc:sldMk cId="1759593995" sldId="268"/>
            <ac:spMk id="21" creationId="{955A2079-FA98-4876-80F0-72364A7D2EA4}"/>
          </ac:spMkLst>
        </pc:spChg>
        <pc:spChg chg="add del">
          <ac:chgData name="Moses Ortiz" userId="365db2dec6aecf36" providerId="LiveId" clId="{60902B23-7DDA-42B4-A4D2-5BD935D4A3A4}" dt="2022-08-10T22:29:04.012" v="35178" actId="26606"/>
          <ac:spMkLst>
            <pc:docMk/>
            <pc:sldMk cId="1759593995" sldId="268"/>
            <ac:spMk id="22" creationId="{B50AB553-2A96-4A92-96F2-93548E096954}"/>
          </ac:spMkLst>
        </pc:spChg>
        <pc:spChg chg="add del">
          <ac:chgData name="Moses Ortiz" userId="365db2dec6aecf36" providerId="LiveId" clId="{60902B23-7DDA-42B4-A4D2-5BD935D4A3A4}" dt="2022-08-10T22:29:08.119" v="35180" actId="26606"/>
          <ac:spMkLst>
            <pc:docMk/>
            <pc:sldMk cId="1759593995" sldId="268"/>
            <ac:spMk id="24" creationId="{955A2079-FA98-4876-80F0-72364A7D2EA4}"/>
          </ac:spMkLst>
        </pc:spChg>
        <pc:spChg chg="add">
          <ac:chgData name="Moses Ortiz" userId="365db2dec6aecf36" providerId="LiveId" clId="{60902B23-7DDA-42B4-A4D2-5BD935D4A3A4}" dt="2022-08-10T22:29:08.181" v="35181" actId="26606"/>
          <ac:spMkLst>
            <pc:docMk/>
            <pc:sldMk cId="1759593995" sldId="268"/>
            <ac:spMk id="26" creationId="{DCC231C8-C761-4B31-9B1C-C6D19248C6B3}"/>
          </ac:spMkLst>
        </pc:spChg>
        <pc:graphicFrameChg chg="add del">
          <ac:chgData name="Moses Ortiz" userId="365db2dec6aecf36" providerId="LiveId" clId="{60902B23-7DDA-42B4-A4D2-5BD935D4A3A4}" dt="2022-08-09T21:25:03.414" v="31155" actId="26606"/>
          <ac:graphicFrameMkLst>
            <pc:docMk/>
            <pc:sldMk cId="1759593995" sldId="268"/>
            <ac:graphicFrameMk id="5" creationId="{C47580FB-2338-0CE3-B7F9-AC5CF8229B6D}"/>
          </ac:graphicFrameMkLst>
        </pc:graphicFrameChg>
        <pc:graphicFrameChg chg="add mod modGraphic">
          <ac:chgData name="Moses Ortiz" userId="365db2dec6aecf36" providerId="LiveId" clId="{60902B23-7DDA-42B4-A4D2-5BD935D4A3A4}" dt="2022-08-11T18:44:35.540" v="40192" actId="14100"/>
          <ac:graphicFrameMkLst>
            <pc:docMk/>
            <pc:sldMk cId="1759593995" sldId="268"/>
            <ac:graphicFrameMk id="16" creationId="{7811590A-5A35-6AC9-5321-BA2A5DCEB029}"/>
          </ac:graphicFrameMkLst>
        </pc:graphicFrameChg>
        <pc:picChg chg="add del">
          <ac:chgData name="Moses Ortiz" userId="365db2dec6aecf36" providerId="LiveId" clId="{60902B23-7DDA-42B4-A4D2-5BD935D4A3A4}" dt="2022-08-10T22:29:04.012" v="35178" actId="26606"/>
          <ac:picMkLst>
            <pc:docMk/>
            <pc:sldMk cId="1759593995" sldId="268"/>
            <ac:picMk id="18" creationId="{6D62DFBF-F2BA-4F9E-626A-1CB655D5D02C}"/>
          </ac:picMkLst>
        </pc:picChg>
      </pc:sldChg>
      <pc:sldChg chg="addSp delSp modSp new del mod setBg delDesignElem">
        <pc:chgData name="Moses Ortiz" userId="365db2dec6aecf36" providerId="LiveId" clId="{60902B23-7DDA-42B4-A4D2-5BD935D4A3A4}" dt="2022-08-11T15:18:36.331" v="40128" actId="47"/>
        <pc:sldMkLst>
          <pc:docMk/>
          <pc:sldMk cId="887559861" sldId="269"/>
        </pc:sldMkLst>
        <pc:spChg chg="del mod">
          <ac:chgData name="Moses Ortiz" userId="365db2dec6aecf36" providerId="LiveId" clId="{60902B23-7DDA-42B4-A4D2-5BD935D4A3A4}" dt="2022-08-11T13:52:31.109" v="36109" actId="478"/>
          <ac:spMkLst>
            <pc:docMk/>
            <pc:sldMk cId="887559861" sldId="269"/>
            <ac:spMk id="2" creationId="{D4A7460F-1D49-B85E-3752-DD692148C60C}"/>
          </ac:spMkLst>
        </pc:spChg>
        <pc:spChg chg="add del mod">
          <ac:chgData name="Moses Ortiz" userId="365db2dec6aecf36" providerId="LiveId" clId="{60902B23-7DDA-42B4-A4D2-5BD935D4A3A4}" dt="2022-08-09T21:25:30.452" v="31173" actId="26606"/>
          <ac:spMkLst>
            <pc:docMk/>
            <pc:sldMk cId="887559861" sldId="269"/>
            <ac:spMk id="3" creationId="{54B9E337-A529-1908-D038-40819DCA30FC}"/>
          </ac:spMkLst>
        </pc:spChg>
        <pc:spChg chg="add del mod">
          <ac:chgData name="Moses Ortiz" userId="365db2dec6aecf36" providerId="LiveId" clId="{60902B23-7DDA-42B4-A4D2-5BD935D4A3A4}" dt="2022-08-11T13:52:33.955" v="36110" actId="478"/>
          <ac:spMkLst>
            <pc:docMk/>
            <pc:sldMk cId="887559861" sldId="269"/>
            <ac:spMk id="4" creationId="{2F749F3F-FAB4-B91E-AF18-F5ADE5EDF167}"/>
          </ac:spMkLst>
        </pc:spChg>
        <pc:spChg chg="add del mod">
          <ac:chgData name="Moses Ortiz" userId="365db2dec6aecf36" providerId="LiveId" clId="{60902B23-7DDA-42B4-A4D2-5BD935D4A3A4}" dt="2022-08-11T14:07:42.425" v="36645"/>
          <ac:spMkLst>
            <pc:docMk/>
            <pc:sldMk cId="887559861" sldId="269"/>
            <ac:spMk id="5" creationId="{3B32F04D-DE34-0324-8467-F526001F76FF}"/>
          </ac:spMkLst>
        </pc:spChg>
        <pc:spChg chg="add mod">
          <ac:chgData name="Moses Ortiz" userId="365db2dec6aecf36" providerId="LiveId" clId="{60902B23-7DDA-42B4-A4D2-5BD935D4A3A4}" dt="2022-08-11T14:23:24.651" v="37798" actId="1076"/>
          <ac:spMkLst>
            <pc:docMk/>
            <pc:sldMk cId="887559861" sldId="269"/>
            <ac:spMk id="6" creationId="{FA2AF9F7-22DB-5A4C-3C6E-A4C583571AD8}"/>
          </ac:spMkLst>
        </pc:spChg>
        <pc:spChg chg="add del">
          <ac:chgData name="Moses Ortiz" userId="365db2dec6aecf36" providerId="LiveId" clId="{60902B23-7DDA-42B4-A4D2-5BD935D4A3A4}" dt="2022-08-09T21:25:15.928" v="31160" actId="26606"/>
          <ac:spMkLst>
            <pc:docMk/>
            <pc:sldMk cId="887559861" sldId="269"/>
            <ac:spMk id="8" creationId="{6A1473A6-3F22-483E-8A30-80B9D2B14592}"/>
          </ac:spMkLst>
        </pc:spChg>
        <pc:spChg chg="add del">
          <ac:chgData name="Moses Ortiz" userId="365db2dec6aecf36" providerId="LiveId" clId="{60902B23-7DDA-42B4-A4D2-5BD935D4A3A4}" dt="2022-08-09T21:25:17.834" v="31162" actId="26606"/>
          <ac:spMkLst>
            <pc:docMk/>
            <pc:sldMk cId="887559861" sldId="269"/>
            <ac:spMk id="9" creationId="{3A5B4632-C963-4296-86F0-79AA9EA5AE98}"/>
          </ac:spMkLst>
        </pc:spChg>
        <pc:spChg chg="add del">
          <ac:chgData name="Moses Ortiz" userId="365db2dec6aecf36" providerId="LiveId" clId="{60902B23-7DDA-42B4-A4D2-5BD935D4A3A4}" dt="2022-08-09T21:25:14.239" v="31158" actId="26606"/>
          <ac:spMkLst>
            <pc:docMk/>
            <pc:sldMk cId="887559861" sldId="269"/>
            <ac:spMk id="10" creationId="{B50AB553-2A96-4A92-96F2-93548E096954}"/>
          </ac:spMkLst>
        </pc:spChg>
        <pc:spChg chg="add del">
          <ac:chgData name="Moses Ortiz" userId="365db2dec6aecf36" providerId="LiveId" clId="{60902B23-7DDA-42B4-A4D2-5BD935D4A3A4}" dt="2022-08-09T21:25:20.435" v="31164" actId="26606"/>
          <ac:spMkLst>
            <pc:docMk/>
            <pc:sldMk cId="887559861" sldId="269"/>
            <ac:spMk id="11" creationId="{F7117410-A2A4-4085-9ADC-46744551DBDE}"/>
          </ac:spMkLst>
        </pc:spChg>
        <pc:spChg chg="add del">
          <ac:chgData name="Moses Ortiz" userId="365db2dec6aecf36" providerId="LiveId" clId="{60902B23-7DDA-42B4-A4D2-5BD935D4A3A4}" dt="2022-08-09T21:25:21.554" v="31166" actId="26606"/>
          <ac:spMkLst>
            <pc:docMk/>
            <pc:sldMk cId="887559861" sldId="269"/>
            <ac:spMk id="12" creationId="{BC4C4868-CB8F-4AF9-9CDB-8108F2C19B67}"/>
          </ac:spMkLst>
        </pc:spChg>
        <pc:spChg chg="add del">
          <ac:chgData name="Moses Ortiz" userId="365db2dec6aecf36" providerId="LiveId" clId="{60902B23-7DDA-42B4-A4D2-5BD935D4A3A4}" dt="2022-08-09T21:25:20.435" v="31164" actId="26606"/>
          <ac:spMkLst>
            <pc:docMk/>
            <pc:sldMk cId="887559861" sldId="269"/>
            <ac:spMk id="13" creationId="{99F74EB5-E547-4FB4-95F5-BCC788F3C4A0}"/>
          </ac:spMkLst>
        </pc:spChg>
        <pc:spChg chg="add del">
          <ac:chgData name="Moses Ortiz" userId="365db2dec6aecf36" providerId="LiveId" clId="{60902B23-7DDA-42B4-A4D2-5BD935D4A3A4}" dt="2022-08-09T21:25:15.928" v="31160" actId="26606"/>
          <ac:spMkLst>
            <pc:docMk/>
            <pc:sldMk cId="887559861" sldId="269"/>
            <ac:spMk id="15" creationId="{54B9E337-A529-1908-D038-40819DCA30FC}"/>
          </ac:spMkLst>
        </pc:spChg>
        <pc:spChg chg="add del">
          <ac:chgData name="Moses Ortiz" userId="365db2dec6aecf36" providerId="LiveId" clId="{60902B23-7DDA-42B4-A4D2-5BD935D4A3A4}" dt="2022-08-09T21:25:21.554" v="31166" actId="26606"/>
          <ac:spMkLst>
            <pc:docMk/>
            <pc:sldMk cId="887559861" sldId="269"/>
            <ac:spMk id="16" creationId="{53E5B1A8-3AC9-4BD1-9BBC-78CA94F2D1BA}"/>
          </ac:spMkLst>
        </pc:spChg>
        <pc:spChg chg="add del">
          <ac:chgData name="Moses Ortiz" userId="365db2dec6aecf36" providerId="LiveId" clId="{60902B23-7DDA-42B4-A4D2-5BD935D4A3A4}" dt="2022-08-09T21:25:20.435" v="31164" actId="26606"/>
          <ac:spMkLst>
            <pc:docMk/>
            <pc:sldMk cId="887559861" sldId="269"/>
            <ac:spMk id="19" creationId="{7301F447-EEF7-48F5-AF73-7566EE7F64AD}"/>
          </ac:spMkLst>
        </pc:spChg>
        <pc:spChg chg="add del">
          <ac:chgData name="Moses Ortiz" userId="365db2dec6aecf36" providerId="LiveId" clId="{60902B23-7DDA-42B4-A4D2-5BD935D4A3A4}" dt="2022-08-09T21:25:21.554" v="31166" actId="26606"/>
          <ac:spMkLst>
            <pc:docMk/>
            <pc:sldMk cId="887559861" sldId="269"/>
            <ac:spMk id="22" creationId="{1B15ED52-F352-441B-82BF-E0EA34836D08}"/>
          </ac:spMkLst>
        </pc:spChg>
        <pc:spChg chg="add del">
          <ac:chgData name="Moses Ortiz" userId="365db2dec6aecf36" providerId="LiveId" clId="{60902B23-7DDA-42B4-A4D2-5BD935D4A3A4}" dt="2022-08-09T21:25:21.554" v="31166" actId="26606"/>
          <ac:spMkLst>
            <pc:docMk/>
            <pc:sldMk cId="887559861" sldId="269"/>
            <ac:spMk id="23" creationId="{3B2E3793-BFE6-45A2-9B7B-E18844431C99}"/>
          </ac:spMkLst>
        </pc:spChg>
        <pc:spChg chg="add del">
          <ac:chgData name="Moses Ortiz" userId="365db2dec6aecf36" providerId="LiveId" clId="{60902B23-7DDA-42B4-A4D2-5BD935D4A3A4}" dt="2022-08-09T21:25:21.554" v="31166" actId="26606"/>
          <ac:spMkLst>
            <pc:docMk/>
            <pc:sldMk cId="887559861" sldId="269"/>
            <ac:spMk id="24" creationId="{375E0459-6403-40CD-989D-56A4407CA12E}"/>
          </ac:spMkLst>
        </pc:spChg>
        <pc:spChg chg="add del">
          <ac:chgData name="Moses Ortiz" userId="365db2dec6aecf36" providerId="LiveId" clId="{60902B23-7DDA-42B4-A4D2-5BD935D4A3A4}" dt="2022-08-09T21:25:21.554" v="31166" actId="26606"/>
          <ac:spMkLst>
            <pc:docMk/>
            <pc:sldMk cId="887559861" sldId="269"/>
            <ac:spMk id="25" creationId="{54B9E337-A529-1908-D038-40819DCA30FC}"/>
          </ac:spMkLst>
        </pc:spChg>
        <pc:spChg chg="add del">
          <ac:chgData name="Moses Ortiz" userId="365db2dec6aecf36" providerId="LiveId" clId="{60902B23-7DDA-42B4-A4D2-5BD935D4A3A4}" dt="2022-08-09T21:25:23.178" v="31168" actId="26606"/>
          <ac:spMkLst>
            <pc:docMk/>
            <pc:sldMk cId="887559861" sldId="269"/>
            <ac:spMk id="27" creationId="{B819A166-7571-4003-A6B8-B62034C3ED30}"/>
          </ac:spMkLst>
        </pc:spChg>
        <pc:spChg chg="add del">
          <ac:chgData name="Moses Ortiz" userId="365db2dec6aecf36" providerId="LiveId" clId="{60902B23-7DDA-42B4-A4D2-5BD935D4A3A4}" dt="2022-08-10T16:59:33.978" v="33229"/>
          <ac:spMkLst>
            <pc:docMk/>
            <pc:sldMk cId="887559861" sldId="269"/>
            <ac:spMk id="34" creationId="{3A5B4632-C963-4296-86F0-79AA9EA5AE98}"/>
          </ac:spMkLst>
        </pc:spChg>
        <pc:spChg chg="add del">
          <ac:chgData name="Moses Ortiz" userId="365db2dec6aecf36" providerId="LiveId" clId="{60902B23-7DDA-42B4-A4D2-5BD935D4A3A4}" dt="2022-08-10T22:29:15.930" v="35183" actId="26606"/>
          <ac:spMkLst>
            <pc:docMk/>
            <pc:sldMk cId="887559861" sldId="269"/>
            <ac:spMk id="40" creationId="{DCC231C8-C761-4B31-9B1C-C6D19248C6B3}"/>
          </ac:spMkLst>
        </pc:spChg>
        <pc:spChg chg="add del">
          <ac:chgData name="Moses Ortiz" userId="365db2dec6aecf36" providerId="LiveId" clId="{60902B23-7DDA-42B4-A4D2-5BD935D4A3A4}" dt="2022-08-10T22:29:16.820" v="35185" actId="26606"/>
          <ac:spMkLst>
            <pc:docMk/>
            <pc:sldMk cId="887559861" sldId="269"/>
            <ac:spMk id="42" creationId="{F68B3F68-107C-434F-AA38-110D5EA91B85}"/>
          </ac:spMkLst>
        </pc:spChg>
        <pc:spChg chg="add del">
          <ac:chgData name="Moses Ortiz" userId="365db2dec6aecf36" providerId="LiveId" clId="{60902B23-7DDA-42B4-A4D2-5BD935D4A3A4}" dt="2022-08-10T22:29:16.820" v="35185" actId="26606"/>
          <ac:spMkLst>
            <pc:docMk/>
            <pc:sldMk cId="887559861" sldId="269"/>
            <ac:spMk id="43" creationId="{BACC6370-2D7E-4714-9D71-7542949D7D5D}"/>
          </ac:spMkLst>
        </pc:spChg>
        <pc:spChg chg="add del">
          <ac:chgData name="Moses Ortiz" userId="365db2dec6aecf36" providerId="LiveId" clId="{60902B23-7DDA-42B4-A4D2-5BD935D4A3A4}" dt="2022-08-10T22:29:16.820" v="35185" actId="26606"/>
          <ac:spMkLst>
            <pc:docMk/>
            <pc:sldMk cId="887559861" sldId="269"/>
            <ac:spMk id="44" creationId="{AAD0DBB9-1A4B-4391-81D4-CB19F9AB918A}"/>
          </ac:spMkLst>
        </pc:spChg>
        <pc:spChg chg="add del">
          <ac:chgData name="Moses Ortiz" userId="365db2dec6aecf36" providerId="LiveId" clId="{60902B23-7DDA-42B4-A4D2-5BD935D4A3A4}" dt="2022-08-10T22:29:16.820" v="35185" actId="26606"/>
          <ac:spMkLst>
            <pc:docMk/>
            <pc:sldMk cId="887559861" sldId="269"/>
            <ac:spMk id="46" creationId="{063BBA22-50EA-4C4D-BE05-F1CE4E63AA56}"/>
          </ac:spMkLst>
        </pc:spChg>
        <pc:spChg chg="add">
          <ac:chgData name="Moses Ortiz" userId="365db2dec6aecf36" providerId="LiveId" clId="{60902B23-7DDA-42B4-A4D2-5BD935D4A3A4}" dt="2022-08-10T22:29:16.945" v="35186" actId="26606"/>
          <ac:spMkLst>
            <pc:docMk/>
            <pc:sldMk cId="887559861" sldId="269"/>
            <ac:spMk id="48" creationId="{DCC231C8-C761-4B31-9B1C-C6D19248C6B3}"/>
          </ac:spMkLst>
        </pc:spChg>
        <pc:grpChg chg="add del">
          <ac:chgData name="Moses Ortiz" userId="365db2dec6aecf36" providerId="LiveId" clId="{60902B23-7DDA-42B4-A4D2-5BD935D4A3A4}" dt="2022-08-09T21:25:15.928" v="31160" actId="26606"/>
          <ac:grpSpMkLst>
            <pc:docMk/>
            <pc:sldMk cId="887559861" sldId="269"/>
            <ac:grpSpMk id="14" creationId="{AA1375E3-3E53-4D75-BAB7-E5929BFCB25F}"/>
          </ac:grpSpMkLst>
        </pc:grpChg>
        <pc:graphicFrameChg chg="add del">
          <ac:chgData name="Moses Ortiz" userId="365db2dec6aecf36" providerId="LiveId" clId="{60902B23-7DDA-42B4-A4D2-5BD935D4A3A4}" dt="2022-08-09T21:25:14.239" v="31158" actId="26606"/>
          <ac:graphicFrameMkLst>
            <pc:docMk/>
            <pc:sldMk cId="887559861" sldId="269"/>
            <ac:graphicFrameMk id="5" creationId="{8B81154C-C3C2-5B18-E4FC-E3C9850E3B6C}"/>
          </ac:graphicFrameMkLst>
        </pc:graphicFrameChg>
        <pc:graphicFrameChg chg="add del">
          <ac:chgData name="Moses Ortiz" userId="365db2dec6aecf36" providerId="LiveId" clId="{60902B23-7DDA-42B4-A4D2-5BD935D4A3A4}" dt="2022-08-09T21:25:17.834" v="31162" actId="26606"/>
          <ac:graphicFrameMkLst>
            <pc:docMk/>
            <pc:sldMk cId="887559861" sldId="269"/>
            <ac:graphicFrameMk id="17" creationId="{740DC76E-D9E1-3B86-1A51-AB27AD039C9A}"/>
          </ac:graphicFrameMkLst>
        </pc:graphicFrameChg>
        <pc:graphicFrameChg chg="add del">
          <ac:chgData name="Moses Ortiz" userId="365db2dec6aecf36" providerId="LiveId" clId="{60902B23-7DDA-42B4-A4D2-5BD935D4A3A4}" dt="2022-08-09T21:25:20.435" v="31164" actId="26606"/>
          <ac:graphicFrameMkLst>
            <pc:docMk/>
            <pc:sldMk cId="887559861" sldId="269"/>
            <ac:graphicFrameMk id="20" creationId="{700A3C2B-6D76-26B2-8F89-C4A45051399B}"/>
          </ac:graphicFrameMkLst>
        </pc:graphicFrameChg>
        <pc:graphicFrameChg chg="add del">
          <ac:chgData name="Moses Ortiz" userId="365db2dec6aecf36" providerId="LiveId" clId="{60902B23-7DDA-42B4-A4D2-5BD935D4A3A4}" dt="2022-08-09T21:25:23.178" v="31168" actId="26606"/>
          <ac:graphicFrameMkLst>
            <pc:docMk/>
            <pc:sldMk cId="887559861" sldId="269"/>
            <ac:graphicFrameMk id="28" creationId="{ABF1C458-4A80-8E74-1FC8-89230C3E089B}"/>
          </ac:graphicFrameMkLst>
        </pc:graphicFrameChg>
        <pc:graphicFrameChg chg="add del">
          <ac:chgData name="Moses Ortiz" userId="365db2dec6aecf36" providerId="LiveId" clId="{60902B23-7DDA-42B4-A4D2-5BD935D4A3A4}" dt="2022-08-09T21:25:26.092" v="31170" actId="26606"/>
          <ac:graphicFrameMkLst>
            <pc:docMk/>
            <pc:sldMk cId="887559861" sldId="269"/>
            <ac:graphicFrameMk id="30" creationId="{B8F6A7CB-B7A1-E23C-DF2A-431E219E4FA5}"/>
          </ac:graphicFrameMkLst>
        </pc:graphicFrameChg>
        <pc:graphicFrameChg chg="add del">
          <ac:chgData name="Moses Ortiz" userId="365db2dec6aecf36" providerId="LiveId" clId="{60902B23-7DDA-42B4-A4D2-5BD935D4A3A4}" dt="2022-08-09T21:25:30.436" v="31172" actId="26606"/>
          <ac:graphicFrameMkLst>
            <pc:docMk/>
            <pc:sldMk cId="887559861" sldId="269"/>
            <ac:graphicFrameMk id="32" creationId="{86B2608F-83FB-FA1F-D47F-4ED3CAE01EA5}"/>
          </ac:graphicFrameMkLst>
        </pc:graphicFrameChg>
        <pc:graphicFrameChg chg="add mod modGraphic">
          <ac:chgData name="Moses Ortiz" userId="365db2dec6aecf36" providerId="LiveId" clId="{60902B23-7DDA-42B4-A4D2-5BD935D4A3A4}" dt="2022-08-11T14:26:08.495" v="37849"/>
          <ac:graphicFrameMkLst>
            <pc:docMk/>
            <pc:sldMk cId="887559861" sldId="269"/>
            <ac:graphicFrameMk id="35" creationId="{24024E9B-BF22-DDED-8039-4401E2B2FF41}"/>
          </ac:graphicFrameMkLst>
        </pc:graphicFrameChg>
        <pc:picChg chg="add del">
          <ac:chgData name="Moses Ortiz" userId="365db2dec6aecf36" providerId="LiveId" clId="{60902B23-7DDA-42B4-A4D2-5BD935D4A3A4}" dt="2022-08-09T21:25:14.239" v="31158" actId="26606"/>
          <ac:picMkLst>
            <pc:docMk/>
            <pc:sldMk cId="887559861" sldId="269"/>
            <ac:picMk id="6" creationId="{8C414D3E-5E93-8216-7741-16C88D2562B6}"/>
          </ac:picMkLst>
        </pc:picChg>
      </pc:sldChg>
      <pc:sldChg chg="modSp new del mod">
        <pc:chgData name="Moses Ortiz" userId="365db2dec6aecf36" providerId="LiveId" clId="{60902B23-7DDA-42B4-A4D2-5BD935D4A3A4}" dt="2022-08-08T13:45:03.723" v="4818" actId="47"/>
        <pc:sldMkLst>
          <pc:docMk/>
          <pc:sldMk cId="1194194198" sldId="270"/>
        </pc:sldMkLst>
        <pc:spChg chg="mod">
          <ac:chgData name="Moses Ortiz" userId="365db2dec6aecf36" providerId="LiveId" clId="{60902B23-7DDA-42B4-A4D2-5BD935D4A3A4}" dt="2022-08-08T13:44:48.423" v="4803" actId="20577"/>
          <ac:spMkLst>
            <pc:docMk/>
            <pc:sldMk cId="1194194198" sldId="270"/>
            <ac:spMk id="2" creationId="{993E8A32-B0A7-512C-C505-7F3087C847F6}"/>
          </ac:spMkLst>
        </pc:spChg>
      </pc:sldChg>
      <pc:sldChg chg="new del">
        <pc:chgData name="Moses Ortiz" userId="365db2dec6aecf36" providerId="LiveId" clId="{60902B23-7DDA-42B4-A4D2-5BD935D4A3A4}" dt="2022-08-08T13:45:03.035" v="4817" actId="47"/>
        <pc:sldMkLst>
          <pc:docMk/>
          <pc:sldMk cId="2926637718" sldId="271"/>
        </pc:sldMkLst>
      </pc:sldChg>
      <pc:sldChg chg="addSp delSp modSp new mod setBg">
        <pc:chgData name="Moses Ortiz" userId="365db2dec6aecf36" providerId="LiveId" clId="{60902B23-7DDA-42B4-A4D2-5BD935D4A3A4}" dt="2022-08-10T22:41:13.185" v="35404" actId="20577"/>
        <pc:sldMkLst>
          <pc:docMk/>
          <pc:sldMk cId="642925195" sldId="272"/>
        </pc:sldMkLst>
        <pc:spChg chg="mod">
          <ac:chgData name="Moses Ortiz" userId="365db2dec6aecf36" providerId="LiveId" clId="{60902B23-7DDA-42B4-A4D2-5BD935D4A3A4}" dt="2022-08-09T21:27:07.640" v="31196" actId="26606"/>
          <ac:spMkLst>
            <pc:docMk/>
            <pc:sldMk cId="642925195" sldId="272"/>
            <ac:spMk id="2" creationId="{8D608F98-33B5-6D14-EBA3-2E79116045CB}"/>
          </ac:spMkLst>
        </pc:spChg>
        <pc:spChg chg="mod">
          <ac:chgData name="Moses Ortiz" userId="365db2dec6aecf36" providerId="LiveId" clId="{60902B23-7DDA-42B4-A4D2-5BD935D4A3A4}" dt="2022-08-10T22:41:13.185" v="35404" actId="20577"/>
          <ac:spMkLst>
            <pc:docMk/>
            <pc:sldMk cId="642925195" sldId="272"/>
            <ac:spMk id="3" creationId="{8797F148-66F1-9ACB-58BA-69E16825A9B4}"/>
          </ac:spMkLst>
        </pc:spChg>
        <pc:spChg chg="add del">
          <ac:chgData name="Moses Ortiz" userId="365db2dec6aecf36" providerId="LiveId" clId="{60902B23-7DDA-42B4-A4D2-5BD935D4A3A4}" dt="2022-08-09T21:27:07.640" v="31196" actId="26606"/>
          <ac:spMkLst>
            <pc:docMk/>
            <pc:sldMk cId="642925195" sldId="272"/>
            <ac:spMk id="8" creationId="{488333BA-AE6E-427A-9B16-A39C8073F4EB}"/>
          </ac:spMkLst>
        </pc:spChg>
        <pc:spChg chg="add del">
          <ac:chgData name="Moses Ortiz" userId="365db2dec6aecf36" providerId="LiveId" clId="{60902B23-7DDA-42B4-A4D2-5BD935D4A3A4}" dt="2022-08-09T21:27:07.640" v="31196" actId="26606"/>
          <ac:spMkLst>
            <pc:docMk/>
            <pc:sldMk cId="642925195" sldId="272"/>
            <ac:spMk id="10" creationId="{F98ED85F-DCEE-4B50-802E-71A6E3E12B04}"/>
          </ac:spMkLst>
        </pc:spChg>
      </pc:sldChg>
      <pc:sldChg chg="addSp delSp modSp new mod ord setBg delDesignElem">
        <pc:chgData name="Moses Ortiz" userId="365db2dec6aecf36" providerId="LiveId" clId="{60902B23-7DDA-42B4-A4D2-5BD935D4A3A4}" dt="2022-11-14T14:14:02.307" v="44783"/>
        <pc:sldMkLst>
          <pc:docMk/>
          <pc:sldMk cId="1568472758" sldId="273"/>
        </pc:sldMkLst>
        <pc:spChg chg="mod">
          <ac:chgData name="Moses Ortiz" userId="365db2dec6aecf36" providerId="LiveId" clId="{60902B23-7DDA-42B4-A4D2-5BD935D4A3A4}" dt="2022-08-10T16:59:35.033" v="33230"/>
          <ac:spMkLst>
            <pc:docMk/>
            <pc:sldMk cId="1568472758" sldId="273"/>
            <ac:spMk id="2" creationId="{4E582E27-D106-8683-04C8-BEA093E6468E}"/>
          </ac:spMkLst>
        </pc:spChg>
        <pc:spChg chg="mod">
          <ac:chgData name="Moses Ortiz" userId="365db2dec6aecf36" providerId="LiveId" clId="{60902B23-7DDA-42B4-A4D2-5BD935D4A3A4}" dt="2022-08-09T21:29:32.981" v="31228" actId="403"/>
          <ac:spMkLst>
            <pc:docMk/>
            <pc:sldMk cId="1568472758" sldId="273"/>
            <ac:spMk id="3" creationId="{9D976AA4-7223-9718-F302-FFA5FD8AFA55}"/>
          </ac:spMkLst>
        </pc:spChg>
        <pc:spChg chg="add del">
          <ac:chgData name="Moses Ortiz" userId="365db2dec6aecf36" providerId="LiveId" clId="{60902B23-7DDA-42B4-A4D2-5BD935D4A3A4}" dt="2022-08-09T21:25:48.249" v="31175" actId="26606"/>
          <ac:spMkLst>
            <pc:docMk/>
            <pc:sldMk cId="1568472758" sldId="273"/>
            <ac:spMk id="8" creationId="{C2554CA6-288E-4202-BC52-2E5A8F0C0AED}"/>
          </ac:spMkLst>
        </pc:spChg>
        <pc:spChg chg="add del">
          <ac:chgData name="Moses Ortiz" userId="365db2dec6aecf36" providerId="LiveId" clId="{60902B23-7DDA-42B4-A4D2-5BD935D4A3A4}" dt="2022-08-09T21:25:48.249" v="31175" actId="26606"/>
          <ac:spMkLst>
            <pc:docMk/>
            <pc:sldMk cId="1568472758" sldId="273"/>
            <ac:spMk id="10" creationId="{B10BB131-AC8E-4A8E-A5D1-36260F720C3B}"/>
          </ac:spMkLst>
        </pc:spChg>
        <pc:spChg chg="add del">
          <ac:chgData name="Moses Ortiz" userId="365db2dec6aecf36" providerId="LiveId" clId="{60902B23-7DDA-42B4-A4D2-5BD935D4A3A4}" dt="2022-08-09T21:25:48.249" v="31175" actId="26606"/>
          <ac:spMkLst>
            <pc:docMk/>
            <pc:sldMk cId="1568472758" sldId="273"/>
            <ac:spMk id="12" creationId="{5B7778FC-632E-4DCA-A7CB-0D7731CCF970}"/>
          </ac:spMkLst>
        </pc:spChg>
        <pc:spChg chg="add del">
          <ac:chgData name="Moses Ortiz" userId="365db2dec6aecf36" providerId="LiveId" clId="{60902B23-7DDA-42B4-A4D2-5BD935D4A3A4}" dt="2022-08-09T21:25:48.249" v="31175" actId="26606"/>
          <ac:spMkLst>
            <pc:docMk/>
            <pc:sldMk cId="1568472758" sldId="273"/>
            <ac:spMk id="14" creationId="{FA23A907-97FB-4A8F-880A-DD77401C4296}"/>
          </ac:spMkLst>
        </pc:spChg>
        <pc:spChg chg="add del">
          <ac:chgData name="Moses Ortiz" userId="365db2dec6aecf36" providerId="LiveId" clId="{60902B23-7DDA-42B4-A4D2-5BD935D4A3A4}" dt="2022-08-10T16:59:33.978" v="33229"/>
          <ac:spMkLst>
            <pc:docMk/>
            <pc:sldMk cId="1568472758" sldId="273"/>
            <ac:spMk id="16" creationId="{100EDD19-6802-4EC3-95CE-CFFAB042CFD6}"/>
          </ac:spMkLst>
        </pc:spChg>
        <pc:spChg chg="add del">
          <ac:chgData name="Moses Ortiz" userId="365db2dec6aecf36" providerId="LiveId" clId="{60902B23-7DDA-42B4-A4D2-5BD935D4A3A4}" dt="2022-08-10T16:59:33.978" v="33229"/>
          <ac:spMkLst>
            <pc:docMk/>
            <pc:sldMk cId="1568472758" sldId="273"/>
            <ac:spMk id="17" creationId="{DB17E863-922E-4C26-BD64-E8FD41D28661}"/>
          </ac:spMkLst>
        </pc:spChg>
      </pc:sldChg>
      <pc:sldChg chg="new del">
        <pc:chgData name="Moses Ortiz" userId="365db2dec6aecf36" providerId="LiveId" clId="{60902B23-7DDA-42B4-A4D2-5BD935D4A3A4}" dt="2022-08-08T18:49:47.421" v="9458" actId="47"/>
        <pc:sldMkLst>
          <pc:docMk/>
          <pc:sldMk cId="2100044971" sldId="274"/>
        </pc:sldMkLst>
      </pc:sldChg>
      <pc:sldChg chg="modSp add mod">
        <pc:chgData name="Moses Ortiz" userId="365db2dec6aecf36" providerId="LiveId" clId="{60902B23-7DDA-42B4-A4D2-5BD935D4A3A4}" dt="2022-08-10T14:42:15.559" v="31419" actId="20577"/>
        <pc:sldMkLst>
          <pc:docMk/>
          <pc:sldMk cId="730663798" sldId="275"/>
        </pc:sldMkLst>
        <pc:spChg chg="mod">
          <ac:chgData name="Moses Ortiz" userId="365db2dec6aecf36" providerId="LiveId" clId="{60902B23-7DDA-42B4-A4D2-5BD935D4A3A4}" dt="2022-08-08T18:51:05.484" v="9696" actId="20577"/>
          <ac:spMkLst>
            <pc:docMk/>
            <pc:sldMk cId="730663798" sldId="275"/>
            <ac:spMk id="2" creationId="{9EFF1DA5-CFF6-B6CA-5079-869ED013190B}"/>
          </ac:spMkLst>
        </pc:spChg>
        <pc:spChg chg="mod">
          <ac:chgData name="Moses Ortiz" userId="365db2dec6aecf36" providerId="LiveId" clId="{60902B23-7DDA-42B4-A4D2-5BD935D4A3A4}" dt="2022-08-10T14:42:15.559" v="31419" actId="20577"/>
          <ac:spMkLst>
            <pc:docMk/>
            <pc:sldMk cId="730663798" sldId="275"/>
            <ac:spMk id="3" creationId="{1BD5C9EF-BC38-B63B-FD3B-DC8B3E3E599F}"/>
          </ac:spMkLst>
        </pc:spChg>
        <pc:spChg chg="mod">
          <ac:chgData name="Moses Ortiz" userId="365db2dec6aecf36" providerId="LiveId" clId="{60902B23-7DDA-42B4-A4D2-5BD935D4A3A4}" dt="2022-08-08T19:12:16.056" v="10216"/>
          <ac:spMkLst>
            <pc:docMk/>
            <pc:sldMk cId="730663798" sldId="275"/>
            <ac:spMk id="4" creationId="{C76B23DC-A36E-FF90-511F-84A5AE85CD92}"/>
          </ac:spMkLst>
        </pc:spChg>
      </pc:sldChg>
      <pc:sldChg chg="new del">
        <pc:chgData name="Moses Ortiz" userId="365db2dec6aecf36" providerId="LiveId" clId="{60902B23-7DDA-42B4-A4D2-5BD935D4A3A4}" dt="2022-08-08T19:23:49.158" v="10288" actId="47"/>
        <pc:sldMkLst>
          <pc:docMk/>
          <pc:sldMk cId="3584449432" sldId="276"/>
        </pc:sldMkLst>
      </pc:sldChg>
      <pc:sldChg chg="modSp add del mod">
        <pc:chgData name="Moses Ortiz" userId="365db2dec6aecf36" providerId="LiveId" clId="{60902B23-7DDA-42B4-A4D2-5BD935D4A3A4}" dt="2022-08-09T21:27:48.896" v="31208" actId="47"/>
        <pc:sldMkLst>
          <pc:docMk/>
          <pc:sldMk cId="2101204802" sldId="277"/>
        </pc:sldMkLst>
        <pc:spChg chg="mod">
          <ac:chgData name="Moses Ortiz" userId="365db2dec6aecf36" providerId="LiveId" clId="{60902B23-7DDA-42B4-A4D2-5BD935D4A3A4}" dt="2022-08-09T20:41:26.944" v="29673" actId="20577"/>
          <ac:spMkLst>
            <pc:docMk/>
            <pc:sldMk cId="2101204802" sldId="277"/>
            <ac:spMk id="2" creationId="{9EFF1DA5-CFF6-B6CA-5079-869ED013190B}"/>
          </ac:spMkLst>
        </pc:spChg>
        <pc:spChg chg="mod">
          <ac:chgData name="Moses Ortiz" userId="365db2dec6aecf36" providerId="LiveId" clId="{60902B23-7DDA-42B4-A4D2-5BD935D4A3A4}" dt="2022-08-08T19:17:37.158" v="10287" actId="20577"/>
          <ac:spMkLst>
            <pc:docMk/>
            <pc:sldMk cId="2101204802" sldId="277"/>
            <ac:spMk id="3" creationId="{1BD5C9EF-BC38-B63B-FD3B-DC8B3E3E599F}"/>
          </ac:spMkLst>
        </pc:spChg>
        <pc:spChg chg="mod">
          <ac:chgData name="Moses Ortiz" userId="365db2dec6aecf36" providerId="LiveId" clId="{60902B23-7DDA-42B4-A4D2-5BD935D4A3A4}" dt="2022-08-08T19:15:09.013" v="10250" actId="20577"/>
          <ac:spMkLst>
            <pc:docMk/>
            <pc:sldMk cId="2101204802" sldId="277"/>
            <ac:spMk id="4" creationId="{C76B23DC-A36E-FF90-511F-84A5AE85CD92}"/>
          </ac:spMkLst>
        </pc:spChg>
      </pc:sldChg>
      <pc:sldChg chg="modSp add del mod">
        <pc:chgData name="Moses Ortiz" userId="365db2dec6aecf36" providerId="LiveId" clId="{60902B23-7DDA-42B4-A4D2-5BD935D4A3A4}" dt="2022-08-09T20:51:13.336" v="29890" actId="47"/>
        <pc:sldMkLst>
          <pc:docMk/>
          <pc:sldMk cId="1688337200" sldId="278"/>
        </pc:sldMkLst>
        <pc:spChg chg="mod">
          <ac:chgData name="Moses Ortiz" userId="365db2dec6aecf36" providerId="LiveId" clId="{60902B23-7DDA-42B4-A4D2-5BD935D4A3A4}" dt="2022-08-08T19:32:58.097" v="10395" actId="20577"/>
          <ac:spMkLst>
            <pc:docMk/>
            <pc:sldMk cId="1688337200" sldId="278"/>
            <ac:spMk id="3" creationId="{1BD5C9EF-BC38-B63B-FD3B-DC8B3E3E599F}"/>
          </ac:spMkLst>
        </pc:spChg>
        <pc:spChg chg="mod">
          <ac:chgData name="Moses Ortiz" userId="365db2dec6aecf36" providerId="LiveId" clId="{60902B23-7DDA-42B4-A4D2-5BD935D4A3A4}" dt="2022-08-08T19:10:19.344" v="10191" actId="20577"/>
          <ac:spMkLst>
            <pc:docMk/>
            <pc:sldMk cId="1688337200" sldId="278"/>
            <ac:spMk id="4" creationId="{C76B23DC-A36E-FF90-511F-84A5AE85CD92}"/>
          </ac:spMkLst>
        </pc:spChg>
      </pc:sldChg>
      <pc:sldChg chg="new del">
        <pc:chgData name="Moses Ortiz" userId="365db2dec6aecf36" providerId="LiveId" clId="{60902B23-7DDA-42B4-A4D2-5BD935D4A3A4}" dt="2022-08-08T19:23:53.268" v="10290" actId="47"/>
        <pc:sldMkLst>
          <pc:docMk/>
          <pc:sldMk cId="1475825015" sldId="279"/>
        </pc:sldMkLst>
      </pc:sldChg>
      <pc:sldChg chg="modSp new del mod ord">
        <pc:chgData name="Moses Ortiz" userId="365db2dec6aecf36" providerId="LiveId" clId="{60902B23-7DDA-42B4-A4D2-5BD935D4A3A4}" dt="2022-08-08T20:16:29.759" v="11591" actId="47"/>
        <pc:sldMkLst>
          <pc:docMk/>
          <pc:sldMk cId="3870790001" sldId="279"/>
        </pc:sldMkLst>
        <pc:spChg chg="mod">
          <ac:chgData name="Moses Ortiz" userId="365db2dec6aecf36" providerId="LiveId" clId="{60902B23-7DDA-42B4-A4D2-5BD935D4A3A4}" dt="2022-08-08T19:23:57.807" v="10296" actId="20577"/>
          <ac:spMkLst>
            <pc:docMk/>
            <pc:sldMk cId="3870790001" sldId="279"/>
            <ac:spMk id="2" creationId="{E2BC4490-7BAB-EA45-71F7-2D9BB5DFCF7A}"/>
          </ac:spMkLst>
        </pc:spChg>
        <pc:spChg chg="mod">
          <ac:chgData name="Moses Ortiz" userId="365db2dec6aecf36" providerId="LiveId" clId="{60902B23-7DDA-42B4-A4D2-5BD935D4A3A4}" dt="2022-08-08T19:35:30.664" v="10462" actId="20577"/>
          <ac:spMkLst>
            <pc:docMk/>
            <pc:sldMk cId="3870790001" sldId="279"/>
            <ac:spMk id="3" creationId="{6CB0F200-503C-38B3-71F6-D88D3714214A}"/>
          </ac:spMkLst>
        </pc:spChg>
      </pc:sldChg>
      <pc:sldChg chg="addSp delSp modSp new mod setBg delDesignElem">
        <pc:chgData name="Moses Ortiz" userId="365db2dec6aecf36" providerId="LiveId" clId="{60902B23-7DDA-42B4-A4D2-5BD935D4A3A4}" dt="2022-08-11T19:50:07.574" v="44226" actId="20577"/>
        <pc:sldMkLst>
          <pc:docMk/>
          <pc:sldMk cId="3007328725" sldId="280"/>
        </pc:sldMkLst>
        <pc:spChg chg="mod">
          <ac:chgData name="Moses Ortiz" userId="365db2dec6aecf36" providerId="LiveId" clId="{60902B23-7DDA-42B4-A4D2-5BD935D4A3A4}" dt="2022-08-10T22:41:50.735" v="35478" actId="20577"/>
          <ac:spMkLst>
            <pc:docMk/>
            <pc:sldMk cId="3007328725" sldId="280"/>
            <ac:spMk id="2" creationId="{BA662FC6-315D-F7FE-9E8C-F8A4DDC4E95C}"/>
          </ac:spMkLst>
        </pc:spChg>
        <pc:spChg chg="add del mod">
          <ac:chgData name="Moses Ortiz" userId="365db2dec6aecf36" providerId="LiveId" clId="{60902B23-7DDA-42B4-A4D2-5BD935D4A3A4}" dt="2022-08-11T19:50:07.574" v="44226" actId="20577"/>
          <ac:spMkLst>
            <pc:docMk/>
            <pc:sldMk cId="3007328725" sldId="280"/>
            <ac:spMk id="3" creationId="{D492FC65-C11D-D2CB-38B9-3DC92318ED4D}"/>
          </ac:spMkLst>
        </pc:spChg>
        <pc:spChg chg="add del">
          <ac:chgData name="Moses Ortiz" userId="365db2dec6aecf36" providerId="LiveId" clId="{60902B23-7DDA-42B4-A4D2-5BD935D4A3A4}" dt="2022-08-09T21:27:27.928" v="31202" actId="26606"/>
          <ac:spMkLst>
            <pc:docMk/>
            <pc:sldMk cId="3007328725" sldId="280"/>
            <ac:spMk id="6" creationId="{AC17DE74-01C9-4859-B65A-85CF999E8580}"/>
          </ac:spMkLst>
        </pc:spChg>
        <pc:spChg chg="add del">
          <ac:chgData name="Moses Ortiz" userId="365db2dec6aecf36" providerId="LiveId" clId="{60902B23-7DDA-42B4-A4D2-5BD935D4A3A4}" dt="2022-08-09T21:27:27.928" v="31202" actId="26606"/>
          <ac:spMkLst>
            <pc:docMk/>
            <pc:sldMk cId="3007328725" sldId="280"/>
            <ac:spMk id="7" creationId="{068C0432-0E90-4CC1-8CD3-D44A90DF07EF}"/>
          </ac:spMkLst>
        </pc:spChg>
        <pc:spChg chg="add del">
          <ac:chgData name="Moses Ortiz" userId="365db2dec6aecf36" providerId="LiveId" clId="{60902B23-7DDA-42B4-A4D2-5BD935D4A3A4}" dt="2022-08-09T21:27:21.702" v="31200" actId="26606"/>
          <ac:spMkLst>
            <pc:docMk/>
            <pc:sldMk cId="3007328725" sldId="280"/>
            <ac:spMk id="8" creationId="{100EDD19-6802-4EC3-95CE-CFFAB042CFD6}"/>
          </ac:spMkLst>
        </pc:spChg>
        <pc:spChg chg="add del">
          <ac:chgData name="Moses Ortiz" userId="365db2dec6aecf36" providerId="LiveId" clId="{60902B23-7DDA-42B4-A4D2-5BD935D4A3A4}" dt="2022-08-09T21:27:19.223" v="31198" actId="26606"/>
          <ac:spMkLst>
            <pc:docMk/>
            <pc:sldMk cId="3007328725" sldId="280"/>
            <ac:spMk id="9" creationId="{3A5B4632-C963-4296-86F0-79AA9EA5AE98}"/>
          </ac:spMkLst>
        </pc:spChg>
        <pc:spChg chg="add del">
          <ac:chgData name="Moses Ortiz" userId="365db2dec6aecf36" providerId="LiveId" clId="{60902B23-7DDA-42B4-A4D2-5BD935D4A3A4}" dt="2022-08-09T21:27:21.702" v="31200" actId="26606"/>
          <ac:spMkLst>
            <pc:docMk/>
            <pc:sldMk cId="3007328725" sldId="280"/>
            <ac:spMk id="10" creationId="{DB17E863-922E-4C26-BD64-E8FD41D28661}"/>
          </ac:spMkLst>
        </pc:spChg>
        <pc:spChg chg="add del">
          <ac:chgData name="Moses Ortiz" userId="365db2dec6aecf36" providerId="LiveId" clId="{60902B23-7DDA-42B4-A4D2-5BD935D4A3A4}" dt="2022-08-09T21:27:21.702" v="31200" actId="26606"/>
          <ac:spMkLst>
            <pc:docMk/>
            <pc:sldMk cId="3007328725" sldId="280"/>
            <ac:spMk id="11" creationId="{D492FC65-C11D-D2CB-38B9-3DC92318ED4D}"/>
          </ac:spMkLst>
        </pc:spChg>
        <pc:spChg chg="add del">
          <ac:chgData name="Moses Ortiz" userId="365db2dec6aecf36" providerId="LiveId" clId="{60902B23-7DDA-42B4-A4D2-5BD935D4A3A4}" dt="2022-08-10T16:59:33.978" v="33229"/>
          <ac:spMkLst>
            <pc:docMk/>
            <pc:sldMk cId="3007328725" sldId="280"/>
            <ac:spMk id="13" creationId="{AC17DE74-01C9-4859-B65A-85CF999E8580}"/>
          </ac:spMkLst>
        </pc:spChg>
        <pc:spChg chg="add del">
          <ac:chgData name="Moses Ortiz" userId="365db2dec6aecf36" providerId="LiveId" clId="{60902B23-7DDA-42B4-A4D2-5BD935D4A3A4}" dt="2022-08-10T16:59:33.978" v="33229"/>
          <ac:spMkLst>
            <pc:docMk/>
            <pc:sldMk cId="3007328725" sldId="280"/>
            <ac:spMk id="14" creationId="{068C0432-0E90-4CC1-8CD3-D44A90DF07EF}"/>
          </ac:spMkLst>
        </pc:spChg>
        <pc:spChg chg="add">
          <ac:chgData name="Moses Ortiz" userId="365db2dec6aecf36" providerId="LiveId" clId="{60902B23-7DDA-42B4-A4D2-5BD935D4A3A4}" dt="2022-08-10T22:41:41.648" v="35444" actId="26606"/>
          <ac:spMkLst>
            <pc:docMk/>
            <pc:sldMk cId="3007328725" sldId="280"/>
            <ac:spMk id="15" creationId="{100EDD19-6802-4EC3-95CE-CFFAB042CFD6}"/>
          </ac:spMkLst>
        </pc:spChg>
        <pc:spChg chg="add">
          <ac:chgData name="Moses Ortiz" userId="365db2dec6aecf36" providerId="LiveId" clId="{60902B23-7DDA-42B4-A4D2-5BD935D4A3A4}" dt="2022-08-10T22:41:41.648" v="35444" actId="26606"/>
          <ac:spMkLst>
            <pc:docMk/>
            <pc:sldMk cId="3007328725" sldId="280"/>
            <ac:spMk id="16" creationId="{DB17E863-922E-4C26-BD64-E8FD41D28661}"/>
          </ac:spMkLst>
        </pc:spChg>
        <pc:graphicFrameChg chg="add del">
          <ac:chgData name="Moses Ortiz" userId="365db2dec6aecf36" providerId="LiveId" clId="{60902B23-7DDA-42B4-A4D2-5BD935D4A3A4}" dt="2022-08-09T21:27:19.223" v="31198" actId="26606"/>
          <ac:graphicFrameMkLst>
            <pc:docMk/>
            <pc:sldMk cId="3007328725" sldId="280"/>
            <ac:graphicFrameMk id="5" creationId="{2155DF49-F7E7-3201-1597-59E18E3A4D18}"/>
          </ac:graphicFrameMkLst>
        </pc:graphicFrameChg>
        <pc:graphicFrameChg chg="add del">
          <ac:chgData name="Moses Ortiz" userId="365db2dec6aecf36" providerId="LiveId" clId="{60902B23-7DDA-42B4-A4D2-5BD935D4A3A4}" dt="2022-08-09T21:27:28.540" v="31204" actId="26606"/>
          <ac:graphicFrameMkLst>
            <pc:docMk/>
            <pc:sldMk cId="3007328725" sldId="280"/>
            <ac:graphicFrameMk id="12" creationId="{53606853-A345-1394-38B2-E9329DD95A92}"/>
          </ac:graphicFrameMkLst>
        </pc:graphicFrameChg>
      </pc:sldChg>
      <pc:sldChg chg="modSp new del mod ord">
        <pc:chgData name="Moses Ortiz" userId="365db2dec6aecf36" providerId="LiveId" clId="{60902B23-7DDA-42B4-A4D2-5BD935D4A3A4}" dt="2022-08-09T21:27:51.286" v="31209" actId="47"/>
        <pc:sldMkLst>
          <pc:docMk/>
          <pc:sldMk cId="1108095189" sldId="281"/>
        </pc:sldMkLst>
        <pc:spChg chg="mod">
          <ac:chgData name="Moses Ortiz" userId="365db2dec6aecf36" providerId="LiveId" clId="{60902B23-7DDA-42B4-A4D2-5BD935D4A3A4}" dt="2022-08-09T20:07:59.158" v="27059" actId="122"/>
          <ac:spMkLst>
            <pc:docMk/>
            <pc:sldMk cId="1108095189" sldId="281"/>
            <ac:spMk id="2" creationId="{DE4E2D42-1579-B6AD-5C5F-B3D704F68F8D}"/>
          </ac:spMkLst>
        </pc:spChg>
        <pc:spChg chg="mod">
          <ac:chgData name="Moses Ortiz" userId="365db2dec6aecf36" providerId="LiveId" clId="{60902B23-7DDA-42B4-A4D2-5BD935D4A3A4}" dt="2022-08-09T18:49:15.556" v="24042" actId="20577"/>
          <ac:spMkLst>
            <pc:docMk/>
            <pc:sldMk cId="1108095189" sldId="281"/>
            <ac:spMk id="3" creationId="{6079A685-0422-8635-79EB-4AD921FA689E}"/>
          </ac:spMkLst>
        </pc:spChg>
      </pc:sldChg>
      <pc:sldChg chg="addSp delSp modSp add mod">
        <pc:chgData name="Moses Ortiz" userId="365db2dec6aecf36" providerId="LiveId" clId="{60902B23-7DDA-42B4-A4D2-5BD935D4A3A4}" dt="2022-08-10T14:53:07.278" v="31967"/>
        <pc:sldMkLst>
          <pc:docMk/>
          <pc:sldMk cId="1203586061" sldId="282"/>
        </pc:sldMkLst>
        <pc:spChg chg="del mod">
          <ac:chgData name="Moses Ortiz" userId="365db2dec6aecf36" providerId="LiveId" clId="{60902B23-7DDA-42B4-A4D2-5BD935D4A3A4}" dt="2022-08-09T15:41:12.672" v="20074" actId="21"/>
          <ac:spMkLst>
            <pc:docMk/>
            <pc:sldMk cId="1203586061" sldId="282"/>
            <ac:spMk id="2" creationId="{8D608F98-33B5-6D14-EBA3-2E79116045CB}"/>
          </ac:spMkLst>
        </pc:spChg>
        <pc:spChg chg="mod">
          <ac:chgData name="Moses Ortiz" userId="365db2dec6aecf36" providerId="LiveId" clId="{60902B23-7DDA-42B4-A4D2-5BD935D4A3A4}" dt="2022-08-10T14:53:07.278" v="31967"/>
          <ac:spMkLst>
            <pc:docMk/>
            <pc:sldMk cId="1203586061" sldId="282"/>
            <ac:spMk id="3" creationId="{8797F148-66F1-9ACB-58BA-69E16825A9B4}"/>
          </ac:spMkLst>
        </pc:spChg>
        <pc:spChg chg="add mod">
          <ac:chgData name="Moses Ortiz" userId="365db2dec6aecf36" providerId="LiveId" clId="{60902B23-7DDA-42B4-A4D2-5BD935D4A3A4}" dt="2022-08-09T18:41:18.037" v="23650" actId="1076"/>
          <ac:spMkLst>
            <pc:docMk/>
            <pc:sldMk cId="1203586061" sldId="282"/>
            <ac:spMk id="4" creationId="{8903D3A7-9809-A91D-EC6D-39DB92BDFB0C}"/>
          </ac:spMkLst>
        </pc:spChg>
        <pc:spChg chg="add mod">
          <ac:chgData name="Moses Ortiz" userId="365db2dec6aecf36" providerId="LiveId" clId="{60902B23-7DDA-42B4-A4D2-5BD935D4A3A4}" dt="2022-08-09T18:45:35.319" v="23816" actId="20577"/>
          <ac:spMkLst>
            <pc:docMk/>
            <pc:sldMk cId="1203586061" sldId="282"/>
            <ac:spMk id="5" creationId="{B26AFFA2-F991-CB39-95A2-99324BABCEBC}"/>
          </ac:spMkLst>
        </pc:spChg>
        <pc:spChg chg="add mod">
          <ac:chgData name="Moses Ortiz" userId="365db2dec6aecf36" providerId="LiveId" clId="{60902B23-7DDA-42B4-A4D2-5BD935D4A3A4}" dt="2022-08-09T20:10:45.762" v="27077"/>
          <ac:spMkLst>
            <pc:docMk/>
            <pc:sldMk cId="1203586061" sldId="282"/>
            <ac:spMk id="6" creationId="{A6F16E75-3D55-B6AD-F1D8-443DF82A1A86}"/>
          </ac:spMkLst>
        </pc:spChg>
      </pc:sldChg>
      <pc:sldChg chg="modSp add mod">
        <pc:chgData name="Moses Ortiz" userId="365db2dec6aecf36" providerId="LiveId" clId="{60902B23-7DDA-42B4-A4D2-5BD935D4A3A4}" dt="2022-08-09T20:14:23.097" v="27130" actId="404"/>
        <pc:sldMkLst>
          <pc:docMk/>
          <pc:sldMk cId="1703971738" sldId="283"/>
        </pc:sldMkLst>
        <pc:spChg chg="mod">
          <ac:chgData name="Moses Ortiz" userId="365db2dec6aecf36" providerId="LiveId" clId="{60902B23-7DDA-42B4-A4D2-5BD935D4A3A4}" dt="2022-08-09T20:14:23.097" v="27130" actId="404"/>
          <ac:spMkLst>
            <pc:docMk/>
            <pc:sldMk cId="1703971738" sldId="283"/>
            <ac:spMk id="3" creationId="{8797F148-66F1-9ACB-58BA-69E16825A9B4}"/>
          </ac:spMkLst>
        </pc:spChg>
        <pc:spChg chg="mod">
          <ac:chgData name="Moses Ortiz" userId="365db2dec6aecf36" providerId="LiveId" clId="{60902B23-7DDA-42B4-A4D2-5BD935D4A3A4}" dt="2022-08-09T18:42:57.111" v="23749" actId="1076"/>
          <ac:spMkLst>
            <pc:docMk/>
            <pc:sldMk cId="1703971738" sldId="283"/>
            <ac:spMk id="4" creationId="{8903D3A7-9809-A91D-EC6D-39DB92BDFB0C}"/>
          </ac:spMkLst>
        </pc:spChg>
        <pc:spChg chg="mod">
          <ac:chgData name="Moses Ortiz" userId="365db2dec6aecf36" providerId="LiveId" clId="{60902B23-7DDA-42B4-A4D2-5BD935D4A3A4}" dt="2022-08-09T18:46:15.803" v="23892" actId="20577"/>
          <ac:spMkLst>
            <pc:docMk/>
            <pc:sldMk cId="1703971738" sldId="283"/>
            <ac:spMk id="5" creationId="{B26AFFA2-F991-CB39-95A2-99324BABCEBC}"/>
          </ac:spMkLst>
        </pc:spChg>
        <pc:spChg chg="mod">
          <ac:chgData name="Moses Ortiz" userId="365db2dec6aecf36" providerId="LiveId" clId="{60902B23-7DDA-42B4-A4D2-5BD935D4A3A4}" dt="2022-08-09T20:10:36.091" v="27076"/>
          <ac:spMkLst>
            <pc:docMk/>
            <pc:sldMk cId="1703971738" sldId="283"/>
            <ac:spMk id="6" creationId="{A6F16E75-3D55-B6AD-F1D8-443DF82A1A86}"/>
          </ac:spMkLst>
        </pc:spChg>
      </pc:sldChg>
      <pc:sldChg chg="modSp add mod">
        <pc:chgData name="Moses Ortiz" userId="365db2dec6aecf36" providerId="LiveId" clId="{60902B23-7DDA-42B4-A4D2-5BD935D4A3A4}" dt="2022-08-09T20:18:27.257" v="27280" actId="5793"/>
        <pc:sldMkLst>
          <pc:docMk/>
          <pc:sldMk cId="478007346" sldId="284"/>
        </pc:sldMkLst>
        <pc:spChg chg="mod">
          <ac:chgData name="Moses Ortiz" userId="365db2dec6aecf36" providerId="LiveId" clId="{60902B23-7DDA-42B4-A4D2-5BD935D4A3A4}" dt="2022-08-09T20:18:27.257" v="27280" actId="5793"/>
          <ac:spMkLst>
            <pc:docMk/>
            <pc:sldMk cId="478007346" sldId="284"/>
            <ac:spMk id="3" creationId="{8797F148-66F1-9ACB-58BA-69E16825A9B4}"/>
          </ac:spMkLst>
        </pc:spChg>
        <pc:spChg chg="mod">
          <ac:chgData name="Moses Ortiz" userId="365db2dec6aecf36" providerId="LiveId" clId="{60902B23-7DDA-42B4-A4D2-5BD935D4A3A4}" dt="2022-08-09T18:43:52.381" v="23770" actId="1076"/>
          <ac:spMkLst>
            <pc:docMk/>
            <pc:sldMk cId="478007346" sldId="284"/>
            <ac:spMk id="4" creationId="{8903D3A7-9809-A91D-EC6D-39DB92BDFB0C}"/>
          </ac:spMkLst>
        </pc:spChg>
        <pc:spChg chg="mod">
          <ac:chgData name="Moses Ortiz" userId="365db2dec6aecf36" providerId="LiveId" clId="{60902B23-7DDA-42B4-A4D2-5BD935D4A3A4}" dt="2022-08-09T18:46:42.189" v="23940" actId="20577"/>
          <ac:spMkLst>
            <pc:docMk/>
            <pc:sldMk cId="478007346" sldId="284"/>
            <ac:spMk id="5" creationId="{B26AFFA2-F991-CB39-95A2-99324BABCEBC}"/>
          </ac:spMkLst>
        </pc:spChg>
        <pc:spChg chg="mod">
          <ac:chgData name="Moses Ortiz" userId="365db2dec6aecf36" providerId="LiveId" clId="{60902B23-7DDA-42B4-A4D2-5BD935D4A3A4}" dt="2022-08-09T18:46:37.776" v="23932" actId="20577"/>
          <ac:spMkLst>
            <pc:docMk/>
            <pc:sldMk cId="478007346" sldId="284"/>
            <ac:spMk id="6" creationId="{A6F16E75-3D55-B6AD-F1D8-443DF82A1A86}"/>
          </ac:spMkLst>
        </pc:spChg>
      </pc:sldChg>
      <pc:sldChg chg="new del">
        <pc:chgData name="Moses Ortiz" userId="365db2dec6aecf36" providerId="LiveId" clId="{60902B23-7DDA-42B4-A4D2-5BD935D4A3A4}" dt="2022-08-09T19:08:00.087" v="24392" actId="47"/>
        <pc:sldMkLst>
          <pc:docMk/>
          <pc:sldMk cId="937737160" sldId="285"/>
        </pc:sldMkLst>
      </pc:sldChg>
      <pc:sldChg chg="addSp delSp modSp new mod ord">
        <pc:chgData name="Moses Ortiz" userId="365db2dec6aecf36" providerId="LiveId" clId="{60902B23-7DDA-42B4-A4D2-5BD935D4A3A4}" dt="2022-08-11T18:47:44.202" v="40320" actId="20577"/>
        <pc:sldMkLst>
          <pc:docMk/>
          <pc:sldMk cId="1021321302" sldId="286"/>
        </pc:sldMkLst>
        <pc:spChg chg="mod">
          <ac:chgData name="Moses Ortiz" userId="365db2dec6aecf36" providerId="LiveId" clId="{60902B23-7DDA-42B4-A4D2-5BD935D4A3A4}" dt="2022-08-09T19:22:01.418" v="25227" actId="20577"/>
          <ac:spMkLst>
            <pc:docMk/>
            <pc:sldMk cId="1021321302" sldId="286"/>
            <ac:spMk id="2" creationId="{AABA36CF-75EE-FDFA-EC94-F51F2E60D1F2}"/>
          </ac:spMkLst>
        </pc:spChg>
        <pc:spChg chg="mod">
          <ac:chgData name="Moses Ortiz" userId="365db2dec6aecf36" providerId="LiveId" clId="{60902B23-7DDA-42B4-A4D2-5BD935D4A3A4}" dt="2022-08-09T19:14:32.027" v="24494" actId="27636"/>
          <ac:spMkLst>
            <pc:docMk/>
            <pc:sldMk cId="1021321302" sldId="286"/>
            <ac:spMk id="3" creationId="{18E079F5-E73A-8F74-20FE-7624458BCF1D}"/>
          </ac:spMkLst>
        </pc:spChg>
        <pc:spChg chg="add del mod">
          <ac:chgData name="Moses Ortiz" userId="365db2dec6aecf36" providerId="LiveId" clId="{60902B23-7DDA-42B4-A4D2-5BD935D4A3A4}" dt="2022-08-09T19:20:25.763" v="25006" actId="14100"/>
          <ac:spMkLst>
            <pc:docMk/>
            <pc:sldMk cId="1021321302" sldId="286"/>
            <ac:spMk id="4" creationId="{12503223-E3B0-2F67-7E37-7BFDD32C7A37}"/>
          </ac:spMkLst>
        </pc:spChg>
        <pc:spChg chg="mod">
          <ac:chgData name="Moses Ortiz" userId="365db2dec6aecf36" providerId="LiveId" clId="{60902B23-7DDA-42B4-A4D2-5BD935D4A3A4}" dt="2022-08-09T19:14:33.603" v="24496" actId="14100"/>
          <ac:spMkLst>
            <pc:docMk/>
            <pc:sldMk cId="1021321302" sldId="286"/>
            <ac:spMk id="5" creationId="{ACEAF0FE-CD4A-7DAF-D269-A09D8C54DBC2}"/>
          </ac:spMkLst>
        </pc:spChg>
        <pc:spChg chg="add del mod">
          <ac:chgData name="Moses Ortiz" userId="365db2dec6aecf36" providerId="LiveId" clId="{60902B23-7DDA-42B4-A4D2-5BD935D4A3A4}" dt="2022-08-09T19:20:21.274" v="25003" actId="27636"/>
          <ac:spMkLst>
            <pc:docMk/>
            <pc:sldMk cId="1021321302" sldId="286"/>
            <ac:spMk id="6" creationId="{4B35EBD3-48F8-ED0E-1BDE-B6E9701ED12D}"/>
          </ac:spMkLst>
        </pc:spChg>
        <pc:graphicFrameChg chg="add del mod">
          <ac:chgData name="Moses Ortiz" userId="365db2dec6aecf36" providerId="LiveId" clId="{60902B23-7DDA-42B4-A4D2-5BD935D4A3A4}" dt="2022-08-09T18:55:05.778" v="24324"/>
          <ac:graphicFrameMkLst>
            <pc:docMk/>
            <pc:sldMk cId="1021321302" sldId="286"/>
            <ac:graphicFrameMk id="7" creationId="{DFE2D1FD-9DB7-BA8F-0C2D-5F7C4B47BB1E}"/>
          </ac:graphicFrameMkLst>
        </pc:graphicFrameChg>
        <pc:graphicFrameChg chg="add del mod">
          <ac:chgData name="Moses Ortiz" userId="365db2dec6aecf36" providerId="LiveId" clId="{60902B23-7DDA-42B4-A4D2-5BD935D4A3A4}" dt="2022-08-09T18:55:07.784" v="24326"/>
          <ac:graphicFrameMkLst>
            <pc:docMk/>
            <pc:sldMk cId="1021321302" sldId="286"/>
            <ac:graphicFrameMk id="8" creationId="{69F1F55C-FB14-BC8F-97F8-125D031499DC}"/>
          </ac:graphicFrameMkLst>
        </pc:graphicFrameChg>
        <pc:graphicFrameChg chg="add del mod">
          <ac:chgData name="Moses Ortiz" userId="365db2dec6aecf36" providerId="LiveId" clId="{60902B23-7DDA-42B4-A4D2-5BD935D4A3A4}" dt="2022-08-09T18:55:10.644" v="24328"/>
          <ac:graphicFrameMkLst>
            <pc:docMk/>
            <pc:sldMk cId="1021321302" sldId="286"/>
            <ac:graphicFrameMk id="9" creationId="{DEF4E3FD-922A-4D98-2711-BD5D0EF6E5DE}"/>
          </ac:graphicFrameMkLst>
        </pc:graphicFrameChg>
        <pc:graphicFrameChg chg="add del mod modGraphic">
          <ac:chgData name="Moses Ortiz" userId="365db2dec6aecf36" providerId="LiveId" clId="{60902B23-7DDA-42B4-A4D2-5BD935D4A3A4}" dt="2022-08-09T18:55:28.448" v="24336"/>
          <ac:graphicFrameMkLst>
            <pc:docMk/>
            <pc:sldMk cId="1021321302" sldId="286"/>
            <ac:graphicFrameMk id="10" creationId="{E94918B7-9810-7A75-D584-5666853897A3}"/>
          </ac:graphicFrameMkLst>
        </pc:graphicFrameChg>
        <pc:graphicFrameChg chg="add del mod modGraphic">
          <ac:chgData name="Moses Ortiz" userId="365db2dec6aecf36" providerId="LiveId" clId="{60902B23-7DDA-42B4-A4D2-5BD935D4A3A4}" dt="2022-08-09T19:02:01.127" v="24349" actId="21"/>
          <ac:graphicFrameMkLst>
            <pc:docMk/>
            <pc:sldMk cId="1021321302" sldId="286"/>
            <ac:graphicFrameMk id="11" creationId="{1F8FF437-427B-C092-CF4F-18A6BA5A48A8}"/>
          </ac:graphicFrameMkLst>
        </pc:graphicFrameChg>
        <pc:graphicFrameChg chg="add del mod">
          <ac:chgData name="Moses Ortiz" userId="365db2dec6aecf36" providerId="LiveId" clId="{60902B23-7DDA-42B4-A4D2-5BD935D4A3A4}" dt="2022-08-09T19:02:27.890" v="24353"/>
          <ac:graphicFrameMkLst>
            <pc:docMk/>
            <pc:sldMk cId="1021321302" sldId="286"/>
            <ac:graphicFrameMk id="12" creationId="{3DDAD139-275E-5613-F09A-F1D8B7403630}"/>
          </ac:graphicFrameMkLst>
        </pc:graphicFrameChg>
        <pc:graphicFrameChg chg="add del mod modGraphic">
          <ac:chgData name="Moses Ortiz" userId="365db2dec6aecf36" providerId="LiveId" clId="{60902B23-7DDA-42B4-A4D2-5BD935D4A3A4}" dt="2022-08-09T19:04:45.428" v="24361"/>
          <ac:graphicFrameMkLst>
            <pc:docMk/>
            <pc:sldMk cId="1021321302" sldId="286"/>
            <ac:graphicFrameMk id="13" creationId="{8D9A4F28-8DD2-9FCA-09C3-3F805953500E}"/>
          </ac:graphicFrameMkLst>
        </pc:graphicFrameChg>
        <pc:graphicFrameChg chg="add mod modGraphic">
          <ac:chgData name="Moses Ortiz" userId="365db2dec6aecf36" providerId="LiveId" clId="{60902B23-7DDA-42B4-A4D2-5BD935D4A3A4}" dt="2022-08-11T18:47:38.141" v="40312" actId="20577"/>
          <ac:graphicFrameMkLst>
            <pc:docMk/>
            <pc:sldMk cId="1021321302" sldId="286"/>
            <ac:graphicFrameMk id="14" creationId="{100F1888-023B-3CE5-7D22-83AEA1147B1B}"/>
          </ac:graphicFrameMkLst>
        </pc:graphicFrameChg>
        <pc:graphicFrameChg chg="add mod modGraphic">
          <ac:chgData name="Moses Ortiz" userId="365db2dec6aecf36" providerId="LiveId" clId="{60902B23-7DDA-42B4-A4D2-5BD935D4A3A4}" dt="2022-08-11T18:47:44.202" v="40320" actId="20577"/>
          <ac:graphicFrameMkLst>
            <pc:docMk/>
            <pc:sldMk cId="1021321302" sldId="286"/>
            <ac:graphicFrameMk id="15" creationId="{BF862E6A-AEC8-099A-05CB-1B42C7D5B76A}"/>
          </ac:graphicFrameMkLst>
        </pc:graphicFrameChg>
      </pc:sldChg>
      <pc:sldChg chg="addSp delSp modSp add mod ord">
        <pc:chgData name="Moses Ortiz" userId="365db2dec6aecf36" providerId="LiveId" clId="{60902B23-7DDA-42B4-A4D2-5BD935D4A3A4}" dt="2022-09-23T14:18:17.152" v="44399" actId="20577"/>
        <pc:sldMkLst>
          <pc:docMk/>
          <pc:sldMk cId="149412584" sldId="287"/>
        </pc:sldMkLst>
        <pc:spChg chg="add mod">
          <ac:chgData name="Moses Ortiz" userId="365db2dec6aecf36" providerId="LiveId" clId="{60902B23-7DDA-42B4-A4D2-5BD935D4A3A4}" dt="2022-08-09T21:31:30.841" v="31257" actId="20577"/>
          <ac:spMkLst>
            <pc:docMk/>
            <pc:sldMk cId="149412584" sldId="287"/>
            <ac:spMk id="2" creationId="{37DF9CC7-AC0B-1122-FB66-A51726BC7722}"/>
          </ac:spMkLst>
        </pc:spChg>
        <pc:spChg chg="mod">
          <ac:chgData name="Moses Ortiz" userId="365db2dec6aecf36" providerId="LiveId" clId="{60902B23-7DDA-42B4-A4D2-5BD935D4A3A4}" dt="2022-09-23T14:18:17.152" v="44399" actId="20577"/>
          <ac:spMkLst>
            <pc:docMk/>
            <pc:sldMk cId="149412584" sldId="287"/>
            <ac:spMk id="3" creationId="{8797F148-66F1-9ACB-58BA-69E16825A9B4}"/>
          </ac:spMkLst>
        </pc:spChg>
        <pc:spChg chg="mod">
          <ac:chgData name="Moses Ortiz" userId="365db2dec6aecf36" providerId="LiveId" clId="{60902B23-7DDA-42B4-A4D2-5BD935D4A3A4}" dt="2022-08-09T20:03:57.967" v="26958" actId="1076"/>
          <ac:spMkLst>
            <pc:docMk/>
            <pc:sldMk cId="149412584" sldId="287"/>
            <ac:spMk id="4" creationId="{8903D3A7-9809-A91D-EC6D-39DB92BDFB0C}"/>
          </ac:spMkLst>
        </pc:spChg>
        <pc:spChg chg="mod">
          <ac:chgData name="Moses Ortiz" userId="365db2dec6aecf36" providerId="LiveId" clId="{60902B23-7DDA-42B4-A4D2-5BD935D4A3A4}" dt="2022-08-09T19:30:08.141" v="25556" actId="1076"/>
          <ac:spMkLst>
            <pc:docMk/>
            <pc:sldMk cId="149412584" sldId="287"/>
            <ac:spMk id="5" creationId="{B26AFFA2-F991-CB39-95A2-99324BABCEBC}"/>
          </ac:spMkLst>
        </pc:spChg>
        <pc:spChg chg="mod">
          <ac:chgData name="Moses Ortiz" userId="365db2dec6aecf36" providerId="LiveId" clId="{60902B23-7DDA-42B4-A4D2-5BD935D4A3A4}" dt="2022-08-09T20:10:29.327" v="27075" actId="1076"/>
          <ac:spMkLst>
            <pc:docMk/>
            <pc:sldMk cId="149412584" sldId="287"/>
            <ac:spMk id="6" creationId="{A6F16E75-3D55-B6AD-F1D8-443DF82A1A86}"/>
          </ac:spMkLst>
        </pc:spChg>
        <pc:spChg chg="add mod">
          <ac:chgData name="Moses Ortiz" userId="365db2dec6aecf36" providerId="LiveId" clId="{60902B23-7DDA-42B4-A4D2-5BD935D4A3A4}" dt="2022-08-09T20:10:16.065" v="27073" actId="20577"/>
          <ac:spMkLst>
            <pc:docMk/>
            <pc:sldMk cId="149412584" sldId="287"/>
            <ac:spMk id="7" creationId="{31C0F761-854E-AEE7-FAFA-4B4C62F7A28A}"/>
          </ac:spMkLst>
        </pc:spChg>
        <pc:spChg chg="add mod">
          <ac:chgData name="Moses Ortiz" userId="365db2dec6aecf36" providerId="LiveId" clId="{60902B23-7DDA-42B4-A4D2-5BD935D4A3A4}" dt="2022-08-09T19:30:18.119" v="25559" actId="1076"/>
          <ac:spMkLst>
            <pc:docMk/>
            <pc:sldMk cId="149412584" sldId="287"/>
            <ac:spMk id="8" creationId="{0D405DE4-4F1C-39F7-E7EB-6B9768400292}"/>
          </ac:spMkLst>
        </pc:spChg>
        <pc:spChg chg="add del">
          <ac:chgData name="Moses Ortiz" userId="365db2dec6aecf36" providerId="LiveId" clId="{60902B23-7DDA-42B4-A4D2-5BD935D4A3A4}" dt="2022-08-09T19:32:56.804" v="25607" actId="11529"/>
          <ac:spMkLst>
            <pc:docMk/>
            <pc:sldMk cId="149412584" sldId="287"/>
            <ac:spMk id="15" creationId="{8E78AE28-36ED-C32C-091A-A86B9538C1C7}"/>
          </ac:spMkLst>
        </pc:spChg>
        <pc:spChg chg="add mod">
          <ac:chgData name="Moses Ortiz" userId="365db2dec6aecf36" providerId="LiveId" clId="{60902B23-7DDA-42B4-A4D2-5BD935D4A3A4}" dt="2022-08-09T20:15:35.877" v="27174" actId="20577"/>
          <ac:spMkLst>
            <pc:docMk/>
            <pc:sldMk cId="149412584" sldId="287"/>
            <ac:spMk id="23" creationId="{0470F64C-39FE-B25C-C883-53C58878C73A}"/>
          </ac:spMkLst>
        </pc:spChg>
        <pc:spChg chg="add mod">
          <ac:chgData name="Moses Ortiz" userId="365db2dec6aecf36" providerId="LiveId" clId="{60902B23-7DDA-42B4-A4D2-5BD935D4A3A4}" dt="2022-08-09T20:03:32.097" v="26957" actId="20577"/>
          <ac:spMkLst>
            <pc:docMk/>
            <pc:sldMk cId="149412584" sldId="287"/>
            <ac:spMk id="24" creationId="{94DAD4E2-A242-D02D-90DB-6E9D34CD3705}"/>
          </ac:spMkLst>
        </pc:spChg>
        <pc:cxnChg chg="add del">
          <ac:chgData name="Moses Ortiz" userId="365db2dec6aecf36" providerId="LiveId" clId="{60902B23-7DDA-42B4-A4D2-5BD935D4A3A4}" dt="2022-08-09T19:31:50.219" v="25599" actId="11529"/>
          <ac:cxnSpMkLst>
            <pc:docMk/>
            <pc:sldMk cId="149412584" sldId="287"/>
            <ac:cxnSpMk id="10" creationId="{B2128E58-C415-1DB6-79B6-E030C175C2FA}"/>
          </ac:cxnSpMkLst>
        </pc:cxnChg>
        <pc:cxnChg chg="add del mod">
          <ac:chgData name="Moses Ortiz" userId="365db2dec6aecf36" providerId="LiveId" clId="{60902B23-7DDA-42B4-A4D2-5BD935D4A3A4}" dt="2022-08-09T19:32:22.058" v="25605" actId="11529"/>
          <ac:cxnSpMkLst>
            <pc:docMk/>
            <pc:sldMk cId="149412584" sldId="287"/>
            <ac:cxnSpMk id="12" creationId="{76BDAE45-2095-5682-7A97-2A73C04963BE}"/>
          </ac:cxnSpMkLst>
        </pc:cxnChg>
        <pc:cxnChg chg="add del mod">
          <ac:chgData name="Moses Ortiz" userId="365db2dec6aecf36" providerId="LiveId" clId="{60902B23-7DDA-42B4-A4D2-5BD935D4A3A4}" dt="2022-08-09T19:33:36.037" v="25611" actId="11529"/>
          <ac:cxnSpMkLst>
            <pc:docMk/>
            <pc:sldMk cId="149412584" sldId="287"/>
            <ac:cxnSpMk id="17" creationId="{C9B9A9EB-57FF-6BC9-FF35-AE43D13E3126}"/>
          </ac:cxnSpMkLst>
        </pc:cxnChg>
        <pc:cxnChg chg="add mod">
          <ac:chgData name="Moses Ortiz" userId="365db2dec6aecf36" providerId="LiveId" clId="{60902B23-7DDA-42B4-A4D2-5BD935D4A3A4}" dt="2022-08-09T20:00:47.317" v="26727" actId="14100"/>
          <ac:cxnSpMkLst>
            <pc:docMk/>
            <pc:sldMk cId="149412584" sldId="287"/>
            <ac:cxnSpMk id="20" creationId="{1C4C8CB1-46ED-BF64-87E7-C91AABF607B7}"/>
          </ac:cxnSpMkLst>
        </pc:cxnChg>
        <pc:cxnChg chg="add mod">
          <ac:chgData name="Moses Ortiz" userId="365db2dec6aecf36" providerId="LiveId" clId="{60902B23-7DDA-42B4-A4D2-5BD935D4A3A4}" dt="2022-08-09T20:00:49.669" v="26728" actId="14100"/>
          <ac:cxnSpMkLst>
            <pc:docMk/>
            <pc:sldMk cId="149412584" sldId="287"/>
            <ac:cxnSpMk id="22" creationId="{7575D6A8-31BC-646B-1866-3492B54BF63B}"/>
          </ac:cxnSpMkLst>
        </pc:cxnChg>
        <pc:cxnChg chg="add mod">
          <ac:chgData name="Moses Ortiz" userId="365db2dec6aecf36" providerId="LiveId" clId="{60902B23-7DDA-42B4-A4D2-5BD935D4A3A4}" dt="2022-08-09T20:01:12.565" v="26737" actId="14100"/>
          <ac:cxnSpMkLst>
            <pc:docMk/>
            <pc:sldMk cId="149412584" sldId="287"/>
            <ac:cxnSpMk id="26" creationId="{EB674FE5-F304-95CB-BA01-467D04A0BC8B}"/>
          </ac:cxnSpMkLst>
        </pc:cxnChg>
      </pc:sldChg>
      <pc:sldChg chg="new del">
        <pc:chgData name="Moses Ortiz" userId="365db2dec6aecf36" providerId="LiveId" clId="{60902B23-7DDA-42B4-A4D2-5BD935D4A3A4}" dt="2022-08-09T19:24:52.719" v="25239" actId="680"/>
        <pc:sldMkLst>
          <pc:docMk/>
          <pc:sldMk cId="1508871968" sldId="287"/>
        </pc:sldMkLst>
      </pc:sldChg>
      <pc:sldChg chg="addSp delSp modSp add mod setBg">
        <pc:chgData name="Moses Ortiz" userId="365db2dec6aecf36" providerId="LiveId" clId="{60902B23-7DDA-42B4-A4D2-5BD935D4A3A4}" dt="2022-08-26T20:03:24.212" v="44391" actId="27636"/>
        <pc:sldMkLst>
          <pc:docMk/>
          <pc:sldMk cId="2705293628" sldId="288"/>
        </pc:sldMkLst>
        <pc:spChg chg="mod">
          <ac:chgData name="Moses Ortiz" userId="365db2dec6aecf36" providerId="LiveId" clId="{60902B23-7DDA-42B4-A4D2-5BD935D4A3A4}" dt="2022-08-11T15:17:59.239" v="40118" actId="26606"/>
          <ac:spMkLst>
            <pc:docMk/>
            <pc:sldMk cId="2705293628" sldId="288"/>
            <ac:spMk id="2" creationId="{DE4E2D42-1579-B6AD-5C5F-B3D704F68F8D}"/>
          </ac:spMkLst>
        </pc:spChg>
        <pc:spChg chg="add del mod">
          <ac:chgData name="Moses Ortiz" userId="365db2dec6aecf36" providerId="LiveId" clId="{60902B23-7DDA-42B4-A4D2-5BD935D4A3A4}" dt="2022-08-26T20:03:24.212" v="44391" actId="27636"/>
          <ac:spMkLst>
            <pc:docMk/>
            <pc:sldMk cId="2705293628" sldId="288"/>
            <ac:spMk id="3" creationId="{6079A685-0422-8635-79EB-4AD921FA689E}"/>
          </ac:spMkLst>
        </pc:spChg>
        <pc:spChg chg="add del">
          <ac:chgData name="Moses Ortiz" userId="365db2dec6aecf36" providerId="LiveId" clId="{60902B23-7DDA-42B4-A4D2-5BD935D4A3A4}" dt="2022-08-09T21:26:21.880" v="31187" actId="26606"/>
          <ac:spMkLst>
            <pc:docMk/>
            <pc:sldMk cId="2705293628" sldId="288"/>
            <ac:spMk id="8" creationId="{B50AB553-2A96-4A92-96F2-93548E096954}"/>
          </ac:spMkLst>
        </pc:spChg>
        <pc:spChg chg="add del">
          <ac:chgData name="Moses Ortiz" userId="365db2dec6aecf36" providerId="LiveId" clId="{60902B23-7DDA-42B4-A4D2-5BD935D4A3A4}" dt="2022-08-09T21:26:07.220" v="31181" actId="26606"/>
          <ac:spMkLst>
            <pc:docMk/>
            <pc:sldMk cId="2705293628" sldId="288"/>
            <ac:spMk id="9" creationId="{2C61293E-6EBE-43EF-A52C-9BEBFD7679D4}"/>
          </ac:spMkLst>
        </pc:spChg>
        <pc:spChg chg="add del">
          <ac:chgData name="Moses Ortiz" userId="365db2dec6aecf36" providerId="LiveId" clId="{60902B23-7DDA-42B4-A4D2-5BD935D4A3A4}" dt="2022-08-09T21:26:03.349" v="31178" actId="26606"/>
          <ac:spMkLst>
            <pc:docMk/>
            <pc:sldMk cId="2705293628" sldId="288"/>
            <ac:spMk id="10" creationId="{B50AB553-2A96-4A92-96F2-93548E096954}"/>
          </ac:spMkLst>
        </pc:spChg>
        <pc:spChg chg="add del">
          <ac:chgData name="Moses Ortiz" userId="365db2dec6aecf36" providerId="LiveId" clId="{60902B23-7DDA-42B4-A4D2-5BD935D4A3A4}" dt="2022-08-09T21:26:07.220" v="31181" actId="26606"/>
          <ac:spMkLst>
            <pc:docMk/>
            <pc:sldMk cId="2705293628" sldId="288"/>
            <ac:spMk id="11" creationId="{21540236-BFD5-4A9D-8840-4703E7F76825}"/>
          </ac:spMkLst>
        </pc:spChg>
        <pc:spChg chg="add del mod">
          <ac:chgData name="Moses Ortiz" userId="365db2dec6aecf36" providerId="LiveId" clId="{60902B23-7DDA-42B4-A4D2-5BD935D4A3A4}" dt="2022-08-09T21:26:07.220" v="31181" actId="26606"/>
          <ac:spMkLst>
            <pc:docMk/>
            <pc:sldMk cId="2705293628" sldId="288"/>
            <ac:spMk id="13" creationId="{6079A685-0422-8635-79EB-4AD921FA689E}"/>
          </ac:spMkLst>
        </pc:spChg>
        <pc:spChg chg="add del">
          <ac:chgData name="Moses Ortiz" userId="365db2dec6aecf36" providerId="LiveId" clId="{60902B23-7DDA-42B4-A4D2-5BD935D4A3A4}" dt="2022-08-09T21:26:22.556" v="31189" actId="26606"/>
          <ac:spMkLst>
            <pc:docMk/>
            <pc:sldMk cId="2705293628" sldId="288"/>
            <ac:spMk id="16" creationId="{100EDD19-6802-4EC3-95CE-CFFAB042CFD6}"/>
          </ac:spMkLst>
        </pc:spChg>
        <pc:spChg chg="add del">
          <ac:chgData name="Moses Ortiz" userId="365db2dec6aecf36" providerId="LiveId" clId="{60902B23-7DDA-42B4-A4D2-5BD935D4A3A4}" dt="2022-08-09T21:26:22.556" v="31189" actId="26606"/>
          <ac:spMkLst>
            <pc:docMk/>
            <pc:sldMk cId="2705293628" sldId="288"/>
            <ac:spMk id="18" creationId="{DB17E863-922E-4C26-BD64-E8FD41D28661}"/>
          </ac:spMkLst>
        </pc:spChg>
        <pc:spChg chg="add del">
          <ac:chgData name="Moses Ortiz" userId="365db2dec6aecf36" providerId="LiveId" clId="{60902B23-7DDA-42B4-A4D2-5BD935D4A3A4}" dt="2022-08-09T21:26:22.556" v="31189" actId="26606"/>
          <ac:spMkLst>
            <pc:docMk/>
            <pc:sldMk cId="2705293628" sldId="288"/>
            <ac:spMk id="19" creationId="{6079A685-0422-8635-79EB-4AD921FA689E}"/>
          </ac:spMkLst>
        </pc:spChg>
        <pc:spChg chg="add del">
          <ac:chgData name="Moses Ortiz" userId="365db2dec6aecf36" providerId="LiveId" clId="{60902B23-7DDA-42B4-A4D2-5BD935D4A3A4}" dt="2022-08-09T21:26:24.057" v="31192" actId="26606"/>
          <ac:spMkLst>
            <pc:docMk/>
            <pc:sldMk cId="2705293628" sldId="288"/>
            <ac:spMk id="21" creationId="{2C61293E-6EBE-43EF-A52C-9BEBFD7679D4}"/>
          </ac:spMkLst>
        </pc:spChg>
        <pc:spChg chg="add del">
          <ac:chgData name="Moses Ortiz" userId="365db2dec6aecf36" providerId="LiveId" clId="{60902B23-7DDA-42B4-A4D2-5BD935D4A3A4}" dt="2022-08-09T21:26:24.057" v="31192" actId="26606"/>
          <ac:spMkLst>
            <pc:docMk/>
            <pc:sldMk cId="2705293628" sldId="288"/>
            <ac:spMk id="23" creationId="{21540236-BFD5-4A9D-8840-4703E7F76825}"/>
          </ac:spMkLst>
        </pc:spChg>
        <pc:spChg chg="add del mod">
          <ac:chgData name="Moses Ortiz" userId="365db2dec6aecf36" providerId="LiveId" clId="{60902B23-7DDA-42B4-A4D2-5BD935D4A3A4}" dt="2022-08-09T21:26:24.057" v="31192" actId="26606"/>
          <ac:spMkLst>
            <pc:docMk/>
            <pc:sldMk cId="2705293628" sldId="288"/>
            <ac:spMk id="24" creationId="{6079A685-0422-8635-79EB-4AD921FA689E}"/>
          </ac:spMkLst>
        </pc:spChg>
        <pc:spChg chg="add del">
          <ac:chgData name="Moses Ortiz" userId="365db2dec6aecf36" providerId="LiveId" clId="{60902B23-7DDA-42B4-A4D2-5BD935D4A3A4}" dt="2022-08-09T21:26:37.120" v="31194" actId="26606"/>
          <ac:spMkLst>
            <pc:docMk/>
            <pc:sldMk cId="2705293628" sldId="288"/>
            <ac:spMk id="26" creationId="{488333BA-AE6E-427A-9B16-A39C8073F4EB}"/>
          </ac:spMkLst>
        </pc:spChg>
        <pc:spChg chg="add del">
          <ac:chgData name="Moses Ortiz" userId="365db2dec6aecf36" providerId="LiveId" clId="{60902B23-7DDA-42B4-A4D2-5BD935D4A3A4}" dt="2022-08-09T21:26:37.120" v="31194" actId="26606"/>
          <ac:spMkLst>
            <pc:docMk/>
            <pc:sldMk cId="2705293628" sldId="288"/>
            <ac:spMk id="27" creationId="{F98ED85F-DCEE-4B50-802E-71A6E3E12B04}"/>
          </ac:spMkLst>
        </pc:spChg>
        <pc:spChg chg="add del">
          <ac:chgData name="Moses Ortiz" userId="365db2dec6aecf36" providerId="LiveId" clId="{60902B23-7DDA-42B4-A4D2-5BD935D4A3A4}" dt="2022-08-09T21:26:37.120" v="31194" actId="26606"/>
          <ac:spMkLst>
            <pc:docMk/>
            <pc:sldMk cId="2705293628" sldId="288"/>
            <ac:spMk id="28" creationId="{6079A685-0422-8635-79EB-4AD921FA689E}"/>
          </ac:spMkLst>
        </pc:spChg>
        <pc:graphicFrameChg chg="add del">
          <ac:chgData name="Moses Ortiz" userId="365db2dec6aecf36" providerId="LiveId" clId="{60902B23-7DDA-42B4-A4D2-5BD935D4A3A4}" dt="2022-08-09T21:26:03.349" v="31178" actId="26606"/>
          <ac:graphicFrameMkLst>
            <pc:docMk/>
            <pc:sldMk cId="2705293628" sldId="288"/>
            <ac:graphicFrameMk id="5" creationId="{1320919C-E007-95D1-FEAC-8F0CE8AF96F0}"/>
          </ac:graphicFrameMkLst>
        </pc:graphicFrameChg>
        <pc:graphicFrameChg chg="add del">
          <ac:chgData name="Moses Ortiz" userId="365db2dec6aecf36" providerId="LiveId" clId="{60902B23-7DDA-42B4-A4D2-5BD935D4A3A4}" dt="2022-08-09T21:26:21.880" v="31187" actId="26606"/>
          <ac:graphicFrameMkLst>
            <pc:docMk/>
            <pc:sldMk cId="2705293628" sldId="288"/>
            <ac:graphicFrameMk id="14" creationId="{29AE1763-F33A-25BE-66D3-F5D38B1AD83D}"/>
          </ac:graphicFrameMkLst>
        </pc:graphicFrameChg>
        <pc:graphicFrameChg chg="add del">
          <ac:chgData name="Moses Ortiz" userId="365db2dec6aecf36" providerId="LiveId" clId="{60902B23-7DDA-42B4-A4D2-5BD935D4A3A4}" dt="2022-08-09T21:26:08.478" v="31183" actId="26606"/>
          <ac:graphicFrameMkLst>
            <pc:docMk/>
            <pc:sldMk cId="2705293628" sldId="288"/>
            <ac:graphicFrameMk id="15" creationId="{9D317AD6-A6A7-B2A6-31C0-5C3E64E6A25C}"/>
          </ac:graphicFrameMkLst>
        </pc:graphicFrameChg>
        <pc:graphicFrameChg chg="add del">
          <ac:chgData name="Moses Ortiz" userId="365db2dec6aecf36" providerId="LiveId" clId="{60902B23-7DDA-42B4-A4D2-5BD935D4A3A4}" dt="2022-08-09T21:26:11.921" v="31185" actId="26606"/>
          <ac:graphicFrameMkLst>
            <pc:docMk/>
            <pc:sldMk cId="2705293628" sldId="288"/>
            <ac:graphicFrameMk id="17" creationId="{193EA537-9097-F444-05F3-DB68583E31A0}"/>
          </ac:graphicFrameMkLst>
        </pc:graphicFrameChg>
        <pc:picChg chg="add del">
          <ac:chgData name="Moses Ortiz" userId="365db2dec6aecf36" providerId="LiveId" clId="{60902B23-7DDA-42B4-A4D2-5BD935D4A3A4}" dt="2022-08-09T21:26:03.349" v="31178" actId="26606"/>
          <ac:picMkLst>
            <pc:docMk/>
            <pc:sldMk cId="2705293628" sldId="288"/>
            <ac:picMk id="6" creationId="{4EF930E9-E59F-45DC-B9B0-69DDA5F484D5}"/>
          </ac:picMkLst>
        </pc:picChg>
        <pc:picChg chg="add del">
          <ac:chgData name="Moses Ortiz" userId="365db2dec6aecf36" providerId="LiveId" clId="{60902B23-7DDA-42B4-A4D2-5BD935D4A3A4}" dt="2022-08-09T21:26:21.880" v="31187" actId="26606"/>
          <ac:picMkLst>
            <pc:docMk/>
            <pc:sldMk cId="2705293628" sldId="288"/>
            <ac:picMk id="7" creationId="{7B997E8C-C49A-CADC-AEC6-9AE606840A55}"/>
          </ac:picMkLst>
        </pc:picChg>
        <pc:picChg chg="add del">
          <ac:chgData name="Moses Ortiz" userId="365db2dec6aecf36" providerId="LiveId" clId="{60902B23-7DDA-42B4-A4D2-5BD935D4A3A4}" dt="2022-08-09T21:26:07.220" v="31181" actId="26606"/>
          <ac:picMkLst>
            <pc:docMk/>
            <pc:sldMk cId="2705293628" sldId="288"/>
            <ac:picMk id="12" creationId="{CE0A687C-2DAE-BB31-2B4A-C1512468D0EF}"/>
          </ac:picMkLst>
        </pc:picChg>
        <pc:picChg chg="add del">
          <ac:chgData name="Moses Ortiz" userId="365db2dec6aecf36" providerId="LiveId" clId="{60902B23-7DDA-42B4-A4D2-5BD935D4A3A4}" dt="2022-08-09T21:26:24.057" v="31192" actId="26606"/>
          <ac:picMkLst>
            <pc:docMk/>
            <pc:sldMk cId="2705293628" sldId="288"/>
            <ac:picMk id="22" creationId="{6526A1E4-96D8-F187-4D62-47ED538EDB76}"/>
          </ac:picMkLst>
        </pc:picChg>
        <pc:picChg chg="add del mod">
          <ac:chgData name="Moses Ortiz" userId="365db2dec6aecf36" providerId="LiveId" clId="{60902B23-7DDA-42B4-A4D2-5BD935D4A3A4}" dt="2022-08-11T15:09:11.407" v="40069" actId="478"/>
          <ac:picMkLst>
            <pc:docMk/>
            <pc:sldMk cId="2705293628" sldId="288"/>
            <ac:picMk id="1026" creationId="{5B8911B8-F80C-74EF-1DBD-60B7A2ADC7FE}"/>
          </ac:picMkLst>
        </pc:picChg>
        <pc:picChg chg="add del mod">
          <ac:chgData name="Moses Ortiz" userId="365db2dec6aecf36" providerId="LiveId" clId="{60902B23-7DDA-42B4-A4D2-5BD935D4A3A4}" dt="2022-08-11T15:11:02.280" v="40073" actId="478"/>
          <ac:picMkLst>
            <pc:docMk/>
            <pc:sldMk cId="2705293628" sldId="288"/>
            <ac:picMk id="1028" creationId="{3214F14C-5E4C-E1AD-0D50-6CCBF9179AAB}"/>
          </ac:picMkLst>
        </pc:picChg>
        <pc:picChg chg="add del mod">
          <ac:chgData name="Moses Ortiz" userId="365db2dec6aecf36" providerId="LiveId" clId="{60902B23-7DDA-42B4-A4D2-5BD935D4A3A4}" dt="2022-08-11T15:11:14.518" v="40081"/>
          <ac:picMkLst>
            <pc:docMk/>
            <pc:sldMk cId="2705293628" sldId="288"/>
            <ac:picMk id="1030" creationId="{109C2D25-CE8B-4144-5654-3C707600DA10}"/>
          </ac:picMkLst>
        </pc:picChg>
        <pc:picChg chg="add mod">
          <ac:chgData name="Moses Ortiz" userId="365db2dec6aecf36" providerId="LiveId" clId="{60902B23-7DDA-42B4-A4D2-5BD935D4A3A4}" dt="2022-08-11T15:17:59.239" v="40118" actId="26606"/>
          <ac:picMkLst>
            <pc:docMk/>
            <pc:sldMk cId="2705293628" sldId="288"/>
            <ac:picMk id="1032" creationId="{D4FCE820-A0AB-C955-A89F-C4202043EEBE}"/>
          </ac:picMkLst>
        </pc:picChg>
        <pc:cxnChg chg="add del">
          <ac:chgData name="Moses Ortiz" userId="365db2dec6aecf36" providerId="LiveId" clId="{60902B23-7DDA-42B4-A4D2-5BD935D4A3A4}" dt="2022-08-11T15:17:59.239" v="40118" actId="26606"/>
          <ac:cxnSpMkLst>
            <pc:docMk/>
            <pc:sldMk cId="2705293628" sldId="288"/>
            <ac:cxnSpMk id="1037" creationId="{A7F400EE-A8A5-48AF-B4D6-291B52C6F0B0}"/>
          </ac:cxnSpMkLst>
        </pc:cxnChg>
      </pc:sldChg>
      <pc:sldChg chg="modSp new mod">
        <pc:chgData name="Moses Ortiz" userId="365db2dec6aecf36" providerId="LiveId" clId="{60902B23-7DDA-42B4-A4D2-5BD935D4A3A4}" dt="2022-08-11T19:50:26.422" v="44278" actId="20577"/>
        <pc:sldMkLst>
          <pc:docMk/>
          <pc:sldMk cId="920490087" sldId="289"/>
        </pc:sldMkLst>
        <pc:spChg chg="mod">
          <ac:chgData name="Moses Ortiz" userId="365db2dec6aecf36" providerId="LiveId" clId="{60902B23-7DDA-42B4-A4D2-5BD935D4A3A4}" dt="2022-08-11T15:23:09.797" v="40161" actId="20577"/>
          <ac:spMkLst>
            <pc:docMk/>
            <pc:sldMk cId="920490087" sldId="289"/>
            <ac:spMk id="2" creationId="{92208753-C628-9B5B-D4F2-C1A39659E51C}"/>
          </ac:spMkLst>
        </pc:spChg>
        <pc:spChg chg="mod">
          <ac:chgData name="Moses Ortiz" userId="365db2dec6aecf36" providerId="LiveId" clId="{60902B23-7DDA-42B4-A4D2-5BD935D4A3A4}" dt="2022-08-11T19:50:26.422" v="44278" actId="20577"/>
          <ac:spMkLst>
            <pc:docMk/>
            <pc:sldMk cId="920490087" sldId="289"/>
            <ac:spMk id="3" creationId="{A99A9BAA-FF8D-3FFA-C183-7903ECCEE23B}"/>
          </ac:spMkLst>
        </pc:spChg>
      </pc:sldChg>
      <pc:sldChg chg="addSp delSp modSp new mod ord setBg delDesignElem">
        <pc:chgData name="Moses Ortiz" userId="365db2dec6aecf36" providerId="LiveId" clId="{60902B23-7DDA-42B4-A4D2-5BD935D4A3A4}" dt="2022-08-11T19:51:20.796" v="44286" actId="113"/>
        <pc:sldMkLst>
          <pc:docMk/>
          <pc:sldMk cId="248033179" sldId="290"/>
        </pc:sldMkLst>
        <pc:spChg chg="mod">
          <ac:chgData name="Moses Ortiz" userId="365db2dec6aecf36" providerId="LiveId" clId="{60902B23-7DDA-42B4-A4D2-5BD935D4A3A4}" dt="2022-08-10T16:59:35.033" v="33230"/>
          <ac:spMkLst>
            <pc:docMk/>
            <pc:sldMk cId="248033179" sldId="290"/>
            <ac:spMk id="2" creationId="{8A525A38-41F8-D3C1-BA26-C9EDAF9538C7}"/>
          </ac:spMkLst>
        </pc:spChg>
        <pc:spChg chg="mod">
          <ac:chgData name="Moses Ortiz" userId="365db2dec6aecf36" providerId="LiveId" clId="{60902B23-7DDA-42B4-A4D2-5BD935D4A3A4}" dt="2022-08-11T19:51:20.796" v="44286" actId="113"/>
          <ac:spMkLst>
            <pc:docMk/>
            <pc:sldMk cId="248033179" sldId="290"/>
            <ac:spMk id="3" creationId="{0C768FA2-48E2-45D6-475B-80306DC20E7C}"/>
          </ac:spMkLst>
        </pc:spChg>
        <pc:spChg chg="add del">
          <ac:chgData name="Moses Ortiz" userId="365db2dec6aecf36" providerId="LiveId" clId="{60902B23-7DDA-42B4-A4D2-5BD935D4A3A4}" dt="2022-08-10T16:59:33.978" v="33229"/>
          <ac:spMkLst>
            <pc:docMk/>
            <pc:sldMk cId="248033179" sldId="290"/>
            <ac:spMk id="8" creationId="{100EDD19-6802-4EC3-95CE-CFFAB042CFD6}"/>
          </ac:spMkLst>
        </pc:spChg>
        <pc:spChg chg="add del">
          <ac:chgData name="Moses Ortiz" userId="365db2dec6aecf36" providerId="LiveId" clId="{60902B23-7DDA-42B4-A4D2-5BD935D4A3A4}" dt="2022-08-10T16:59:33.978" v="33229"/>
          <ac:spMkLst>
            <pc:docMk/>
            <pc:sldMk cId="248033179" sldId="290"/>
            <ac:spMk id="10" creationId="{DB17E863-922E-4C26-BD64-E8FD41D28661}"/>
          </ac:spMkLst>
        </pc:spChg>
      </pc:sldChg>
      <pc:sldChg chg="addSp modSp new mod ord">
        <pc:chgData name="Moses Ortiz" userId="365db2dec6aecf36" providerId="LiveId" clId="{60902B23-7DDA-42B4-A4D2-5BD935D4A3A4}" dt="2022-08-11T13:11:36.112" v="35708" actId="1076"/>
        <pc:sldMkLst>
          <pc:docMk/>
          <pc:sldMk cId="3057754939" sldId="291"/>
        </pc:sldMkLst>
        <pc:spChg chg="mod">
          <ac:chgData name="Moses Ortiz" userId="365db2dec6aecf36" providerId="LiveId" clId="{60902B23-7DDA-42B4-A4D2-5BD935D4A3A4}" dt="2022-08-10T22:22:15.536" v="35162" actId="122"/>
          <ac:spMkLst>
            <pc:docMk/>
            <pc:sldMk cId="3057754939" sldId="291"/>
            <ac:spMk id="2" creationId="{D650F4C1-B626-ABAD-6FDB-37B426788861}"/>
          </ac:spMkLst>
        </pc:spChg>
        <pc:spChg chg="add mod">
          <ac:chgData name="Moses Ortiz" userId="365db2dec6aecf36" providerId="LiveId" clId="{60902B23-7DDA-42B4-A4D2-5BD935D4A3A4}" dt="2022-08-10T22:03:33.889" v="34418" actId="20577"/>
          <ac:spMkLst>
            <pc:docMk/>
            <pc:sldMk cId="3057754939" sldId="291"/>
            <ac:spMk id="4" creationId="{544C863C-ADB5-BF5B-02F4-269552F642B2}"/>
          </ac:spMkLst>
        </pc:spChg>
        <pc:spChg chg="add mod">
          <ac:chgData name="Moses Ortiz" userId="365db2dec6aecf36" providerId="LiveId" clId="{60902B23-7DDA-42B4-A4D2-5BD935D4A3A4}" dt="2022-08-10T22:29:45.894" v="35187" actId="20577"/>
          <ac:spMkLst>
            <pc:docMk/>
            <pc:sldMk cId="3057754939" sldId="291"/>
            <ac:spMk id="6" creationId="{9830834D-B8E5-E239-82AD-5041E9605387}"/>
          </ac:spMkLst>
        </pc:spChg>
        <pc:spChg chg="add mod">
          <ac:chgData name="Moses Ortiz" userId="365db2dec6aecf36" providerId="LiveId" clId="{60902B23-7DDA-42B4-A4D2-5BD935D4A3A4}" dt="2022-08-11T13:10:50.276" v="35700" actId="1076"/>
          <ac:spMkLst>
            <pc:docMk/>
            <pc:sldMk cId="3057754939" sldId="291"/>
            <ac:spMk id="7" creationId="{CDAEFF5A-20AB-9D69-F47F-524752671F72}"/>
          </ac:spMkLst>
        </pc:spChg>
        <pc:spChg chg="add mod">
          <ac:chgData name="Moses Ortiz" userId="365db2dec6aecf36" providerId="LiveId" clId="{60902B23-7DDA-42B4-A4D2-5BD935D4A3A4}" dt="2022-08-11T13:10:38.361" v="35698" actId="1076"/>
          <ac:spMkLst>
            <pc:docMk/>
            <pc:sldMk cId="3057754939" sldId="291"/>
            <ac:spMk id="8" creationId="{0CE28094-A8C4-5ADA-D5E1-1E6D5ACEF33D}"/>
          </ac:spMkLst>
        </pc:spChg>
        <pc:spChg chg="add mod">
          <ac:chgData name="Moses Ortiz" userId="365db2dec6aecf36" providerId="LiveId" clId="{60902B23-7DDA-42B4-A4D2-5BD935D4A3A4}" dt="2022-08-10T22:18:31.747" v="34924" actId="20577"/>
          <ac:spMkLst>
            <pc:docMk/>
            <pc:sldMk cId="3057754939" sldId="291"/>
            <ac:spMk id="9" creationId="{1ACC1143-03CF-0CB5-95DA-E97419CAB0DD}"/>
          </ac:spMkLst>
        </pc:spChg>
        <pc:spChg chg="add mod">
          <ac:chgData name="Moses Ortiz" userId="365db2dec6aecf36" providerId="LiveId" clId="{60902B23-7DDA-42B4-A4D2-5BD935D4A3A4}" dt="2022-08-11T13:11:36.112" v="35708" actId="1076"/>
          <ac:spMkLst>
            <pc:docMk/>
            <pc:sldMk cId="3057754939" sldId="291"/>
            <ac:spMk id="10" creationId="{0E482832-FEAA-1BF1-C584-29B09CAA68FF}"/>
          </ac:spMkLst>
        </pc:spChg>
        <pc:spChg chg="add mod">
          <ac:chgData name="Moses Ortiz" userId="365db2dec6aecf36" providerId="LiveId" clId="{60902B23-7DDA-42B4-A4D2-5BD935D4A3A4}" dt="2022-08-10T22:02:09.157" v="34360" actId="1076"/>
          <ac:spMkLst>
            <pc:docMk/>
            <pc:sldMk cId="3057754939" sldId="291"/>
            <ac:spMk id="17" creationId="{1E95E016-6A6F-A7C2-C8F9-F5A43F694C3B}"/>
          </ac:spMkLst>
        </pc:spChg>
        <pc:spChg chg="add mod">
          <ac:chgData name="Moses Ortiz" userId="365db2dec6aecf36" providerId="LiveId" clId="{60902B23-7DDA-42B4-A4D2-5BD935D4A3A4}" dt="2022-08-10T22:07:57.474" v="34513" actId="1076"/>
          <ac:spMkLst>
            <pc:docMk/>
            <pc:sldMk cId="3057754939" sldId="291"/>
            <ac:spMk id="31" creationId="{0B0E2E60-92B8-552A-99C9-D84C8D935EBD}"/>
          </ac:spMkLst>
        </pc:spChg>
        <pc:spChg chg="add mod">
          <ac:chgData name="Moses Ortiz" userId="365db2dec6aecf36" providerId="LiveId" clId="{60902B23-7DDA-42B4-A4D2-5BD935D4A3A4}" dt="2022-08-10T22:07:41.351" v="34511" actId="1076"/>
          <ac:spMkLst>
            <pc:docMk/>
            <pc:sldMk cId="3057754939" sldId="291"/>
            <ac:spMk id="32" creationId="{0940A2C0-925C-8FB7-8871-3032F92A9B01}"/>
          </ac:spMkLst>
        </pc:spChg>
        <pc:spChg chg="add mod">
          <ac:chgData name="Moses Ortiz" userId="365db2dec6aecf36" providerId="LiveId" clId="{60902B23-7DDA-42B4-A4D2-5BD935D4A3A4}" dt="2022-08-10T22:06:43.082" v="34504" actId="1076"/>
          <ac:spMkLst>
            <pc:docMk/>
            <pc:sldMk cId="3057754939" sldId="291"/>
            <ac:spMk id="33" creationId="{CB893370-F227-37D4-56A8-906A09C98EE2}"/>
          </ac:spMkLst>
        </pc:spChg>
        <pc:spChg chg="add mod">
          <ac:chgData name="Moses Ortiz" userId="365db2dec6aecf36" providerId="LiveId" clId="{60902B23-7DDA-42B4-A4D2-5BD935D4A3A4}" dt="2022-08-10T22:11:02.544" v="34638" actId="1076"/>
          <ac:spMkLst>
            <pc:docMk/>
            <pc:sldMk cId="3057754939" sldId="291"/>
            <ac:spMk id="36" creationId="{4C53B7E8-60F8-06CF-1A0D-ED79D58FD6EE}"/>
          </ac:spMkLst>
        </pc:spChg>
        <pc:spChg chg="add mod">
          <ac:chgData name="Moses Ortiz" userId="365db2dec6aecf36" providerId="LiveId" clId="{60902B23-7DDA-42B4-A4D2-5BD935D4A3A4}" dt="2022-08-10T22:17:14.548" v="34846" actId="20577"/>
          <ac:spMkLst>
            <pc:docMk/>
            <pc:sldMk cId="3057754939" sldId="291"/>
            <ac:spMk id="38" creationId="{319E0394-CE55-45A8-A05F-50E7A7FAEB5B}"/>
          </ac:spMkLst>
        </pc:spChg>
        <pc:spChg chg="add mod">
          <ac:chgData name="Moses Ortiz" userId="365db2dec6aecf36" providerId="LiveId" clId="{60902B23-7DDA-42B4-A4D2-5BD935D4A3A4}" dt="2022-08-10T22:16:41.086" v="34823" actId="1076"/>
          <ac:spMkLst>
            <pc:docMk/>
            <pc:sldMk cId="3057754939" sldId="291"/>
            <ac:spMk id="41" creationId="{67DBE58F-64BB-02ED-9AC8-937C03BDBE1A}"/>
          </ac:spMkLst>
        </pc:spChg>
        <pc:spChg chg="add mod">
          <ac:chgData name="Moses Ortiz" userId="365db2dec6aecf36" providerId="LiveId" clId="{60902B23-7DDA-42B4-A4D2-5BD935D4A3A4}" dt="2022-08-10T22:20:58.751" v="34979" actId="20577"/>
          <ac:spMkLst>
            <pc:docMk/>
            <pc:sldMk cId="3057754939" sldId="291"/>
            <ac:spMk id="44" creationId="{C9D99831-7495-98F6-DCA3-3A7C54050108}"/>
          </ac:spMkLst>
        </pc:spChg>
        <pc:picChg chg="add mod">
          <ac:chgData name="Moses Ortiz" userId="365db2dec6aecf36" providerId="LiveId" clId="{60902B23-7DDA-42B4-A4D2-5BD935D4A3A4}" dt="2022-08-10T22:07:42.518" v="34512" actId="1076"/>
          <ac:picMkLst>
            <pc:docMk/>
            <pc:sldMk cId="3057754939" sldId="291"/>
            <ac:picMk id="5" creationId="{53072461-B942-78F8-FF97-232825E11417}"/>
          </ac:picMkLst>
        </pc:picChg>
        <pc:cxnChg chg="add mod">
          <ac:chgData name="Moses Ortiz" userId="365db2dec6aecf36" providerId="LiveId" clId="{60902B23-7DDA-42B4-A4D2-5BD935D4A3A4}" dt="2022-08-10T21:54:01.762" v="34155" actId="1076"/>
          <ac:cxnSpMkLst>
            <pc:docMk/>
            <pc:sldMk cId="3057754939" sldId="291"/>
            <ac:cxnSpMk id="12" creationId="{B1B86840-9A4D-4612-FF33-9E5449614614}"/>
          </ac:cxnSpMkLst>
        </pc:cxnChg>
        <pc:cxnChg chg="add mod">
          <ac:chgData name="Moses Ortiz" userId="365db2dec6aecf36" providerId="LiveId" clId="{60902B23-7DDA-42B4-A4D2-5BD935D4A3A4}" dt="2022-08-10T21:46:10.560" v="34011" actId="692"/>
          <ac:cxnSpMkLst>
            <pc:docMk/>
            <pc:sldMk cId="3057754939" sldId="291"/>
            <ac:cxnSpMk id="13" creationId="{25E319A1-565F-2A8F-7213-BC0CDB4353B3}"/>
          </ac:cxnSpMkLst>
        </pc:cxnChg>
        <pc:cxnChg chg="add mod">
          <ac:chgData name="Moses Ortiz" userId="365db2dec6aecf36" providerId="LiveId" clId="{60902B23-7DDA-42B4-A4D2-5BD935D4A3A4}" dt="2022-08-10T21:54:24.983" v="34159" actId="14100"/>
          <ac:cxnSpMkLst>
            <pc:docMk/>
            <pc:sldMk cId="3057754939" sldId="291"/>
            <ac:cxnSpMk id="14" creationId="{56438C36-B1C7-9443-BF1F-C8A27DAA98B1}"/>
          </ac:cxnSpMkLst>
        </pc:cxnChg>
        <pc:cxnChg chg="add mod">
          <ac:chgData name="Moses Ortiz" userId="365db2dec6aecf36" providerId="LiveId" clId="{60902B23-7DDA-42B4-A4D2-5BD935D4A3A4}" dt="2022-08-10T21:51:56.746" v="34107" actId="14100"/>
          <ac:cxnSpMkLst>
            <pc:docMk/>
            <pc:sldMk cId="3057754939" sldId="291"/>
            <ac:cxnSpMk id="16" creationId="{AF28E038-CFF4-13D6-B6E0-40D49DEC6B6D}"/>
          </ac:cxnSpMkLst>
        </pc:cxnChg>
        <pc:cxnChg chg="add mod">
          <ac:chgData name="Moses Ortiz" userId="365db2dec6aecf36" providerId="LiveId" clId="{60902B23-7DDA-42B4-A4D2-5BD935D4A3A4}" dt="2022-08-10T21:57:04.066" v="34198" actId="1076"/>
          <ac:cxnSpMkLst>
            <pc:docMk/>
            <pc:sldMk cId="3057754939" sldId="291"/>
            <ac:cxnSpMk id="18" creationId="{6B3899F5-BDB5-62B2-2DF3-80C7A2583AB4}"/>
          </ac:cxnSpMkLst>
        </pc:cxnChg>
        <pc:cxnChg chg="add mod">
          <ac:chgData name="Moses Ortiz" userId="365db2dec6aecf36" providerId="LiveId" clId="{60902B23-7DDA-42B4-A4D2-5BD935D4A3A4}" dt="2022-08-10T22:10:58.511" v="34637" actId="14100"/>
          <ac:cxnSpMkLst>
            <pc:docMk/>
            <pc:sldMk cId="3057754939" sldId="291"/>
            <ac:cxnSpMk id="34" creationId="{4024F246-8BB0-13C2-2B05-B4C291B03CC1}"/>
          </ac:cxnSpMkLst>
        </pc:cxnChg>
        <pc:cxnChg chg="add mod">
          <ac:chgData name="Moses Ortiz" userId="365db2dec6aecf36" providerId="LiveId" clId="{60902B23-7DDA-42B4-A4D2-5BD935D4A3A4}" dt="2022-08-10T22:15:28.970" v="34683" actId="692"/>
          <ac:cxnSpMkLst>
            <pc:docMk/>
            <pc:sldMk cId="3057754939" sldId="291"/>
            <ac:cxnSpMk id="39" creationId="{ABA1116D-1B4B-2735-DDFF-AC2DFAE80AE5}"/>
          </ac:cxnSpMkLst>
        </pc:cxnChg>
        <pc:cxnChg chg="add mod">
          <ac:chgData name="Moses Ortiz" userId="365db2dec6aecf36" providerId="LiveId" clId="{60902B23-7DDA-42B4-A4D2-5BD935D4A3A4}" dt="2022-08-10T22:21:02.047" v="34980" actId="14100"/>
          <ac:cxnSpMkLst>
            <pc:docMk/>
            <pc:sldMk cId="3057754939" sldId="291"/>
            <ac:cxnSpMk id="42" creationId="{DCF058C1-327C-4EE7-FD0F-529E5801F424}"/>
          </ac:cxnSpMkLst>
        </pc:cxnChg>
      </pc:sldChg>
      <pc:sldChg chg="addSp modSp new mod">
        <pc:chgData name="Moses Ortiz" userId="365db2dec6aecf36" providerId="LiveId" clId="{60902B23-7DDA-42B4-A4D2-5BD935D4A3A4}" dt="2022-08-10T22:32:18.419" v="35238" actId="5793"/>
        <pc:sldMkLst>
          <pc:docMk/>
          <pc:sldMk cId="4194934372" sldId="292"/>
        </pc:sldMkLst>
        <pc:spChg chg="mod">
          <ac:chgData name="Moses Ortiz" userId="365db2dec6aecf36" providerId="LiveId" clId="{60902B23-7DDA-42B4-A4D2-5BD935D4A3A4}" dt="2022-08-10T22:32:18.419" v="35238" actId="5793"/>
          <ac:spMkLst>
            <pc:docMk/>
            <pc:sldMk cId="4194934372" sldId="292"/>
            <ac:spMk id="2" creationId="{8B29FA5F-701E-B6CB-EF4C-68C7B56934AD}"/>
          </ac:spMkLst>
        </pc:spChg>
        <pc:picChg chg="add mod">
          <ac:chgData name="Moses Ortiz" userId="365db2dec6aecf36" providerId="LiveId" clId="{60902B23-7DDA-42B4-A4D2-5BD935D4A3A4}" dt="2022-08-10T22:32:06.165" v="35190" actId="1076"/>
          <ac:picMkLst>
            <pc:docMk/>
            <pc:sldMk cId="4194934372" sldId="292"/>
            <ac:picMk id="5" creationId="{A56FEA48-221D-497A-D682-B3C1DC844209}"/>
          </ac:picMkLst>
        </pc:picChg>
      </pc:sldChg>
      <pc:sldChg chg="addSp delSp modSp new mod">
        <pc:chgData name="Moses Ortiz" userId="365db2dec6aecf36" providerId="LiveId" clId="{60902B23-7DDA-42B4-A4D2-5BD935D4A3A4}" dt="2022-08-26T20:03:03.516" v="44389"/>
        <pc:sldMkLst>
          <pc:docMk/>
          <pc:sldMk cId="1302248040" sldId="293"/>
        </pc:sldMkLst>
        <pc:spChg chg="mod">
          <ac:chgData name="Moses Ortiz" userId="365db2dec6aecf36" providerId="LiveId" clId="{60902B23-7DDA-42B4-A4D2-5BD935D4A3A4}" dt="2022-08-11T18:45:16.498" v="40220" actId="14100"/>
          <ac:spMkLst>
            <pc:docMk/>
            <pc:sldMk cId="1302248040" sldId="293"/>
            <ac:spMk id="2" creationId="{6EB7F14A-1C9F-16F0-839E-E34EAA069823}"/>
          </ac:spMkLst>
        </pc:spChg>
        <pc:spChg chg="mod">
          <ac:chgData name="Moses Ortiz" userId="365db2dec6aecf36" providerId="LiveId" clId="{60902B23-7DDA-42B4-A4D2-5BD935D4A3A4}" dt="2022-08-11T18:45:32.110" v="40228" actId="27636"/>
          <ac:spMkLst>
            <pc:docMk/>
            <pc:sldMk cId="1302248040" sldId="293"/>
            <ac:spMk id="3" creationId="{5E444291-8032-E3D0-1DC8-12595D11E051}"/>
          </ac:spMkLst>
        </pc:spChg>
        <pc:spChg chg="mod">
          <ac:chgData name="Moses Ortiz" userId="365db2dec6aecf36" providerId="LiveId" clId="{60902B23-7DDA-42B4-A4D2-5BD935D4A3A4}" dt="2022-08-26T20:02:57.609" v="44388" actId="20577"/>
          <ac:spMkLst>
            <pc:docMk/>
            <pc:sldMk cId="1302248040" sldId="293"/>
            <ac:spMk id="4" creationId="{DEEBDE65-AEF2-2D87-C8D7-8F6C5C71187F}"/>
          </ac:spMkLst>
        </pc:spChg>
        <pc:spChg chg="add del mod">
          <ac:chgData name="Moses Ortiz" userId="365db2dec6aecf36" providerId="LiveId" clId="{60902B23-7DDA-42B4-A4D2-5BD935D4A3A4}" dt="2022-08-11T14:47:46.987" v="38257" actId="478"/>
          <ac:spMkLst>
            <pc:docMk/>
            <pc:sldMk cId="1302248040" sldId="293"/>
            <ac:spMk id="5" creationId="{573D2584-DD05-CA3C-50AF-7014F310FB52}"/>
          </ac:spMkLst>
        </pc:spChg>
        <pc:spChg chg="add mod topLvl">
          <ac:chgData name="Moses Ortiz" userId="365db2dec6aecf36" providerId="LiveId" clId="{60902B23-7DDA-42B4-A4D2-5BD935D4A3A4}" dt="2022-08-11T14:50:14.997" v="38311" actId="14100"/>
          <ac:spMkLst>
            <pc:docMk/>
            <pc:sldMk cId="1302248040" sldId="293"/>
            <ac:spMk id="7" creationId="{8334E4AD-1F15-6AA9-618E-E337B12D182C}"/>
          </ac:spMkLst>
        </pc:spChg>
        <pc:spChg chg="add del mod topLvl">
          <ac:chgData name="Moses Ortiz" userId="365db2dec6aecf36" providerId="LiveId" clId="{60902B23-7DDA-42B4-A4D2-5BD935D4A3A4}" dt="2022-08-11T14:32:09.985" v="38077" actId="21"/>
          <ac:spMkLst>
            <pc:docMk/>
            <pc:sldMk cId="1302248040" sldId="293"/>
            <ac:spMk id="8" creationId="{0DDAA30D-D13C-4A7D-3D2B-D59084B3DC43}"/>
          </ac:spMkLst>
        </pc:spChg>
        <pc:spChg chg="add mod">
          <ac:chgData name="Moses Ortiz" userId="365db2dec6aecf36" providerId="LiveId" clId="{60902B23-7DDA-42B4-A4D2-5BD935D4A3A4}" dt="2022-08-11T18:45:48.506" v="40247" actId="20577"/>
          <ac:spMkLst>
            <pc:docMk/>
            <pc:sldMk cId="1302248040" sldId="293"/>
            <ac:spMk id="10" creationId="{E932E959-1810-2D2B-FF73-0643100ECC64}"/>
          </ac:spMkLst>
        </pc:spChg>
        <pc:spChg chg="add del">
          <ac:chgData name="Moses Ortiz" userId="365db2dec6aecf36" providerId="LiveId" clId="{60902B23-7DDA-42B4-A4D2-5BD935D4A3A4}" dt="2022-08-11T14:29:51.389" v="37959" actId="22"/>
          <ac:spMkLst>
            <pc:docMk/>
            <pc:sldMk cId="1302248040" sldId="293"/>
            <ac:spMk id="12" creationId="{466668D8-A31B-8102-517E-96A0B247EFBE}"/>
          </ac:spMkLst>
        </pc:spChg>
        <pc:spChg chg="add mod">
          <ac:chgData name="Moses Ortiz" userId="365db2dec6aecf36" providerId="LiveId" clId="{60902B23-7DDA-42B4-A4D2-5BD935D4A3A4}" dt="2022-08-11T14:50:29.099" v="38316" actId="1076"/>
          <ac:spMkLst>
            <pc:docMk/>
            <pc:sldMk cId="1302248040" sldId="293"/>
            <ac:spMk id="13" creationId="{473FA2E6-5A50-D01D-FD76-2634B04D6D7B}"/>
          </ac:spMkLst>
        </pc:spChg>
        <pc:spChg chg="add mod">
          <ac:chgData name="Moses Ortiz" userId="365db2dec6aecf36" providerId="LiveId" clId="{60902B23-7DDA-42B4-A4D2-5BD935D4A3A4}" dt="2022-08-26T20:03:03.516" v="44389"/>
          <ac:spMkLst>
            <pc:docMk/>
            <pc:sldMk cId="1302248040" sldId="293"/>
            <ac:spMk id="14" creationId="{BFD39016-3BC7-180B-287C-B61C84EDC860}"/>
          </ac:spMkLst>
        </pc:spChg>
        <pc:spChg chg="add mod">
          <ac:chgData name="Moses Ortiz" userId="365db2dec6aecf36" providerId="LiveId" clId="{60902B23-7DDA-42B4-A4D2-5BD935D4A3A4}" dt="2022-08-11T18:46:12.795" v="40265" actId="20577"/>
          <ac:spMkLst>
            <pc:docMk/>
            <pc:sldMk cId="1302248040" sldId="293"/>
            <ac:spMk id="18" creationId="{B12313FE-3DBD-B30C-F938-3A35BC5D56FE}"/>
          </ac:spMkLst>
        </pc:spChg>
        <pc:grpChg chg="add del mod">
          <ac:chgData name="Moses Ortiz" userId="365db2dec6aecf36" providerId="LiveId" clId="{60902B23-7DDA-42B4-A4D2-5BD935D4A3A4}" dt="2022-08-11T14:32:09.985" v="38077" actId="21"/>
          <ac:grpSpMkLst>
            <pc:docMk/>
            <pc:sldMk cId="1302248040" sldId="293"/>
            <ac:grpSpMk id="6" creationId="{BFFD6DFD-6687-51D9-9083-AA692B6FA7E3}"/>
          </ac:grpSpMkLst>
        </pc:grpChg>
        <pc:cxnChg chg="add mod">
          <ac:chgData name="Moses Ortiz" userId="365db2dec6aecf36" providerId="LiveId" clId="{60902B23-7DDA-42B4-A4D2-5BD935D4A3A4}" dt="2022-08-11T14:58:43.965" v="39519" actId="692"/>
          <ac:cxnSpMkLst>
            <pc:docMk/>
            <pc:sldMk cId="1302248040" sldId="293"/>
            <ac:cxnSpMk id="16" creationId="{95EF3591-E482-5620-6ECF-03B02B5F84F0}"/>
          </ac:cxnSpMkLst>
        </pc:cxnChg>
        <pc:cxnChg chg="add del mod">
          <ac:chgData name="Moses Ortiz" userId="365db2dec6aecf36" providerId="LiveId" clId="{60902B23-7DDA-42B4-A4D2-5BD935D4A3A4}" dt="2022-08-11T14:58:46.749" v="39520" actId="478"/>
          <ac:cxnSpMkLst>
            <pc:docMk/>
            <pc:sldMk cId="1302248040" sldId="293"/>
            <ac:cxnSpMk id="20" creationId="{FEBADC6E-EFF7-DC62-46FA-00382B8F46FB}"/>
          </ac:cxnSpMkLst>
        </pc:cxnChg>
        <pc:cxnChg chg="add del mod">
          <ac:chgData name="Moses Ortiz" userId="365db2dec6aecf36" providerId="LiveId" clId="{60902B23-7DDA-42B4-A4D2-5BD935D4A3A4}" dt="2022-08-11T14:58:47.367" v="39521" actId="478"/>
          <ac:cxnSpMkLst>
            <pc:docMk/>
            <pc:sldMk cId="1302248040" sldId="293"/>
            <ac:cxnSpMk id="25" creationId="{D133C95F-A4A6-BC4C-CDDB-881B6E7476B2}"/>
          </ac:cxnSpMkLst>
        </pc:cxnChg>
        <pc:cxnChg chg="add mod">
          <ac:chgData name="Moses Ortiz" userId="365db2dec6aecf36" providerId="LiveId" clId="{60902B23-7DDA-42B4-A4D2-5BD935D4A3A4}" dt="2022-08-11T15:01:30.827" v="39680" actId="14100"/>
          <ac:cxnSpMkLst>
            <pc:docMk/>
            <pc:sldMk cId="1302248040" sldId="293"/>
            <ac:cxnSpMk id="32" creationId="{6BDEDF20-2F84-A886-0A73-8A1219ED7F43}"/>
          </ac:cxnSpMkLst>
        </pc:cxnChg>
        <pc:cxnChg chg="add mod">
          <ac:chgData name="Moses Ortiz" userId="365db2dec6aecf36" providerId="LiveId" clId="{60902B23-7DDA-42B4-A4D2-5BD935D4A3A4}" dt="2022-08-11T15:00:39.863" v="39674" actId="14100"/>
          <ac:cxnSpMkLst>
            <pc:docMk/>
            <pc:sldMk cId="1302248040" sldId="293"/>
            <ac:cxnSpMk id="34" creationId="{47C45851-A54A-DF3C-B1C3-C833652E16A5}"/>
          </ac:cxnSpMkLst>
        </pc:cxnChg>
        <pc:cxnChg chg="add mod">
          <ac:chgData name="Moses Ortiz" userId="365db2dec6aecf36" providerId="LiveId" clId="{60902B23-7DDA-42B4-A4D2-5BD935D4A3A4}" dt="2022-08-11T15:00:50.487" v="39677" actId="14100"/>
          <ac:cxnSpMkLst>
            <pc:docMk/>
            <pc:sldMk cId="1302248040" sldId="293"/>
            <ac:cxnSpMk id="37" creationId="{1649ABB8-1710-D2C6-B7CA-536083D0EDD9}"/>
          </ac:cxnSpMkLst>
        </pc:cxnChg>
        <pc:cxnChg chg="add mod">
          <ac:chgData name="Moses Ortiz" userId="365db2dec6aecf36" providerId="LiveId" clId="{60902B23-7DDA-42B4-A4D2-5BD935D4A3A4}" dt="2022-08-11T15:06:28.604" v="40060" actId="14100"/>
          <ac:cxnSpMkLst>
            <pc:docMk/>
            <pc:sldMk cId="1302248040" sldId="293"/>
            <ac:cxnSpMk id="39" creationId="{7A236804-845E-BA28-5B3B-DADE90863C60}"/>
          </ac:cxnSpMkLst>
        </pc:cxnChg>
        <pc:cxnChg chg="add mod">
          <ac:chgData name="Moses Ortiz" userId="365db2dec6aecf36" providerId="LiveId" clId="{60902B23-7DDA-42B4-A4D2-5BD935D4A3A4}" dt="2022-08-11T15:02:41.291" v="39761" actId="14100"/>
          <ac:cxnSpMkLst>
            <pc:docMk/>
            <pc:sldMk cId="1302248040" sldId="293"/>
            <ac:cxnSpMk id="48" creationId="{1D591240-B399-F1C4-93C0-6A23C01AD719}"/>
          </ac:cxnSpMkLst>
        </pc:cxnChg>
      </pc:sldChg>
      <pc:sldChg chg="modSp new del mod">
        <pc:chgData name="Moses Ortiz" userId="365db2dec6aecf36" providerId="LiveId" clId="{60902B23-7DDA-42B4-A4D2-5BD935D4A3A4}" dt="2022-08-11T16:25:59.083" v="40183" actId="47"/>
        <pc:sldMkLst>
          <pc:docMk/>
          <pc:sldMk cId="1618356993" sldId="294"/>
        </pc:sldMkLst>
        <pc:spChg chg="mod">
          <ac:chgData name="Moses Ortiz" userId="365db2dec6aecf36" providerId="LiveId" clId="{60902B23-7DDA-42B4-A4D2-5BD935D4A3A4}" dt="2022-08-11T15:23:19.004" v="40180" actId="20577"/>
          <ac:spMkLst>
            <pc:docMk/>
            <pc:sldMk cId="1618356993" sldId="294"/>
            <ac:spMk id="2" creationId="{31101784-B1E8-1C52-114B-1351635126DB}"/>
          </ac:spMkLst>
        </pc:spChg>
      </pc:sldChg>
      <pc:sldChg chg="addSp delSp modSp new mod setBg">
        <pc:chgData name="Moses Ortiz" userId="365db2dec6aecf36" providerId="LiveId" clId="{60902B23-7DDA-42B4-A4D2-5BD935D4A3A4}" dt="2022-08-11T19:36:05.035" v="44122" actId="26606"/>
        <pc:sldMkLst>
          <pc:docMk/>
          <pc:sldMk cId="2320650687" sldId="294"/>
        </pc:sldMkLst>
        <pc:spChg chg="mod">
          <ac:chgData name="Moses Ortiz" userId="365db2dec6aecf36" providerId="LiveId" clId="{60902B23-7DDA-42B4-A4D2-5BD935D4A3A4}" dt="2022-08-11T19:35:43.591" v="44120" actId="26606"/>
          <ac:spMkLst>
            <pc:docMk/>
            <pc:sldMk cId="2320650687" sldId="294"/>
            <ac:spMk id="2" creationId="{15F3AD48-BCBA-C5D0-D173-BF9B43BBD097}"/>
          </ac:spMkLst>
        </pc:spChg>
        <pc:spChg chg="add del mod">
          <ac:chgData name="Moses Ortiz" userId="365db2dec6aecf36" providerId="LiveId" clId="{60902B23-7DDA-42B4-A4D2-5BD935D4A3A4}" dt="2022-08-11T19:36:05.035" v="44122" actId="26606"/>
          <ac:spMkLst>
            <pc:docMk/>
            <pc:sldMk cId="2320650687" sldId="294"/>
            <ac:spMk id="3" creationId="{03A5AD31-287F-5F6B-0DFE-7802FAC5993C}"/>
          </ac:spMkLst>
        </pc:spChg>
        <pc:spChg chg="add del">
          <ac:chgData name="Moses Ortiz" userId="365db2dec6aecf36" providerId="LiveId" clId="{60902B23-7DDA-42B4-A4D2-5BD935D4A3A4}" dt="2022-08-11T19:35:43.591" v="44120" actId="26606"/>
          <ac:spMkLst>
            <pc:docMk/>
            <pc:sldMk cId="2320650687" sldId="294"/>
            <ac:spMk id="8" creationId="{827B839B-9ADE-406B-8590-F1CAEDED45A1}"/>
          </ac:spMkLst>
        </pc:spChg>
        <pc:spChg chg="add del">
          <ac:chgData name="Moses Ortiz" userId="365db2dec6aecf36" providerId="LiveId" clId="{60902B23-7DDA-42B4-A4D2-5BD935D4A3A4}" dt="2022-08-11T19:35:43.591" v="44120" actId="26606"/>
          <ac:spMkLst>
            <pc:docMk/>
            <pc:sldMk cId="2320650687" sldId="294"/>
            <ac:spMk id="10" creationId="{CFE45BF0-46DB-408C-B5F7-7B11716805D4}"/>
          </ac:spMkLst>
        </pc:spChg>
        <pc:spChg chg="add del">
          <ac:chgData name="Moses Ortiz" userId="365db2dec6aecf36" providerId="LiveId" clId="{60902B23-7DDA-42B4-A4D2-5BD935D4A3A4}" dt="2022-08-11T19:35:43.591" v="44120" actId="26606"/>
          <ac:spMkLst>
            <pc:docMk/>
            <pc:sldMk cId="2320650687" sldId="294"/>
            <ac:spMk id="12" creationId="{2AEBC8F2-97B1-41B4-93F1-2D289E197FBA}"/>
          </ac:spMkLst>
        </pc:spChg>
        <pc:spChg chg="add del">
          <ac:chgData name="Moses Ortiz" userId="365db2dec6aecf36" providerId="LiveId" clId="{60902B23-7DDA-42B4-A4D2-5BD935D4A3A4}" dt="2022-08-11T19:35:43.591" v="44120" actId="26606"/>
          <ac:spMkLst>
            <pc:docMk/>
            <pc:sldMk cId="2320650687" sldId="294"/>
            <ac:spMk id="14" creationId="{472E3A19-F5D5-48FC-BB9C-48C2F68F598B}"/>
          </ac:spMkLst>
        </pc:spChg>
        <pc:spChg chg="add del">
          <ac:chgData name="Moses Ortiz" userId="365db2dec6aecf36" providerId="LiveId" clId="{60902B23-7DDA-42B4-A4D2-5BD935D4A3A4}" dt="2022-08-11T19:35:43.591" v="44120" actId="26606"/>
          <ac:spMkLst>
            <pc:docMk/>
            <pc:sldMk cId="2320650687" sldId="294"/>
            <ac:spMk id="16" creationId="{7A62E32F-BB65-43A8-8EB5-92346890E549}"/>
          </ac:spMkLst>
        </pc:spChg>
        <pc:spChg chg="add del">
          <ac:chgData name="Moses Ortiz" userId="365db2dec6aecf36" providerId="LiveId" clId="{60902B23-7DDA-42B4-A4D2-5BD935D4A3A4}" dt="2022-08-11T19:35:43.591" v="44120" actId="26606"/>
          <ac:spMkLst>
            <pc:docMk/>
            <pc:sldMk cId="2320650687" sldId="294"/>
            <ac:spMk id="18" creationId="{14E91B64-9FCC-451E-AFB4-A827D6329367}"/>
          </ac:spMkLst>
        </pc:spChg>
        <pc:graphicFrameChg chg="add del">
          <ac:chgData name="Moses Ortiz" userId="365db2dec6aecf36" providerId="LiveId" clId="{60902B23-7DDA-42B4-A4D2-5BD935D4A3A4}" dt="2022-08-11T19:36:05.035" v="44122" actId="26606"/>
          <ac:graphicFrameMkLst>
            <pc:docMk/>
            <pc:sldMk cId="2320650687" sldId="294"/>
            <ac:graphicFrameMk id="5" creationId="{FC6F669D-E633-7203-AED4-6F925FD0EF28}"/>
          </ac:graphicFrameMkLst>
        </pc:graphicFrameChg>
      </pc:sldChg>
      <pc:sldChg chg="modSp new mod ord">
        <pc:chgData name="Moses Ortiz" userId="365db2dec6aecf36" providerId="LiveId" clId="{60902B23-7DDA-42B4-A4D2-5BD935D4A3A4}" dt="2022-11-18T14:08:14.700" v="45288" actId="20577"/>
        <pc:sldMkLst>
          <pc:docMk/>
          <pc:sldMk cId="1615026821" sldId="295"/>
        </pc:sldMkLst>
        <pc:spChg chg="mod">
          <ac:chgData name="Moses Ortiz" userId="365db2dec6aecf36" providerId="LiveId" clId="{60902B23-7DDA-42B4-A4D2-5BD935D4A3A4}" dt="2022-11-14T14:12:52.363" v="44740" actId="20577"/>
          <ac:spMkLst>
            <pc:docMk/>
            <pc:sldMk cId="1615026821" sldId="295"/>
            <ac:spMk id="2" creationId="{2169639C-39CF-F6A3-37CF-0211C832EFE2}"/>
          </ac:spMkLst>
        </pc:spChg>
        <pc:spChg chg="mod">
          <ac:chgData name="Moses Ortiz" userId="365db2dec6aecf36" providerId="LiveId" clId="{60902B23-7DDA-42B4-A4D2-5BD935D4A3A4}" dt="2022-11-18T14:08:14.700" v="45288" actId="20577"/>
          <ac:spMkLst>
            <pc:docMk/>
            <pc:sldMk cId="1615026821" sldId="295"/>
            <ac:spMk id="3" creationId="{3836A5DD-B068-9384-D4BD-4E55C0B4ADDD}"/>
          </ac:spMkLst>
        </pc:spChg>
      </pc:sldChg>
      <pc:sldChg chg="new del">
        <pc:chgData name="Moses Ortiz" userId="365db2dec6aecf36" providerId="LiveId" clId="{60902B23-7DDA-42B4-A4D2-5BD935D4A3A4}" dt="2022-08-11T16:25:56.516" v="40182" actId="47"/>
        <pc:sldMkLst>
          <pc:docMk/>
          <pc:sldMk cId="1631946178" sldId="295"/>
        </pc:sldMkLst>
      </pc:sldChg>
      <pc:sldChg chg="new del">
        <pc:chgData name="Moses Ortiz" userId="365db2dec6aecf36" providerId="LiveId" clId="{60902B23-7DDA-42B4-A4D2-5BD935D4A3A4}" dt="2022-11-10T20:28:40.895" v="44401" actId="47"/>
        <pc:sldMkLst>
          <pc:docMk/>
          <pc:sldMk cId="2409055480" sldId="295"/>
        </pc:sldMkLst>
      </pc:sldChg>
      <pc:sldChg chg="modSp new del mod ord">
        <pc:chgData name="Moses Ortiz" userId="365db2dec6aecf36" providerId="LiveId" clId="{60902B23-7DDA-42B4-A4D2-5BD935D4A3A4}" dt="2022-11-18T14:08:01.304" v="45265" actId="47"/>
        <pc:sldMkLst>
          <pc:docMk/>
          <pc:sldMk cId="794291990" sldId="296"/>
        </pc:sldMkLst>
        <pc:spChg chg="mod">
          <ac:chgData name="Moses Ortiz" userId="365db2dec6aecf36" providerId="LiveId" clId="{60902B23-7DDA-42B4-A4D2-5BD935D4A3A4}" dt="2022-11-14T13:51:17.750" v="44552" actId="20577"/>
          <ac:spMkLst>
            <pc:docMk/>
            <pc:sldMk cId="794291990" sldId="296"/>
            <ac:spMk id="2" creationId="{5E12DE37-C2CE-E3AD-9D8B-068FE8072E03}"/>
          </ac:spMkLst>
        </pc:spChg>
        <pc:spChg chg="mod">
          <ac:chgData name="Moses Ortiz" userId="365db2dec6aecf36" providerId="LiveId" clId="{60902B23-7DDA-42B4-A4D2-5BD935D4A3A4}" dt="2022-11-14T15:07:17.907" v="44963" actId="20577"/>
          <ac:spMkLst>
            <pc:docMk/>
            <pc:sldMk cId="794291990" sldId="296"/>
            <ac:spMk id="3" creationId="{78E11EBB-FC35-294B-C6F9-1F61B30D7BC5}"/>
          </ac:spMkLst>
        </pc:spChg>
      </pc:sldChg>
      <pc:sldChg chg="modSp new del mod ord">
        <pc:chgData name="Moses Ortiz" userId="365db2dec6aecf36" providerId="LiveId" clId="{60902B23-7DDA-42B4-A4D2-5BD935D4A3A4}" dt="2022-11-18T14:07:58.309" v="45261" actId="47"/>
        <pc:sldMkLst>
          <pc:docMk/>
          <pc:sldMk cId="3764675731" sldId="297"/>
        </pc:sldMkLst>
        <pc:spChg chg="mod">
          <ac:chgData name="Moses Ortiz" userId="365db2dec6aecf36" providerId="LiveId" clId="{60902B23-7DDA-42B4-A4D2-5BD935D4A3A4}" dt="2022-11-14T15:17:27.013" v="45005" actId="20577"/>
          <ac:spMkLst>
            <pc:docMk/>
            <pc:sldMk cId="3764675731" sldId="297"/>
            <ac:spMk id="2" creationId="{FD029FB1-151B-A215-6D75-5DEAF817DB12}"/>
          </ac:spMkLst>
        </pc:spChg>
        <pc:spChg chg="mod">
          <ac:chgData name="Moses Ortiz" userId="365db2dec6aecf36" providerId="LiveId" clId="{60902B23-7DDA-42B4-A4D2-5BD935D4A3A4}" dt="2022-11-14T14:43:36.102" v="44895" actId="20577"/>
          <ac:spMkLst>
            <pc:docMk/>
            <pc:sldMk cId="3764675731" sldId="297"/>
            <ac:spMk id="3" creationId="{78A0EB12-2149-50C8-0CCB-6F33FE6B4161}"/>
          </ac:spMkLst>
        </pc:spChg>
      </pc:sldChg>
      <pc:sldChg chg="modSp add del mod">
        <pc:chgData name="Moses Ortiz" userId="365db2dec6aecf36" providerId="LiveId" clId="{60902B23-7DDA-42B4-A4D2-5BD935D4A3A4}" dt="2022-11-18T14:07:58.993" v="45262" actId="47"/>
        <pc:sldMkLst>
          <pc:docMk/>
          <pc:sldMk cId="996672459" sldId="298"/>
        </pc:sldMkLst>
        <pc:spChg chg="mod">
          <ac:chgData name="Moses Ortiz" userId="365db2dec6aecf36" providerId="LiveId" clId="{60902B23-7DDA-42B4-A4D2-5BD935D4A3A4}" dt="2022-11-14T15:38:33.914" v="45047" actId="122"/>
          <ac:spMkLst>
            <pc:docMk/>
            <pc:sldMk cId="996672459" sldId="298"/>
            <ac:spMk id="2" creationId="{FD029FB1-151B-A215-6D75-5DEAF817DB12}"/>
          </ac:spMkLst>
        </pc:spChg>
        <pc:spChg chg="mod">
          <ac:chgData name="Moses Ortiz" userId="365db2dec6aecf36" providerId="LiveId" clId="{60902B23-7DDA-42B4-A4D2-5BD935D4A3A4}" dt="2022-11-14T15:37:40.857" v="45040" actId="20577"/>
          <ac:spMkLst>
            <pc:docMk/>
            <pc:sldMk cId="996672459" sldId="298"/>
            <ac:spMk id="3" creationId="{78A0EB12-2149-50C8-0CCB-6F33FE6B4161}"/>
          </ac:spMkLst>
        </pc:spChg>
      </pc:sldChg>
      <pc:sldChg chg="addSp delSp modSp new del mod">
        <pc:chgData name="Moses Ortiz" userId="365db2dec6aecf36" providerId="LiveId" clId="{60902B23-7DDA-42B4-A4D2-5BD935D4A3A4}" dt="2022-11-18T14:07:59.560" v="45263" actId="47"/>
        <pc:sldMkLst>
          <pc:docMk/>
          <pc:sldMk cId="3529010772" sldId="299"/>
        </pc:sldMkLst>
        <pc:spChg chg="mod">
          <ac:chgData name="Moses Ortiz" userId="365db2dec6aecf36" providerId="LiveId" clId="{60902B23-7DDA-42B4-A4D2-5BD935D4A3A4}" dt="2022-11-14T17:45:32.704" v="45121" actId="122"/>
          <ac:spMkLst>
            <pc:docMk/>
            <pc:sldMk cId="3529010772" sldId="299"/>
            <ac:spMk id="2" creationId="{1A01F584-8325-160F-B98F-B68C8B7F7CAD}"/>
          </ac:spMkLst>
        </pc:spChg>
        <pc:spChg chg="mod">
          <ac:chgData name="Moses Ortiz" userId="365db2dec6aecf36" providerId="LiveId" clId="{60902B23-7DDA-42B4-A4D2-5BD935D4A3A4}" dt="2022-11-14T17:44:31.090" v="45112" actId="20577"/>
          <ac:spMkLst>
            <pc:docMk/>
            <pc:sldMk cId="3529010772" sldId="299"/>
            <ac:spMk id="3" creationId="{D18AC958-414D-CD43-2696-7517BD7A1110}"/>
          </ac:spMkLst>
        </pc:spChg>
        <pc:spChg chg="add del">
          <ac:chgData name="Moses Ortiz" userId="365db2dec6aecf36" providerId="LiveId" clId="{60902B23-7DDA-42B4-A4D2-5BD935D4A3A4}" dt="2022-11-14T17:24:14.882" v="45050" actId="22"/>
          <ac:spMkLst>
            <pc:docMk/>
            <pc:sldMk cId="3529010772" sldId="299"/>
            <ac:spMk id="5" creationId="{50A037F2-9B98-6C26-E927-A06F227D41B0}"/>
          </ac:spMkLst>
        </pc:spChg>
      </pc:sldChg>
      <pc:sldChg chg="modSp new del mod">
        <pc:chgData name="Moses Ortiz" userId="365db2dec6aecf36" providerId="LiveId" clId="{60902B23-7DDA-42B4-A4D2-5BD935D4A3A4}" dt="2022-11-18T14:08:00.386" v="45264" actId="47"/>
        <pc:sldMkLst>
          <pc:docMk/>
          <pc:sldMk cId="1410984499" sldId="300"/>
        </pc:sldMkLst>
        <pc:spChg chg="mod">
          <ac:chgData name="Moses Ortiz" userId="365db2dec6aecf36" providerId="LiveId" clId="{60902B23-7DDA-42B4-A4D2-5BD935D4A3A4}" dt="2022-11-14T18:41:25.648" v="45258" actId="20577"/>
          <ac:spMkLst>
            <pc:docMk/>
            <pc:sldMk cId="1410984499" sldId="300"/>
            <ac:spMk id="2" creationId="{2284BC8B-9571-E2D3-525C-D8E4B7024400}"/>
          </ac:spMkLst>
        </pc:spChg>
        <pc:spChg chg="mod">
          <ac:chgData name="Moses Ortiz" userId="365db2dec6aecf36" providerId="LiveId" clId="{60902B23-7DDA-42B4-A4D2-5BD935D4A3A4}" dt="2022-11-14T18:40:37.296" v="45243" actId="20577"/>
          <ac:spMkLst>
            <pc:docMk/>
            <pc:sldMk cId="1410984499" sldId="300"/>
            <ac:spMk id="3" creationId="{39FC5C9D-9C0A-2091-2736-29FE6E2CEC00}"/>
          </ac:spMkLst>
        </pc:spChg>
      </pc:sldChg>
    </pc:docChg>
  </pc:docChgLst>
  <pc:docChgLst>
    <pc:chgData name="Moses Ortiz" userId="365db2dec6aecf36" providerId="LiveId" clId="{1ABD6070-4661-4648-846C-ACFD5154C6C6}"/>
    <pc:docChg chg="delSld">
      <pc:chgData name="Moses Ortiz" userId="365db2dec6aecf36" providerId="LiveId" clId="{1ABD6070-4661-4648-846C-ACFD5154C6C6}" dt="2023-02-15T13:22:38.586" v="0" actId="47"/>
      <pc:docMkLst>
        <pc:docMk/>
      </pc:docMkLst>
      <pc:sldChg chg="del">
        <pc:chgData name="Moses Ortiz" userId="365db2dec6aecf36" providerId="LiveId" clId="{1ABD6070-4661-4648-846C-ACFD5154C6C6}" dt="2023-02-15T13:22:38.586" v="0" actId="47"/>
        <pc:sldMkLst>
          <pc:docMk/>
          <pc:sldMk cId="1615026821" sldId="295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0C1B64-D590-4F7D-ABC6-0F1973C7A54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5" csCatId="colorful" phldr="1"/>
      <dgm:spPr/>
      <dgm:t>
        <a:bodyPr/>
        <a:lstStyle/>
        <a:p>
          <a:endParaRPr lang="en-US"/>
        </a:p>
      </dgm:t>
    </dgm:pt>
    <dgm:pt modelId="{B7F1164E-E1DB-49BB-B2A1-FBD14E8BDB2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Learn a desired skill</a:t>
          </a:r>
        </a:p>
        <a:p>
          <a:pPr>
            <a:lnSpc>
              <a:spcPct val="100000"/>
            </a:lnSpc>
          </a:pPr>
          <a:r>
            <a:rPr lang="en-US" dirty="0"/>
            <a:t>(or trade)</a:t>
          </a:r>
        </a:p>
      </dgm:t>
    </dgm:pt>
    <dgm:pt modelId="{785593AA-C3FA-4662-899A-16DF18E4D802}" type="parTrans" cxnId="{719365C7-FE48-4D1B-BCFC-1AB8C8C9A5C9}">
      <dgm:prSet/>
      <dgm:spPr/>
      <dgm:t>
        <a:bodyPr/>
        <a:lstStyle/>
        <a:p>
          <a:endParaRPr lang="en-US"/>
        </a:p>
      </dgm:t>
    </dgm:pt>
    <dgm:pt modelId="{FFF52DC3-8D93-49F8-A6AB-7BEA375AA03A}" type="sibTrans" cxnId="{719365C7-FE48-4D1B-BCFC-1AB8C8C9A5C9}">
      <dgm:prSet/>
      <dgm:spPr/>
      <dgm:t>
        <a:bodyPr/>
        <a:lstStyle/>
        <a:p>
          <a:endParaRPr lang="en-US"/>
        </a:p>
      </dgm:t>
    </dgm:pt>
    <dgm:pt modelId="{EB1E6989-12EF-4C32-A32C-856B80E9CD81}">
      <dgm:prSet/>
      <dgm:spPr/>
      <dgm:t>
        <a:bodyPr/>
        <a:lstStyle/>
        <a:p>
          <a:r>
            <a:rPr lang="en-US"/>
            <a:t>Society needs construction workers, electricians, and mechanics.</a:t>
          </a:r>
        </a:p>
        <a:p>
          <a:r>
            <a:rPr lang="en-US"/>
            <a:t>Fulfill the need.</a:t>
          </a:r>
        </a:p>
      </dgm:t>
    </dgm:pt>
    <dgm:pt modelId="{DB8EC02C-A1F6-41C2-822D-8EBCA79D0C6A}" type="parTrans" cxnId="{CA224D22-51A6-437D-BB6A-4852E17092AB}">
      <dgm:prSet/>
      <dgm:spPr/>
      <dgm:t>
        <a:bodyPr/>
        <a:lstStyle/>
        <a:p>
          <a:endParaRPr lang="en-US"/>
        </a:p>
      </dgm:t>
    </dgm:pt>
    <dgm:pt modelId="{D80A6BD7-63C3-49B6-B38A-61CF777534E6}" type="sibTrans" cxnId="{CA224D22-51A6-437D-BB6A-4852E17092AB}">
      <dgm:prSet/>
      <dgm:spPr/>
      <dgm:t>
        <a:bodyPr/>
        <a:lstStyle/>
        <a:p>
          <a:endParaRPr lang="en-US"/>
        </a:p>
      </dgm:t>
    </dgm:pt>
    <dgm:pt modelId="{8D875709-05C3-4636-9E02-C7F4186E79A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Provide a service or product that others cannot easily give</a:t>
          </a:r>
        </a:p>
      </dgm:t>
    </dgm:pt>
    <dgm:pt modelId="{524D5992-9838-4918-9CE6-408160057574}" type="parTrans" cxnId="{833EE182-1F79-406F-A43C-8FBBBE696B16}">
      <dgm:prSet/>
      <dgm:spPr/>
      <dgm:t>
        <a:bodyPr/>
        <a:lstStyle/>
        <a:p>
          <a:endParaRPr lang="en-US"/>
        </a:p>
      </dgm:t>
    </dgm:pt>
    <dgm:pt modelId="{C9ABBE8E-BFCE-4C0B-A8C0-0B79F78A9EB3}" type="sibTrans" cxnId="{833EE182-1F79-406F-A43C-8FBBBE696B16}">
      <dgm:prSet/>
      <dgm:spPr/>
      <dgm:t>
        <a:bodyPr/>
        <a:lstStyle/>
        <a:p>
          <a:endParaRPr lang="en-US"/>
        </a:p>
      </dgm:t>
    </dgm:pt>
    <dgm:pt modelId="{8776C00F-DD20-4296-B9B2-55249A2B8023}">
      <dgm:prSet/>
      <dgm:spPr/>
      <dgm:t>
        <a:bodyPr/>
        <a:lstStyle/>
        <a:p>
          <a:r>
            <a:rPr lang="en-US"/>
            <a:t>If you are the only person that can give people what they want, they will pay you for your service or product</a:t>
          </a:r>
        </a:p>
      </dgm:t>
    </dgm:pt>
    <dgm:pt modelId="{873DC22B-0908-47F3-AE41-85D7DC1876BF}" type="parTrans" cxnId="{D9336C05-4E4A-4061-B2C3-5671DEECC851}">
      <dgm:prSet/>
      <dgm:spPr/>
      <dgm:t>
        <a:bodyPr/>
        <a:lstStyle/>
        <a:p>
          <a:endParaRPr lang="en-US"/>
        </a:p>
      </dgm:t>
    </dgm:pt>
    <dgm:pt modelId="{B8482E3E-9822-4C3D-993A-C84CBE88D06C}" type="sibTrans" cxnId="{D9336C05-4E4A-4061-B2C3-5671DEECC851}">
      <dgm:prSet/>
      <dgm:spPr/>
      <dgm:t>
        <a:bodyPr/>
        <a:lstStyle/>
        <a:p>
          <a:endParaRPr lang="en-US"/>
        </a:p>
      </dgm:t>
    </dgm:pt>
    <dgm:pt modelId="{BF5DD588-D928-4C71-82B6-FA8DC8F888C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Gain work experience to become dependable to an employer</a:t>
          </a:r>
        </a:p>
      </dgm:t>
    </dgm:pt>
    <dgm:pt modelId="{5AE9D0EA-765B-4D79-8FF6-07543EE23383}" type="parTrans" cxnId="{252D2AEC-523F-44E1-A85D-D2562D8FB72F}">
      <dgm:prSet/>
      <dgm:spPr/>
      <dgm:t>
        <a:bodyPr/>
        <a:lstStyle/>
        <a:p>
          <a:endParaRPr lang="en-US"/>
        </a:p>
      </dgm:t>
    </dgm:pt>
    <dgm:pt modelId="{4C007235-B062-48E6-B62B-EC97CA1A9B52}" type="sibTrans" cxnId="{252D2AEC-523F-44E1-A85D-D2562D8FB72F}">
      <dgm:prSet/>
      <dgm:spPr/>
      <dgm:t>
        <a:bodyPr/>
        <a:lstStyle/>
        <a:p>
          <a:endParaRPr lang="en-US"/>
        </a:p>
      </dgm:t>
    </dgm:pt>
    <dgm:pt modelId="{BE4E44C5-E390-4ACF-ADD8-42A3F72A03FF}">
      <dgm:prSet/>
      <dgm:spPr/>
      <dgm:t>
        <a:bodyPr/>
        <a:lstStyle/>
        <a:p>
          <a:r>
            <a:rPr lang="en-US"/>
            <a:t>Build a resume that is provable to employers so you can negotiate for a higher salary and make yourself more competitive for other employers</a:t>
          </a:r>
        </a:p>
      </dgm:t>
    </dgm:pt>
    <dgm:pt modelId="{C62C79C9-8CBB-46B1-88F8-2757F31D8105}" type="parTrans" cxnId="{80865070-09B9-4153-8C06-72AC38A16666}">
      <dgm:prSet/>
      <dgm:spPr/>
      <dgm:t>
        <a:bodyPr/>
        <a:lstStyle/>
        <a:p>
          <a:endParaRPr lang="en-US"/>
        </a:p>
      </dgm:t>
    </dgm:pt>
    <dgm:pt modelId="{F1DE8F6C-D091-4118-B80E-0C3927B9D236}" type="sibTrans" cxnId="{80865070-09B9-4153-8C06-72AC38A16666}">
      <dgm:prSet/>
      <dgm:spPr/>
      <dgm:t>
        <a:bodyPr/>
        <a:lstStyle/>
        <a:p>
          <a:endParaRPr lang="en-US"/>
        </a:p>
      </dgm:t>
    </dgm:pt>
    <dgm:pt modelId="{63041305-6E7D-4E21-A90E-EA982E47D54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Receive an education to make you capable of learning a skill</a:t>
          </a:r>
        </a:p>
      </dgm:t>
    </dgm:pt>
    <dgm:pt modelId="{4EF7DF21-94EE-4FB6-B467-4A78E0F58C87}" type="parTrans" cxnId="{785274E8-4825-4542-BC63-C7F690B9D5E1}">
      <dgm:prSet/>
      <dgm:spPr/>
      <dgm:t>
        <a:bodyPr/>
        <a:lstStyle/>
        <a:p>
          <a:endParaRPr lang="en-US"/>
        </a:p>
      </dgm:t>
    </dgm:pt>
    <dgm:pt modelId="{4F6C3A5C-1A30-4A01-86B4-3EE9D8A8B498}" type="sibTrans" cxnId="{785274E8-4825-4542-BC63-C7F690B9D5E1}">
      <dgm:prSet/>
      <dgm:spPr/>
      <dgm:t>
        <a:bodyPr/>
        <a:lstStyle/>
        <a:p>
          <a:endParaRPr lang="en-US"/>
        </a:p>
      </dgm:t>
    </dgm:pt>
    <dgm:pt modelId="{5823001E-2B1B-463A-8B50-4D6AAB9B22BB}">
      <dgm:prSet/>
      <dgm:spPr/>
      <dgm:t>
        <a:bodyPr/>
        <a:lstStyle/>
        <a:p>
          <a:r>
            <a:rPr lang="en-US"/>
            <a:t>People do not normally hire those who don’t know what they are talking about for a complicated job/position</a:t>
          </a:r>
        </a:p>
      </dgm:t>
    </dgm:pt>
    <dgm:pt modelId="{CD8A630D-711D-4B00-958B-A8F3C68DE06A}" type="parTrans" cxnId="{DE78B6BF-C7BE-42B2-85A2-75A8E2881065}">
      <dgm:prSet/>
      <dgm:spPr/>
      <dgm:t>
        <a:bodyPr/>
        <a:lstStyle/>
        <a:p>
          <a:endParaRPr lang="en-US"/>
        </a:p>
      </dgm:t>
    </dgm:pt>
    <dgm:pt modelId="{A8D6FD49-BDB2-419B-850C-50C25FE16D69}" type="sibTrans" cxnId="{DE78B6BF-C7BE-42B2-85A2-75A8E2881065}">
      <dgm:prSet/>
      <dgm:spPr/>
      <dgm:t>
        <a:bodyPr/>
        <a:lstStyle/>
        <a:p>
          <a:endParaRPr lang="en-US"/>
        </a:p>
      </dgm:t>
    </dgm:pt>
    <dgm:pt modelId="{2B14C6BA-4A9F-43B4-9FB4-4CA090E7F4D4}" type="pres">
      <dgm:prSet presAssocID="{1A0C1B64-D590-4F7D-ABC6-0F1973C7A545}" presName="root" presStyleCnt="0">
        <dgm:presLayoutVars>
          <dgm:dir/>
          <dgm:resizeHandles val="exact"/>
        </dgm:presLayoutVars>
      </dgm:prSet>
      <dgm:spPr/>
    </dgm:pt>
    <dgm:pt modelId="{AACE6436-8470-4FD7-88E6-02B103A6F2EC}" type="pres">
      <dgm:prSet presAssocID="{B7F1164E-E1DB-49BB-B2A1-FBD14E8BDB26}" presName="compNode" presStyleCnt="0"/>
      <dgm:spPr/>
    </dgm:pt>
    <dgm:pt modelId="{4F0A921B-BE52-4B97-B793-41F825E6EF0D}" type="pres">
      <dgm:prSet presAssocID="{B7F1164E-E1DB-49BB-B2A1-FBD14E8BDB26}" presName="bgRect" presStyleLbl="bgShp" presStyleIdx="0" presStyleCnt="4"/>
      <dgm:spPr/>
    </dgm:pt>
    <dgm:pt modelId="{1BE4F07C-0866-4742-9216-0394C6230BE8}" type="pres">
      <dgm:prSet presAssocID="{B7F1164E-E1DB-49BB-B2A1-FBD14E8BDB2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lder"/>
        </a:ext>
      </dgm:extLst>
    </dgm:pt>
    <dgm:pt modelId="{18C69DC5-E86F-4E74-821E-4AE343082F69}" type="pres">
      <dgm:prSet presAssocID="{B7F1164E-E1DB-49BB-B2A1-FBD14E8BDB26}" presName="spaceRect" presStyleCnt="0"/>
      <dgm:spPr/>
    </dgm:pt>
    <dgm:pt modelId="{7E53EE91-768F-474F-AAD6-638E3FA1A0BC}" type="pres">
      <dgm:prSet presAssocID="{B7F1164E-E1DB-49BB-B2A1-FBD14E8BDB26}" presName="parTx" presStyleLbl="revTx" presStyleIdx="0" presStyleCnt="8">
        <dgm:presLayoutVars>
          <dgm:chMax val="0"/>
          <dgm:chPref val="0"/>
        </dgm:presLayoutVars>
      </dgm:prSet>
      <dgm:spPr/>
    </dgm:pt>
    <dgm:pt modelId="{0C94B04C-9D07-4C43-AA4A-6418FF438FCB}" type="pres">
      <dgm:prSet presAssocID="{B7F1164E-E1DB-49BB-B2A1-FBD14E8BDB26}" presName="desTx" presStyleLbl="revTx" presStyleIdx="1" presStyleCnt="8">
        <dgm:presLayoutVars/>
      </dgm:prSet>
      <dgm:spPr/>
    </dgm:pt>
    <dgm:pt modelId="{3F5A954F-FFB9-449C-A459-FA4E37D7C758}" type="pres">
      <dgm:prSet presAssocID="{FFF52DC3-8D93-49F8-A6AB-7BEA375AA03A}" presName="sibTrans" presStyleCnt="0"/>
      <dgm:spPr/>
    </dgm:pt>
    <dgm:pt modelId="{21990F38-6DBF-4014-95C3-333B73208C38}" type="pres">
      <dgm:prSet presAssocID="{8D875709-05C3-4636-9E02-C7F4186E79AE}" presName="compNode" presStyleCnt="0"/>
      <dgm:spPr/>
    </dgm:pt>
    <dgm:pt modelId="{43F881EA-EB6B-46E7-9B6E-3FCDF3F4B7AC}" type="pres">
      <dgm:prSet presAssocID="{8D875709-05C3-4636-9E02-C7F4186E79AE}" presName="bgRect" presStyleLbl="bgShp" presStyleIdx="1" presStyleCnt="4"/>
      <dgm:spPr/>
    </dgm:pt>
    <dgm:pt modelId="{2E69A950-C574-493B-BF4A-D707A5D555FF}" type="pres">
      <dgm:prSet presAssocID="{8D875709-05C3-4636-9E02-C7F4186E79A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CBCBDCB4-4B0C-4DE6-A3C9-23DAEC4D9C72}" type="pres">
      <dgm:prSet presAssocID="{8D875709-05C3-4636-9E02-C7F4186E79AE}" presName="spaceRect" presStyleCnt="0"/>
      <dgm:spPr/>
    </dgm:pt>
    <dgm:pt modelId="{EE9E47B8-0EE1-4AB7-B315-681333B13F22}" type="pres">
      <dgm:prSet presAssocID="{8D875709-05C3-4636-9E02-C7F4186E79AE}" presName="parTx" presStyleLbl="revTx" presStyleIdx="2" presStyleCnt="8">
        <dgm:presLayoutVars>
          <dgm:chMax val="0"/>
          <dgm:chPref val="0"/>
        </dgm:presLayoutVars>
      </dgm:prSet>
      <dgm:spPr/>
    </dgm:pt>
    <dgm:pt modelId="{ADA387EF-88A7-4FD4-88B7-5DC826E563FE}" type="pres">
      <dgm:prSet presAssocID="{8D875709-05C3-4636-9E02-C7F4186E79AE}" presName="desTx" presStyleLbl="revTx" presStyleIdx="3" presStyleCnt="8">
        <dgm:presLayoutVars/>
      </dgm:prSet>
      <dgm:spPr/>
    </dgm:pt>
    <dgm:pt modelId="{B60F1CB9-73FB-47AA-967E-107B55931184}" type="pres">
      <dgm:prSet presAssocID="{C9ABBE8E-BFCE-4C0B-A8C0-0B79F78A9EB3}" presName="sibTrans" presStyleCnt="0"/>
      <dgm:spPr/>
    </dgm:pt>
    <dgm:pt modelId="{1614C8BF-3AF8-4726-A13E-C6F6855D1CC8}" type="pres">
      <dgm:prSet presAssocID="{BF5DD588-D928-4C71-82B6-FA8DC8F888C9}" presName="compNode" presStyleCnt="0"/>
      <dgm:spPr/>
    </dgm:pt>
    <dgm:pt modelId="{83E97B32-3C6A-4AE4-BC21-5688ECE5BC99}" type="pres">
      <dgm:prSet presAssocID="{BF5DD588-D928-4C71-82B6-FA8DC8F888C9}" presName="bgRect" presStyleLbl="bgShp" presStyleIdx="2" presStyleCnt="4"/>
      <dgm:spPr/>
    </dgm:pt>
    <dgm:pt modelId="{7A742B85-6327-42E4-88BB-6FDF3D684B80}" type="pres">
      <dgm:prSet presAssocID="{BF5DD588-D928-4C71-82B6-FA8DC8F888C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F486003E-753B-45A7-9B14-88641E831211}" type="pres">
      <dgm:prSet presAssocID="{BF5DD588-D928-4C71-82B6-FA8DC8F888C9}" presName="spaceRect" presStyleCnt="0"/>
      <dgm:spPr/>
    </dgm:pt>
    <dgm:pt modelId="{704DEEA6-7D6E-411B-BC1F-490D3F854869}" type="pres">
      <dgm:prSet presAssocID="{BF5DD588-D928-4C71-82B6-FA8DC8F888C9}" presName="parTx" presStyleLbl="revTx" presStyleIdx="4" presStyleCnt="8">
        <dgm:presLayoutVars>
          <dgm:chMax val="0"/>
          <dgm:chPref val="0"/>
        </dgm:presLayoutVars>
      </dgm:prSet>
      <dgm:spPr/>
    </dgm:pt>
    <dgm:pt modelId="{6E30D81E-E172-4965-ACED-E1BADED40EB5}" type="pres">
      <dgm:prSet presAssocID="{BF5DD588-D928-4C71-82B6-FA8DC8F888C9}" presName="desTx" presStyleLbl="revTx" presStyleIdx="5" presStyleCnt="8">
        <dgm:presLayoutVars/>
      </dgm:prSet>
      <dgm:spPr/>
    </dgm:pt>
    <dgm:pt modelId="{E98969BE-80AB-4611-967D-C44AE2466620}" type="pres">
      <dgm:prSet presAssocID="{4C007235-B062-48E6-B62B-EC97CA1A9B52}" presName="sibTrans" presStyleCnt="0"/>
      <dgm:spPr/>
    </dgm:pt>
    <dgm:pt modelId="{32460026-D236-409C-B960-F31D2D999085}" type="pres">
      <dgm:prSet presAssocID="{63041305-6E7D-4E21-A90E-EA982E47D547}" presName="compNode" presStyleCnt="0"/>
      <dgm:spPr/>
    </dgm:pt>
    <dgm:pt modelId="{A8577E85-ED28-4AB9-8716-8AD22B0B30E8}" type="pres">
      <dgm:prSet presAssocID="{63041305-6E7D-4E21-A90E-EA982E47D547}" presName="bgRect" presStyleLbl="bgShp" presStyleIdx="3" presStyleCnt="4"/>
      <dgm:spPr/>
    </dgm:pt>
    <dgm:pt modelId="{66567794-D89F-4D5D-AEAE-9CCF841A45EB}" type="pres">
      <dgm:prSet presAssocID="{63041305-6E7D-4E21-A90E-EA982E47D54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B8701DE8-E0B5-412C-95DE-25348A4C54B8}" type="pres">
      <dgm:prSet presAssocID="{63041305-6E7D-4E21-A90E-EA982E47D547}" presName="spaceRect" presStyleCnt="0"/>
      <dgm:spPr/>
    </dgm:pt>
    <dgm:pt modelId="{4C206C52-D2D6-4B39-AB7E-2EC0214636CC}" type="pres">
      <dgm:prSet presAssocID="{63041305-6E7D-4E21-A90E-EA982E47D547}" presName="parTx" presStyleLbl="revTx" presStyleIdx="6" presStyleCnt="8">
        <dgm:presLayoutVars>
          <dgm:chMax val="0"/>
          <dgm:chPref val="0"/>
        </dgm:presLayoutVars>
      </dgm:prSet>
      <dgm:spPr/>
    </dgm:pt>
    <dgm:pt modelId="{0C7CA1C8-567B-4E73-86AD-5842AB236AC1}" type="pres">
      <dgm:prSet presAssocID="{63041305-6E7D-4E21-A90E-EA982E47D547}" presName="desTx" presStyleLbl="revTx" presStyleIdx="7" presStyleCnt="8">
        <dgm:presLayoutVars/>
      </dgm:prSet>
      <dgm:spPr/>
    </dgm:pt>
  </dgm:ptLst>
  <dgm:cxnLst>
    <dgm:cxn modelId="{D9336C05-4E4A-4061-B2C3-5671DEECC851}" srcId="{8D875709-05C3-4636-9E02-C7F4186E79AE}" destId="{8776C00F-DD20-4296-B9B2-55249A2B8023}" srcOrd="0" destOrd="0" parTransId="{873DC22B-0908-47F3-AE41-85D7DC1876BF}" sibTransId="{B8482E3E-9822-4C3D-993A-C84CBE88D06C}"/>
    <dgm:cxn modelId="{231F8E16-7A35-478F-8241-E6E6EB9C9D7C}" type="presOf" srcId="{8776C00F-DD20-4296-B9B2-55249A2B8023}" destId="{ADA387EF-88A7-4FD4-88B7-5DC826E563FE}" srcOrd="0" destOrd="0" presId="urn:microsoft.com/office/officeart/2018/2/layout/IconVerticalSolidList"/>
    <dgm:cxn modelId="{77D9F41A-5C56-4DF7-99EE-2FA447903849}" type="presOf" srcId="{B7F1164E-E1DB-49BB-B2A1-FBD14E8BDB26}" destId="{7E53EE91-768F-474F-AAD6-638E3FA1A0BC}" srcOrd="0" destOrd="0" presId="urn:microsoft.com/office/officeart/2018/2/layout/IconVerticalSolidList"/>
    <dgm:cxn modelId="{CA224D22-51A6-437D-BB6A-4852E17092AB}" srcId="{B7F1164E-E1DB-49BB-B2A1-FBD14E8BDB26}" destId="{EB1E6989-12EF-4C32-A32C-856B80E9CD81}" srcOrd="0" destOrd="0" parTransId="{DB8EC02C-A1F6-41C2-822D-8EBCA79D0C6A}" sibTransId="{D80A6BD7-63C3-49B6-B38A-61CF777534E6}"/>
    <dgm:cxn modelId="{DFF54A2A-29D7-4E5C-946C-31D799C8C245}" type="presOf" srcId="{BE4E44C5-E390-4ACF-ADD8-42A3F72A03FF}" destId="{6E30D81E-E172-4965-ACED-E1BADED40EB5}" srcOrd="0" destOrd="0" presId="urn:microsoft.com/office/officeart/2018/2/layout/IconVerticalSolidList"/>
    <dgm:cxn modelId="{4454FA2B-60BF-48BB-8AEC-2E0A829C837D}" type="presOf" srcId="{EB1E6989-12EF-4C32-A32C-856B80E9CD81}" destId="{0C94B04C-9D07-4C43-AA4A-6418FF438FCB}" srcOrd="0" destOrd="0" presId="urn:microsoft.com/office/officeart/2018/2/layout/IconVerticalSolidList"/>
    <dgm:cxn modelId="{22C87E42-28C4-42AA-B6A0-C715C6192D72}" type="presOf" srcId="{5823001E-2B1B-463A-8B50-4D6AAB9B22BB}" destId="{0C7CA1C8-567B-4E73-86AD-5842AB236AC1}" srcOrd="0" destOrd="0" presId="urn:microsoft.com/office/officeart/2018/2/layout/IconVerticalSolidList"/>
    <dgm:cxn modelId="{80865070-09B9-4153-8C06-72AC38A16666}" srcId="{BF5DD588-D928-4C71-82B6-FA8DC8F888C9}" destId="{BE4E44C5-E390-4ACF-ADD8-42A3F72A03FF}" srcOrd="0" destOrd="0" parTransId="{C62C79C9-8CBB-46B1-88F8-2757F31D8105}" sibTransId="{F1DE8F6C-D091-4118-B80E-0C3927B9D236}"/>
    <dgm:cxn modelId="{E0491C53-35CC-4713-AC9C-B12424D7C934}" type="presOf" srcId="{BF5DD588-D928-4C71-82B6-FA8DC8F888C9}" destId="{704DEEA6-7D6E-411B-BC1F-490D3F854869}" srcOrd="0" destOrd="0" presId="urn:microsoft.com/office/officeart/2018/2/layout/IconVerticalSolidList"/>
    <dgm:cxn modelId="{833EE182-1F79-406F-A43C-8FBBBE696B16}" srcId="{1A0C1B64-D590-4F7D-ABC6-0F1973C7A545}" destId="{8D875709-05C3-4636-9E02-C7F4186E79AE}" srcOrd="1" destOrd="0" parTransId="{524D5992-9838-4918-9CE6-408160057574}" sibTransId="{C9ABBE8E-BFCE-4C0B-A8C0-0B79F78A9EB3}"/>
    <dgm:cxn modelId="{000F8E98-604A-4CCC-A991-74F6F6CDE03E}" type="presOf" srcId="{63041305-6E7D-4E21-A90E-EA982E47D547}" destId="{4C206C52-D2D6-4B39-AB7E-2EC0214636CC}" srcOrd="0" destOrd="0" presId="urn:microsoft.com/office/officeart/2018/2/layout/IconVerticalSolidList"/>
    <dgm:cxn modelId="{E60513A8-8353-4BC0-B214-A6484DF996E2}" type="presOf" srcId="{1A0C1B64-D590-4F7D-ABC6-0F1973C7A545}" destId="{2B14C6BA-4A9F-43B4-9FB4-4CA090E7F4D4}" srcOrd="0" destOrd="0" presId="urn:microsoft.com/office/officeart/2018/2/layout/IconVerticalSolidList"/>
    <dgm:cxn modelId="{ADE418AE-7579-499F-8A28-03686432EDAC}" type="presOf" srcId="{8D875709-05C3-4636-9E02-C7F4186E79AE}" destId="{EE9E47B8-0EE1-4AB7-B315-681333B13F22}" srcOrd="0" destOrd="0" presId="urn:microsoft.com/office/officeart/2018/2/layout/IconVerticalSolidList"/>
    <dgm:cxn modelId="{DE78B6BF-C7BE-42B2-85A2-75A8E2881065}" srcId="{63041305-6E7D-4E21-A90E-EA982E47D547}" destId="{5823001E-2B1B-463A-8B50-4D6AAB9B22BB}" srcOrd="0" destOrd="0" parTransId="{CD8A630D-711D-4B00-958B-A8F3C68DE06A}" sibTransId="{A8D6FD49-BDB2-419B-850C-50C25FE16D69}"/>
    <dgm:cxn modelId="{719365C7-FE48-4D1B-BCFC-1AB8C8C9A5C9}" srcId="{1A0C1B64-D590-4F7D-ABC6-0F1973C7A545}" destId="{B7F1164E-E1DB-49BB-B2A1-FBD14E8BDB26}" srcOrd="0" destOrd="0" parTransId="{785593AA-C3FA-4662-899A-16DF18E4D802}" sibTransId="{FFF52DC3-8D93-49F8-A6AB-7BEA375AA03A}"/>
    <dgm:cxn modelId="{785274E8-4825-4542-BC63-C7F690B9D5E1}" srcId="{1A0C1B64-D590-4F7D-ABC6-0F1973C7A545}" destId="{63041305-6E7D-4E21-A90E-EA982E47D547}" srcOrd="3" destOrd="0" parTransId="{4EF7DF21-94EE-4FB6-B467-4A78E0F58C87}" sibTransId="{4F6C3A5C-1A30-4A01-86B4-3EE9D8A8B498}"/>
    <dgm:cxn modelId="{252D2AEC-523F-44E1-A85D-D2562D8FB72F}" srcId="{1A0C1B64-D590-4F7D-ABC6-0F1973C7A545}" destId="{BF5DD588-D928-4C71-82B6-FA8DC8F888C9}" srcOrd="2" destOrd="0" parTransId="{5AE9D0EA-765B-4D79-8FF6-07543EE23383}" sibTransId="{4C007235-B062-48E6-B62B-EC97CA1A9B52}"/>
    <dgm:cxn modelId="{921CF156-BB5D-46FF-B7A4-BD5C882E7EDE}" type="presParOf" srcId="{2B14C6BA-4A9F-43B4-9FB4-4CA090E7F4D4}" destId="{AACE6436-8470-4FD7-88E6-02B103A6F2EC}" srcOrd="0" destOrd="0" presId="urn:microsoft.com/office/officeart/2018/2/layout/IconVerticalSolidList"/>
    <dgm:cxn modelId="{E35640C9-5976-493A-909B-C03343ACB7CD}" type="presParOf" srcId="{AACE6436-8470-4FD7-88E6-02B103A6F2EC}" destId="{4F0A921B-BE52-4B97-B793-41F825E6EF0D}" srcOrd="0" destOrd="0" presId="urn:microsoft.com/office/officeart/2018/2/layout/IconVerticalSolidList"/>
    <dgm:cxn modelId="{91CCA1B8-778D-47CF-84C8-B7A7A9F14720}" type="presParOf" srcId="{AACE6436-8470-4FD7-88E6-02B103A6F2EC}" destId="{1BE4F07C-0866-4742-9216-0394C6230BE8}" srcOrd="1" destOrd="0" presId="urn:microsoft.com/office/officeart/2018/2/layout/IconVerticalSolidList"/>
    <dgm:cxn modelId="{CE4877EA-A49F-4F9F-951F-6255EF015E38}" type="presParOf" srcId="{AACE6436-8470-4FD7-88E6-02B103A6F2EC}" destId="{18C69DC5-E86F-4E74-821E-4AE343082F69}" srcOrd="2" destOrd="0" presId="urn:microsoft.com/office/officeart/2018/2/layout/IconVerticalSolidList"/>
    <dgm:cxn modelId="{3D4AB215-63F6-4074-B695-DA112AAB538D}" type="presParOf" srcId="{AACE6436-8470-4FD7-88E6-02B103A6F2EC}" destId="{7E53EE91-768F-474F-AAD6-638E3FA1A0BC}" srcOrd="3" destOrd="0" presId="urn:microsoft.com/office/officeart/2018/2/layout/IconVerticalSolidList"/>
    <dgm:cxn modelId="{B3C18523-CA40-4D77-BAAD-A665D87419EB}" type="presParOf" srcId="{AACE6436-8470-4FD7-88E6-02B103A6F2EC}" destId="{0C94B04C-9D07-4C43-AA4A-6418FF438FCB}" srcOrd="4" destOrd="0" presId="urn:microsoft.com/office/officeart/2018/2/layout/IconVerticalSolidList"/>
    <dgm:cxn modelId="{A85801B5-DC5D-4D2F-BC30-29702D10AF02}" type="presParOf" srcId="{2B14C6BA-4A9F-43B4-9FB4-4CA090E7F4D4}" destId="{3F5A954F-FFB9-449C-A459-FA4E37D7C758}" srcOrd="1" destOrd="0" presId="urn:microsoft.com/office/officeart/2018/2/layout/IconVerticalSolidList"/>
    <dgm:cxn modelId="{032D9F81-1FE4-4BB0-B765-00292B23AC76}" type="presParOf" srcId="{2B14C6BA-4A9F-43B4-9FB4-4CA090E7F4D4}" destId="{21990F38-6DBF-4014-95C3-333B73208C38}" srcOrd="2" destOrd="0" presId="urn:microsoft.com/office/officeart/2018/2/layout/IconVerticalSolidList"/>
    <dgm:cxn modelId="{01B7C8EC-529B-4173-9BCA-85E9EC9DBB32}" type="presParOf" srcId="{21990F38-6DBF-4014-95C3-333B73208C38}" destId="{43F881EA-EB6B-46E7-9B6E-3FCDF3F4B7AC}" srcOrd="0" destOrd="0" presId="urn:microsoft.com/office/officeart/2018/2/layout/IconVerticalSolidList"/>
    <dgm:cxn modelId="{26E621C2-BC06-4B24-B06B-5FCDEBFC662D}" type="presParOf" srcId="{21990F38-6DBF-4014-95C3-333B73208C38}" destId="{2E69A950-C574-493B-BF4A-D707A5D555FF}" srcOrd="1" destOrd="0" presId="urn:microsoft.com/office/officeart/2018/2/layout/IconVerticalSolidList"/>
    <dgm:cxn modelId="{E8FFF6A7-6982-4CC7-96D2-64112F7CE9EB}" type="presParOf" srcId="{21990F38-6DBF-4014-95C3-333B73208C38}" destId="{CBCBDCB4-4B0C-4DE6-A3C9-23DAEC4D9C72}" srcOrd="2" destOrd="0" presId="urn:microsoft.com/office/officeart/2018/2/layout/IconVerticalSolidList"/>
    <dgm:cxn modelId="{65EEF041-417B-4FB4-9782-FFEFFC5285B0}" type="presParOf" srcId="{21990F38-6DBF-4014-95C3-333B73208C38}" destId="{EE9E47B8-0EE1-4AB7-B315-681333B13F22}" srcOrd="3" destOrd="0" presId="urn:microsoft.com/office/officeart/2018/2/layout/IconVerticalSolidList"/>
    <dgm:cxn modelId="{8462F9F0-0C5A-4099-9BCA-67F648E8C4D2}" type="presParOf" srcId="{21990F38-6DBF-4014-95C3-333B73208C38}" destId="{ADA387EF-88A7-4FD4-88B7-5DC826E563FE}" srcOrd="4" destOrd="0" presId="urn:microsoft.com/office/officeart/2018/2/layout/IconVerticalSolidList"/>
    <dgm:cxn modelId="{2B5EA2FA-9948-4839-80AF-664E4C849C26}" type="presParOf" srcId="{2B14C6BA-4A9F-43B4-9FB4-4CA090E7F4D4}" destId="{B60F1CB9-73FB-47AA-967E-107B55931184}" srcOrd="3" destOrd="0" presId="urn:microsoft.com/office/officeart/2018/2/layout/IconVerticalSolidList"/>
    <dgm:cxn modelId="{E8850CE4-062D-4335-95C7-1E75D3DE2937}" type="presParOf" srcId="{2B14C6BA-4A9F-43B4-9FB4-4CA090E7F4D4}" destId="{1614C8BF-3AF8-4726-A13E-C6F6855D1CC8}" srcOrd="4" destOrd="0" presId="urn:microsoft.com/office/officeart/2018/2/layout/IconVerticalSolidList"/>
    <dgm:cxn modelId="{1549E242-B778-4876-825D-1C64E4C159DB}" type="presParOf" srcId="{1614C8BF-3AF8-4726-A13E-C6F6855D1CC8}" destId="{83E97B32-3C6A-4AE4-BC21-5688ECE5BC99}" srcOrd="0" destOrd="0" presId="urn:microsoft.com/office/officeart/2018/2/layout/IconVerticalSolidList"/>
    <dgm:cxn modelId="{275CB387-04B5-4DF5-9648-69F8CD3DF238}" type="presParOf" srcId="{1614C8BF-3AF8-4726-A13E-C6F6855D1CC8}" destId="{7A742B85-6327-42E4-88BB-6FDF3D684B80}" srcOrd="1" destOrd="0" presId="urn:microsoft.com/office/officeart/2018/2/layout/IconVerticalSolidList"/>
    <dgm:cxn modelId="{E7F52BDF-4180-4F33-BD19-E591774B1ACA}" type="presParOf" srcId="{1614C8BF-3AF8-4726-A13E-C6F6855D1CC8}" destId="{F486003E-753B-45A7-9B14-88641E831211}" srcOrd="2" destOrd="0" presId="urn:microsoft.com/office/officeart/2018/2/layout/IconVerticalSolidList"/>
    <dgm:cxn modelId="{2F041BA8-63AA-49CF-848D-83FEE1D3F0F1}" type="presParOf" srcId="{1614C8BF-3AF8-4726-A13E-C6F6855D1CC8}" destId="{704DEEA6-7D6E-411B-BC1F-490D3F854869}" srcOrd="3" destOrd="0" presId="urn:microsoft.com/office/officeart/2018/2/layout/IconVerticalSolidList"/>
    <dgm:cxn modelId="{3E46B745-8527-40A4-B49A-0B4B08EF5D55}" type="presParOf" srcId="{1614C8BF-3AF8-4726-A13E-C6F6855D1CC8}" destId="{6E30D81E-E172-4965-ACED-E1BADED40EB5}" srcOrd="4" destOrd="0" presId="urn:microsoft.com/office/officeart/2018/2/layout/IconVerticalSolidList"/>
    <dgm:cxn modelId="{10CB08EA-B789-4439-AB99-CDB34EFC0F5E}" type="presParOf" srcId="{2B14C6BA-4A9F-43B4-9FB4-4CA090E7F4D4}" destId="{E98969BE-80AB-4611-967D-C44AE2466620}" srcOrd="5" destOrd="0" presId="urn:microsoft.com/office/officeart/2018/2/layout/IconVerticalSolidList"/>
    <dgm:cxn modelId="{0DED7155-0AE1-430D-AC54-6F92CB50D4AF}" type="presParOf" srcId="{2B14C6BA-4A9F-43B4-9FB4-4CA090E7F4D4}" destId="{32460026-D236-409C-B960-F31D2D999085}" srcOrd="6" destOrd="0" presId="urn:microsoft.com/office/officeart/2018/2/layout/IconVerticalSolidList"/>
    <dgm:cxn modelId="{02B3C51B-324A-49EA-9BEE-3B13F7A1D6FA}" type="presParOf" srcId="{32460026-D236-409C-B960-F31D2D999085}" destId="{A8577E85-ED28-4AB9-8716-8AD22B0B30E8}" srcOrd="0" destOrd="0" presId="urn:microsoft.com/office/officeart/2018/2/layout/IconVerticalSolidList"/>
    <dgm:cxn modelId="{86169C62-A62A-4729-8F7B-02E9795A5036}" type="presParOf" srcId="{32460026-D236-409C-B960-F31D2D999085}" destId="{66567794-D89F-4D5D-AEAE-9CCF841A45EB}" srcOrd="1" destOrd="0" presId="urn:microsoft.com/office/officeart/2018/2/layout/IconVerticalSolidList"/>
    <dgm:cxn modelId="{C78A7DC0-B0F7-44C7-9E49-5E160C39DDFA}" type="presParOf" srcId="{32460026-D236-409C-B960-F31D2D999085}" destId="{B8701DE8-E0B5-412C-95DE-25348A4C54B8}" srcOrd="2" destOrd="0" presId="urn:microsoft.com/office/officeart/2018/2/layout/IconVerticalSolidList"/>
    <dgm:cxn modelId="{C06D1939-9FA5-400C-89C6-2A5853FD15D7}" type="presParOf" srcId="{32460026-D236-409C-B960-F31D2D999085}" destId="{4C206C52-D2D6-4B39-AB7E-2EC0214636CC}" srcOrd="3" destOrd="0" presId="urn:microsoft.com/office/officeart/2018/2/layout/IconVerticalSolidList"/>
    <dgm:cxn modelId="{5D6ECBCD-FFD3-4874-9572-7CD2E74CB201}" type="presParOf" srcId="{32460026-D236-409C-B960-F31D2D999085}" destId="{0C7CA1C8-567B-4E73-86AD-5842AB236AC1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0A921B-BE52-4B97-B793-41F825E6EF0D}">
      <dsp:nvSpPr>
        <dsp:cNvPr id="0" name=""/>
        <dsp:cNvSpPr/>
      </dsp:nvSpPr>
      <dsp:spPr>
        <a:xfrm>
          <a:off x="0" y="2310"/>
          <a:ext cx="8469744" cy="117121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E4F07C-0866-4742-9216-0394C6230BE8}">
      <dsp:nvSpPr>
        <dsp:cNvPr id="0" name=""/>
        <dsp:cNvSpPr/>
      </dsp:nvSpPr>
      <dsp:spPr>
        <a:xfrm>
          <a:off x="354292" y="265834"/>
          <a:ext cx="644168" cy="6441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53EE91-768F-474F-AAD6-638E3FA1A0BC}">
      <dsp:nvSpPr>
        <dsp:cNvPr id="0" name=""/>
        <dsp:cNvSpPr/>
      </dsp:nvSpPr>
      <dsp:spPr>
        <a:xfrm>
          <a:off x="1352752" y="2310"/>
          <a:ext cx="3811384" cy="1171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954" tIns="123954" rIns="123954" bIns="123954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Learn a desired skill</a:t>
          </a: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(or trade)</a:t>
          </a:r>
        </a:p>
      </dsp:txBody>
      <dsp:txXfrm>
        <a:off x="1352752" y="2310"/>
        <a:ext cx="3811384" cy="1171214"/>
      </dsp:txXfrm>
    </dsp:sp>
    <dsp:sp modelId="{0C94B04C-9D07-4C43-AA4A-6418FF438FCB}">
      <dsp:nvSpPr>
        <dsp:cNvPr id="0" name=""/>
        <dsp:cNvSpPr/>
      </dsp:nvSpPr>
      <dsp:spPr>
        <a:xfrm>
          <a:off x="5164137" y="2310"/>
          <a:ext cx="3305606" cy="1171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954" tIns="123954" rIns="123954" bIns="123954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Society needs construction workers, electricians, and mechanics.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Fulfill the need.</a:t>
          </a:r>
        </a:p>
      </dsp:txBody>
      <dsp:txXfrm>
        <a:off x="5164137" y="2310"/>
        <a:ext cx="3305606" cy="1171214"/>
      </dsp:txXfrm>
    </dsp:sp>
    <dsp:sp modelId="{43F881EA-EB6B-46E7-9B6E-3FCDF3F4B7AC}">
      <dsp:nvSpPr>
        <dsp:cNvPr id="0" name=""/>
        <dsp:cNvSpPr/>
      </dsp:nvSpPr>
      <dsp:spPr>
        <a:xfrm>
          <a:off x="0" y="1466329"/>
          <a:ext cx="8469744" cy="1171214"/>
        </a:xfrm>
        <a:prstGeom prst="roundRect">
          <a:avLst>
            <a:gd name="adj" fmla="val 10000"/>
          </a:avLst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69A950-C574-493B-BF4A-D707A5D555FF}">
      <dsp:nvSpPr>
        <dsp:cNvPr id="0" name=""/>
        <dsp:cNvSpPr/>
      </dsp:nvSpPr>
      <dsp:spPr>
        <a:xfrm>
          <a:off x="354292" y="1729852"/>
          <a:ext cx="644168" cy="64416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9E47B8-0EE1-4AB7-B315-681333B13F22}">
      <dsp:nvSpPr>
        <dsp:cNvPr id="0" name=""/>
        <dsp:cNvSpPr/>
      </dsp:nvSpPr>
      <dsp:spPr>
        <a:xfrm>
          <a:off x="1352752" y="1466329"/>
          <a:ext cx="3811384" cy="1171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954" tIns="123954" rIns="123954" bIns="123954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Provide a service or product that others cannot easily give</a:t>
          </a:r>
        </a:p>
      </dsp:txBody>
      <dsp:txXfrm>
        <a:off x="1352752" y="1466329"/>
        <a:ext cx="3811384" cy="1171214"/>
      </dsp:txXfrm>
    </dsp:sp>
    <dsp:sp modelId="{ADA387EF-88A7-4FD4-88B7-5DC826E563FE}">
      <dsp:nvSpPr>
        <dsp:cNvPr id="0" name=""/>
        <dsp:cNvSpPr/>
      </dsp:nvSpPr>
      <dsp:spPr>
        <a:xfrm>
          <a:off x="5164137" y="1466329"/>
          <a:ext cx="3305606" cy="1171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954" tIns="123954" rIns="123954" bIns="123954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If you are the only person that can give people what they want, they will pay you for your service or product</a:t>
          </a:r>
        </a:p>
      </dsp:txBody>
      <dsp:txXfrm>
        <a:off x="5164137" y="1466329"/>
        <a:ext cx="3305606" cy="1171214"/>
      </dsp:txXfrm>
    </dsp:sp>
    <dsp:sp modelId="{83E97B32-3C6A-4AE4-BC21-5688ECE5BC99}">
      <dsp:nvSpPr>
        <dsp:cNvPr id="0" name=""/>
        <dsp:cNvSpPr/>
      </dsp:nvSpPr>
      <dsp:spPr>
        <a:xfrm>
          <a:off x="0" y="2930347"/>
          <a:ext cx="8469744" cy="1171214"/>
        </a:xfrm>
        <a:prstGeom prst="roundRect">
          <a:avLst>
            <a:gd name="adj" fmla="val 10000"/>
          </a:avLst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742B85-6327-42E4-88BB-6FDF3D684B80}">
      <dsp:nvSpPr>
        <dsp:cNvPr id="0" name=""/>
        <dsp:cNvSpPr/>
      </dsp:nvSpPr>
      <dsp:spPr>
        <a:xfrm>
          <a:off x="354292" y="3193870"/>
          <a:ext cx="644168" cy="64416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4DEEA6-7D6E-411B-BC1F-490D3F854869}">
      <dsp:nvSpPr>
        <dsp:cNvPr id="0" name=""/>
        <dsp:cNvSpPr/>
      </dsp:nvSpPr>
      <dsp:spPr>
        <a:xfrm>
          <a:off x="1352752" y="2930347"/>
          <a:ext cx="3811384" cy="1171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954" tIns="123954" rIns="123954" bIns="123954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Gain work experience to become dependable to an employer</a:t>
          </a:r>
        </a:p>
      </dsp:txBody>
      <dsp:txXfrm>
        <a:off x="1352752" y="2930347"/>
        <a:ext cx="3811384" cy="1171214"/>
      </dsp:txXfrm>
    </dsp:sp>
    <dsp:sp modelId="{6E30D81E-E172-4965-ACED-E1BADED40EB5}">
      <dsp:nvSpPr>
        <dsp:cNvPr id="0" name=""/>
        <dsp:cNvSpPr/>
      </dsp:nvSpPr>
      <dsp:spPr>
        <a:xfrm>
          <a:off x="5164137" y="2930347"/>
          <a:ext cx="3305606" cy="1171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954" tIns="123954" rIns="123954" bIns="123954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Build a resume that is provable to employers so you can negotiate for a higher salary and make yourself more competitive for other employers</a:t>
          </a:r>
        </a:p>
      </dsp:txBody>
      <dsp:txXfrm>
        <a:off x="5164137" y="2930347"/>
        <a:ext cx="3305606" cy="1171214"/>
      </dsp:txXfrm>
    </dsp:sp>
    <dsp:sp modelId="{A8577E85-ED28-4AB9-8716-8AD22B0B30E8}">
      <dsp:nvSpPr>
        <dsp:cNvPr id="0" name=""/>
        <dsp:cNvSpPr/>
      </dsp:nvSpPr>
      <dsp:spPr>
        <a:xfrm>
          <a:off x="0" y="4394365"/>
          <a:ext cx="8469744" cy="1171214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567794-D89F-4D5D-AEAE-9CCF841A45EB}">
      <dsp:nvSpPr>
        <dsp:cNvPr id="0" name=""/>
        <dsp:cNvSpPr/>
      </dsp:nvSpPr>
      <dsp:spPr>
        <a:xfrm>
          <a:off x="354292" y="4657888"/>
          <a:ext cx="644168" cy="64416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06C52-D2D6-4B39-AB7E-2EC0214636CC}">
      <dsp:nvSpPr>
        <dsp:cNvPr id="0" name=""/>
        <dsp:cNvSpPr/>
      </dsp:nvSpPr>
      <dsp:spPr>
        <a:xfrm>
          <a:off x="1352752" y="4394365"/>
          <a:ext cx="3811384" cy="1171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954" tIns="123954" rIns="123954" bIns="123954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Receive an education to make you capable of learning a skill</a:t>
          </a:r>
        </a:p>
      </dsp:txBody>
      <dsp:txXfrm>
        <a:off x="1352752" y="4394365"/>
        <a:ext cx="3811384" cy="1171214"/>
      </dsp:txXfrm>
    </dsp:sp>
    <dsp:sp modelId="{0C7CA1C8-567B-4E73-86AD-5842AB236AC1}">
      <dsp:nvSpPr>
        <dsp:cNvPr id="0" name=""/>
        <dsp:cNvSpPr/>
      </dsp:nvSpPr>
      <dsp:spPr>
        <a:xfrm>
          <a:off x="5164137" y="4394365"/>
          <a:ext cx="3305606" cy="1171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954" tIns="123954" rIns="123954" bIns="123954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People do not normally hire those who don’t know what they are talking about for a complicated job/position</a:t>
          </a:r>
        </a:p>
      </dsp:txBody>
      <dsp:txXfrm>
        <a:off x="5164137" y="4394365"/>
        <a:ext cx="3305606" cy="11712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52F3-C9CA-45A5-9621-CBF76932A71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BBEE-6D7A-4E32-A5A8-7B8973653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136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52F3-C9CA-45A5-9621-CBF76932A71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BBEE-6D7A-4E32-A5A8-7B8973653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06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52F3-C9CA-45A5-9621-CBF76932A71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BBEE-6D7A-4E32-A5A8-7B8973653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147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52F3-C9CA-45A5-9621-CBF76932A71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BBEE-6D7A-4E32-A5A8-7B8973653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3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52F3-C9CA-45A5-9621-CBF76932A71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BBEE-6D7A-4E32-A5A8-7B8973653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52F3-C9CA-45A5-9621-CBF76932A71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BBEE-6D7A-4E32-A5A8-7B8973653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52F3-C9CA-45A5-9621-CBF76932A71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BBEE-6D7A-4E32-A5A8-7B8973653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66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52F3-C9CA-45A5-9621-CBF76932A71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BBEE-6D7A-4E32-A5A8-7B8973653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4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52F3-C9CA-45A5-9621-CBF76932A71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BBEE-6D7A-4E32-A5A8-7B8973653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91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52F3-C9CA-45A5-9621-CBF76932A71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BBEE-6D7A-4E32-A5A8-7B8973653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70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52F3-C9CA-45A5-9621-CBF76932A71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BBEE-6D7A-4E32-A5A8-7B8973653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3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552F3-C9CA-45A5-9621-CBF76932A71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CBBEE-6D7A-4E32-A5A8-7B8973653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8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eeganleary.com/nupoc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vycs.com/charts/2022-military-pay-chart.htm" TargetMode="External"/><Relationship Id="rId7" Type="http://schemas.openxmlformats.org/officeDocument/2006/relationships/hyperlink" Target="https://www.defensetravel.dod.mil/site/bah.cfm" TargetMode="External"/><Relationship Id="rId2" Type="http://schemas.openxmlformats.org/officeDocument/2006/relationships/hyperlink" Target="https://www.va.gov/education/gi-bill-comparison-too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fas.mil/militarymembers/payentitlements/Pay-Tables/" TargetMode="External"/><Relationship Id="rId5" Type="http://schemas.openxmlformats.org/officeDocument/2006/relationships/hyperlink" Target="https://www.navycs.com/submarine-pay-chart.html" TargetMode="External"/><Relationship Id="rId4" Type="http://schemas.openxmlformats.org/officeDocument/2006/relationships/hyperlink" Target="https://veteran.com/career-sea-pay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2525-EE0E-27F1-6E27-3B30EC5586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Estimating Your Value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BC6AE1-4749-78A4-C41B-BE8E88362A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What value do you place in yourself?</a:t>
            </a:r>
          </a:p>
          <a:p>
            <a:endParaRPr lang="en-US" dirty="0"/>
          </a:p>
          <a:p>
            <a:r>
              <a:rPr lang="en-US" dirty="0"/>
              <a:t>ETN1 Moses Ortiz</a:t>
            </a:r>
          </a:p>
        </p:txBody>
      </p:sp>
    </p:spTree>
    <p:extLst>
      <p:ext uri="{BB962C8B-B14F-4D97-AF65-F5344CB8AC3E}">
        <p14:creationId xmlns:p14="http://schemas.microsoft.com/office/powerpoint/2010/main" val="328129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7F14A-1C9F-16F0-839E-E34EAA069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7933" y="3198677"/>
            <a:ext cx="4326103" cy="851575"/>
          </a:xfrm>
          <a:ln w="381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/>
              <a:t>What if you only had to worry about the PROS?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44291-8032-E3D0-1DC8-12595D11E0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0848" y="1024111"/>
            <a:ext cx="5181600" cy="2014653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00000"/>
              </a:lnSpc>
            </a:pPr>
            <a:r>
              <a:rPr lang="en-US" sz="1300" dirty="0"/>
              <a:t>Your expected salary average is $55,000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300" dirty="0"/>
              <a:t>	This is higher than the median wage high school 	graduates in the US by $14k-$15k ($40,000)</a:t>
            </a:r>
          </a:p>
          <a:p>
            <a:pPr lvl="0">
              <a:lnSpc>
                <a:spcPct val="100000"/>
              </a:lnSpc>
            </a:pPr>
            <a:r>
              <a:rPr lang="en-US" sz="1300" dirty="0"/>
              <a:t>Networking at college can lead to life-long connections for future employment opportunities</a:t>
            </a:r>
          </a:p>
          <a:p>
            <a:pPr lvl="0">
              <a:lnSpc>
                <a:spcPct val="100000"/>
              </a:lnSpc>
            </a:pPr>
            <a:r>
              <a:rPr lang="en-US" sz="1300" dirty="0"/>
              <a:t>35% of all jobs in the US require a bachelor’s degree or higher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300" dirty="0"/>
              <a:t>	30% of jobs require “some college” or an associate’s degree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300" dirty="0"/>
              <a:t>	35% of the remaining jobs do not require education past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300" dirty="0"/>
              <a:t>	a high school diploma or less education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BDE65-AEF2-2D87-C8D7-8F6C5C711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37099" y="1024366"/>
            <a:ext cx="5181600" cy="3095052"/>
          </a:xfrm>
        </p:spPr>
        <p:txBody>
          <a:bodyPr>
            <a:noAutofit/>
          </a:bodyPr>
          <a:lstStyle/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College is more likely to last up to 5-6 years long</a:t>
            </a:r>
          </a:p>
          <a:p>
            <a:pPr marL="457200" lvl="1" indent="0">
              <a:buNone/>
            </a:pPr>
            <a:r>
              <a:rPr lang="en-US" sz="1200" dirty="0"/>
              <a:t>	(3 out of 5 individuals graduate in 5-6 years instead of the 	“expected” 4 years)</a:t>
            </a:r>
          </a:p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The cost is $84,000 on average for a 4 year education</a:t>
            </a:r>
          </a:p>
          <a:p>
            <a:pPr lvl="0">
              <a:lnSpc>
                <a:spcPct val="100000"/>
              </a:lnSpc>
            </a:pPr>
            <a:r>
              <a:rPr lang="en-US" sz="1200" dirty="0"/>
              <a:t>(Expected $20,000 of interest added if you pay it off over a 10 year period)</a:t>
            </a:r>
          </a:p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College graduates are employed 6 months on average after graduation, NOT immediately</a:t>
            </a:r>
          </a:p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College graduates experience a 40% chance of underemployment and a experience a 4% unemployment rate</a:t>
            </a:r>
          </a:p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2 out of 5 individuals drop out of college</a:t>
            </a:r>
          </a:p>
          <a:p>
            <a:pPr marL="457200" lvl="1" indent="0">
              <a:buNone/>
            </a:pPr>
            <a:r>
              <a:rPr lang="en-US" sz="1200" dirty="0"/>
              <a:t>	Mainly due to financial concerns</a:t>
            </a:r>
          </a:p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4 out of 5 individuals change their major during college</a:t>
            </a:r>
          </a:p>
          <a:p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334E4AD-1F15-6AA9-618E-E337B12D182C}"/>
              </a:ext>
            </a:extLst>
          </p:cNvPr>
          <p:cNvSpPr/>
          <p:nvPr/>
        </p:nvSpPr>
        <p:spPr>
          <a:xfrm>
            <a:off x="290671" y="482448"/>
            <a:ext cx="11628028" cy="448071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379271"/>
              <a:satOff val="-8710"/>
              <a:lumOff val="-5883"/>
              <a:alphaOff val="0"/>
            </a:schemeClr>
          </a:fillRef>
          <a:effectRef idx="0">
            <a:schemeClr val="accent5">
              <a:hueOff val="-3379271"/>
              <a:satOff val="-8710"/>
              <a:lumOff val="-5883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32E959-1810-2D2B-FF73-0643100ECC64}"/>
              </a:ext>
            </a:extLst>
          </p:cNvPr>
          <p:cNvSpPr txBox="1"/>
          <p:nvPr/>
        </p:nvSpPr>
        <p:spPr>
          <a:xfrm>
            <a:off x="615330" y="493817"/>
            <a:ext cx="113033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/>
            <a:r>
              <a:rPr lang="en-US" sz="2400" dirty="0"/>
              <a:t>                            PROS </a:t>
            </a:r>
            <a:r>
              <a:rPr lang="en-US" sz="1800" dirty="0"/>
              <a:t>                                      </a:t>
            </a:r>
            <a:r>
              <a:rPr lang="en-US" sz="2400" dirty="0"/>
              <a:t>COLLEGE</a:t>
            </a:r>
            <a:r>
              <a:rPr lang="en-US" sz="1800" dirty="0"/>
              <a:t>                                           </a:t>
            </a:r>
            <a:r>
              <a:rPr lang="en-US" sz="2400" dirty="0"/>
              <a:t>CONS</a:t>
            </a:r>
            <a:endParaRPr lang="en-US" sz="18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73FA2E6-5A50-D01D-FD76-2634B04D6D7B}"/>
              </a:ext>
            </a:extLst>
          </p:cNvPr>
          <p:cNvSpPr/>
          <p:nvPr/>
        </p:nvSpPr>
        <p:spPr>
          <a:xfrm>
            <a:off x="290671" y="4119418"/>
            <a:ext cx="11628028" cy="4480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COLLEGE + US NAVY WORK EXPERIENCE + FOREVER G/I BILL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BFD39016-3BC7-180B-287C-B61C84EDC860}"/>
              </a:ext>
            </a:extLst>
          </p:cNvPr>
          <p:cNvSpPr txBox="1">
            <a:spLocks/>
          </p:cNvSpPr>
          <p:nvPr/>
        </p:nvSpPr>
        <p:spPr>
          <a:xfrm>
            <a:off x="6626815" y="4636655"/>
            <a:ext cx="5181600" cy="2209087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00000"/>
              </a:lnSpc>
            </a:pPr>
            <a:r>
              <a:rPr lang="en-US" sz="2500" dirty="0"/>
              <a:t>College is more likely to last up to 5-6 years long</a:t>
            </a:r>
          </a:p>
          <a:p>
            <a:pPr marL="285750" indent="-285750">
              <a:lnSpc>
                <a:spcPct val="100000"/>
              </a:lnSpc>
            </a:pPr>
            <a:r>
              <a:rPr lang="en-US" sz="2500" dirty="0"/>
              <a:t>$84,000 on average for a 4 year education</a:t>
            </a:r>
          </a:p>
          <a:p>
            <a:pPr>
              <a:lnSpc>
                <a:spcPct val="100000"/>
              </a:lnSpc>
            </a:pPr>
            <a:r>
              <a:rPr lang="en-US" sz="2500" dirty="0"/>
              <a:t>(Expected $20,000 of interest added if you pay it off over a 10 year period)</a:t>
            </a:r>
          </a:p>
          <a:p>
            <a:pPr marL="285750" indent="-285750">
              <a:lnSpc>
                <a:spcPct val="100000"/>
              </a:lnSpc>
            </a:pPr>
            <a:r>
              <a:rPr lang="en-US" sz="2500" dirty="0"/>
              <a:t>College graduates are employed 6 months on average after graduation, NOT immediately</a:t>
            </a:r>
          </a:p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College graduates experience a 40% chance of underemployment and a experience a 4% unemployment rate</a:t>
            </a:r>
          </a:p>
          <a:p>
            <a:pPr marL="285750" indent="-285750">
              <a:lnSpc>
                <a:spcPct val="100000"/>
              </a:lnSpc>
            </a:pPr>
            <a:r>
              <a:rPr lang="en-US" sz="2500" dirty="0"/>
              <a:t>2 out of 5 individuals drop out of college</a:t>
            </a:r>
          </a:p>
          <a:p>
            <a:pPr marL="285750" indent="-285750">
              <a:lnSpc>
                <a:spcPct val="100000"/>
              </a:lnSpc>
            </a:pPr>
            <a:r>
              <a:rPr lang="en-US" sz="2500" dirty="0"/>
              <a:t>4 out of 5 individuals change their major during college</a:t>
            </a:r>
          </a:p>
          <a:p>
            <a:endParaRPr lang="en-US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5EF3591-E482-5620-6ECF-03B02B5F84F0}"/>
              </a:ext>
            </a:extLst>
          </p:cNvPr>
          <p:cNvCxnSpPr>
            <a:cxnSpLocks/>
          </p:cNvCxnSpPr>
          <p:nvPr/>
        </p:nvCxnSpPr>
        <p:spPr>
          <a:xfrm>
            <a:off x="5394036" y="4747491"/>
            <a:ext cx="1232779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B12313FE-3DBD-B30C-F938-3A35BC5D56FE}"/>
              </a:ext>
            </a:extLst>
          </p:cNvPr>
          <p:cNvSpPr txBox="1">
            <a:spLocks/>
          </p:cNvSpPr>
          <p:nvPr/>
        </p:nvSpPr>
        <p:spPr>
          <a:xfrm>
            <a:off x="290671" y="4567489"/>
            <a:ext cx="5181600" cy="2290511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5600" dirty="0"/>
              <a:t>Earn college credits through the Navy, get a head start to minimize the time you will spend at college (TA, CLEP, JST, NCPACE)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5600" dirty="0"/>
              <a:t>The Forever G/I Bill covers up to $180,000 for tuition/room/board/books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5600" dirty="0"/>
              <a:t>90% of employers prefer candidates with work experience. You have 4 years of respected experience and an honorable discharge.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5600" dirty="0"/>
              <a:t>If you need a career, use your degree and become a Naval Officer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5600" dirty="0"/>
              <a:t>The ASVAB shows you what jobs you have an aptitude to excel in.</a:t>
            </a:r>
          </a:p>
          <a:p>
            <a:pPr marL="0" indent="0" algn="r">
              <a:lnSpc>
                <a:spcPct val="100000"/>
              </a:lnSpc>
              <a:buNone/>
            </a:pPr>
            <a:endParaRPr lang="en-US" sz="2500" dirty="0"/>
          </a:p>
          <a:p>
            <a:endParaRPr lang="en-US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BDEDF20-2F84-A886-0A73-8A1219ED7F43}"/>
              </a:ext>
            </a:extLst>
          </p:cNvPr>
          <p:cNvCxnSpPr>
            <a:cxnSpLocks/>
          </p:cNvCxnSpPr>
          <p:nvPr/>
        </p:nvCxnSpPr>
        <p:spPr>
          <a:xfrm flipV="1">
            <a:off x="5410649" y="5019675"/>
            <a:ext cx="1216166" cy="23091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7C45851-A54A-DF3C-B1C3-C833652E16A5}"/>
              </a:ext>
            </a:extLst>
          </p:cNvPr>
          <p:cNvCxnSpPr>
            <a:cxnSpLocks/>
          </p:cNvCxnSpPr>
          <p:nvPr/>
        </p:nvCxnSpPr>
        <p:spPr>
          <a:xfrm>
            <a:off x="5394036" y="5251892"/>
            <a:ext cx="1232779" cy="2456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649ABB8-1710-D2C6-B7CA-536083D0EDD9}"/>
              </a:ext>
            </a:extLst>
          </p:cNvPr>
          <p:cNvCxnSpPr>
            <a:cxnSpLocks/>
          </p:cNvCxnSpPr>
          <p:nvPr/>
        </p:nvCxnSpPr>
        <p:spPr>
          <a:xfrm>
            <a:off x="5394036" y="5592347"/>
            <a:ext cx="1232779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A236804-845E-BA28-5B3B-DADE90863C60}"/>
              </a:ext>
            </a:extLst>
          </p:cNvPr>
          <p:cNvCxnSpPr>
            <a:cxnSpLocks/>
          </p:cNvCxnSpPr>
          <p:nvPr/>
        </p:nvCxnSpPr>
        <p:spPr>
          <a:xfrm flipV="1">
            <a:off x="5394036" y="6012873"/>
            <a:ext cx="1232779" cy="10159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D591240-B399-F1C4-93C0-6A23C01AD719}"/>
              </a:ext>
            </a:extLst>
          </p:cNvPr>
          <p:cNvCxnSpPr>
            <a:cxnSpLocks/>
          </p:cNvCxnSpPr>
          <p:nvPr/>
        </p:nvCxnSpPr>
        <p:spPr>
          <a:xfrm>
            <a:off x="5410649" y="6456218"/>
            <a:ext cx="1199551" cy="18472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2248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E2D42-1579-B6AD-5C5F-B3D704F68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508"/>
            <a:ext cx="10515600" cy="101138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If you weren’t talking to a military recruiter,</a:t>
            </a:r>
            <a:br>
              <a:rPr lang="en-US" dirty="0"/>
            </a:br>
            <a:r>
              <a:rPr lang="en-US" dirty="0"/>
              <a:t>would you take this job offer after High School?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9A685-0422-8635-79EB-4AD921FA6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2545" y="1274618"/>
            <a:ext cx="7065819" cy="558338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dirty="0"/>
              <a:t>You DO NOT need any prior work experience or college education to apply</a:t>
            </a:r>
          </a:p>
          <a:p>
            <a:pPr marL="0" indent="0">
              <a:buNone/>
            </a:pPr>
            <a:r>
              <a:rPr lang="en-US" sz="1800" dirty="0"/>
              <a:t>Paid travel expenses for worldwide travel. If we need to put you in a hotel, it will be paid for.</a:t>
            </a:r>
          </a:p>
          <a:p>
            <a:pPr marL="0" indent="0">
              <a:buNone/>
            </a:pPr>
            <a:r>
              <a:rPr lang="en-US" sz="1800" dirty="0"/>
              <a:t>Your housing and food will be completely paid for at all times.</a:t>
            </a:r>
          </a:p>
          <a:p>
            <a:pPr marL="457200" lvl="1" indent="0">
              <a:buNone/>
            </a:pPr>
            <a:r>
              <a:rPr lang="en-US" sz="1600" dirty="0"/>
              <a:t>If you have a family, you will receive additional money to ensure that your family has food and housing.</a:t>
            </a:r>
          </a:p>
          <a:p>
            <a:pPr marL="0" indent="0">
              <a:buNone/>
            </a:pPr>
            <a:r>
              <a:rPr lang="en-US" sz="1800" dirty="0"/>
              <a:t>You will receive full coverage health and dental care.</a:t>
            </a:r>
          </a:p>
          <a:p>
            <a:pPr marL="457200" lvl="1" indent="0">
              <a:buNone/>
            </a:pPr>
            <a:r>
              <a:rPr lang="en-US" sz="1600" dirty="0"/>
              <a:t>If you have a family, they will receive the same free of charge.</a:t>
            </a:r>
          </a:p>
          <a:p>
            <a:pPr marL="0" indent="0">
              <a:buNone/>
            </a:pPr>
            <a:r>
              <a:rPr lang="en-US" sz="1800" dirty="0"/>
              <a:t>We will pay for your college degree of your choice. (Up to $25,000/year), but you MUST work for us for 4 years first</a:t>
            </a:r>
          </a:p>
          <a:p>
            <a:pPr marL="457200" lvl="1" indent="0">
              <a:buNone/>
            </a:pPr>
            <a:r>
              <a:rPr lang="en-US" sz="1600" dirty="0"/>
              <a:t>We will give you money directly to your bank account to live on or off campus during your time. (Up to $9,000 per semester, $18,000/year)</a:t>
            </a:r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r>
              <a:rPr lang="en-US" sz="1600" dirty="0"/>
              <a:t>We will give you $1,000 in books per year.</a:t>
            </a:r>
          </a:p>
          <a:p>
            <a:pPr marL="0" indent="0">
              <a:buNone/>
            </a:pPr>
            <a:r>
              <a:rPr lang="en-US" sz="1800" dirty="0"/>
              <a:t>We will give you the opportunity to earn a trade skill certification if you qualify for it.</a:t>
            </a:r>
          </a:p>
          <a:p>
            <a:pPr marL="0" indent="0">
              <a:buNone/>
            </a:pPr>
            <a:r>
              <a:rPr lang="en-US" sz="1800" dirty="0"/>
              <a:t>You will earn 4 years of work experience in a job that is recognized and respected worldwide.</a:t>
            </a:r>
          </a:p>
          <a:p>
            <a:pPr marL="0" indent="0">
              <a:buNone/>
            </a:pPr>
            <a:r>
              <a:rPr lang="en-US" sz="1800" dirty="0"/>
              <a:t>You will earn a minimum of $112,000  over the course of 4 years ($28k/year on average).</a:t>
            </a:r>
          </a:p>
        </p:txBody>
      </p:sp>
      <p:pic>
        <p:nvPicPr>
          <p:cNvPr id="1032" name="Picture 8" descr="Career fair word cloud concept. vector illustration. | CanStock">
            <a:extLst>
              <a:ext uri="{FF2B5EF4-FFF2-40B4-BE49-F238E27FC236}">
                <a16:creationId xmlns:a16="http://schemas.microsoft.com/office/drawing/2014/main" id="{D4FCE820-A0AB-C955-A89F-C4202043E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1274617"/>
            <a:ext cx="3209925" cy="5783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5293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7F148-66F1-9ACB-58BA-69E16825A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544" y="71891"/>
            <a:ext cx="10515600" cy="671421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100" dirty="0"/>
              <a:t>US Navy Sailor - Nuclear Enlisted (College Degree After) – 6 Year Commitment</a:t>
            </a:r>
          </a:p>
          <a:p>
            <a:pPr lvl="1"/>
            <a:r>
              <a:rPr lang="en-US" sz="1900" dirty="0"/>
              <a:t>Net Value - </a:t>
            </a:r>
            <a:r>
              <a:rPr lang="en-US" sz="1900" b="1" dirty="0">
                <a:solidFill>
                  <a:schemeClr val="accent2"/>
                </a:solidFill>
              </a:rPr>
              <a:t>$618,000 </a:t>
            </a:r>
            <a:r>
              <a:rPr lang="en-US" sz="1900" dirty="0"/>
              <a:t>/ Gross Profit: </a:t>
            </a:r>
            <a:r>
              <a:rPr lang="en-US" sz="1900" b="1" dirty="0">
                <a:solidFill>
                  <a:srgbClr val="00B050"/>
                </a:solidFill>
              </a:rPr>
              <a:t>$340,000</a:t>
            </a:r>
            <a:r>
              <a:rPr lang="en-US" sz="1900" b="1" dirty="0"/>
              <a:t> </a:t>
            </a:r>
            <a:r>
              <a:rPr lang="en-US" sz="1900" dirty="0"/>
              <a:t>after 6 years</a:t>
            </a:r>
          </a:p>
          <a:p>
            <a:pPr lvl="2"/>
            <a:endParaRPr lang="en-US" sz="1400" dirty="0"/>
          </a:p>
          <a:p>
            <a:pPr marL="0" indent="0">
              <a:buNone/>
            </a:pPr>
            <a:r>
              <a:rPr lang="en-US" sz="2100" dirty="0"/>
              <a:t>US Navy Officer (College Degree Before) – 9 Year Commitment</a:t>
            </a:r>
          </a:p>
          <a:p>
            <a:pPr lvl="1"/>
            <a:r>
              <a:rPr lang="en-US" sz="1900" dirty="0"/>
              <a:t>Net Value - </a:t>
            </a:r>
            <a:r>
              <a:rPr lang="en-US" sz="1900" b="1" dirty="0">
                <a:solidFill>
                  <a:schemeClr val="accent2"/>
                </a:solidFill>
              </a:rPr>
              <a:t>$618,000 </a:t>
            </a:r>
            <a:r>
              <a:rPr lang="en-US" sz="1900" dirty="0"/>
              <a:t>/ Gross Profit:</a:t>
            </a:r>
            <a:r>
              <a:rPr lang="en-US" sz="1900" b="1" dirty="0"/>
              <a:t> </a:t>
            </a:r>
            <a:r>
              <a:rPr lang="en-US" sz="1900" b="1" dirty="0">
                <a:solidFill>
                  <a:srgbClr val="00B050"/>
                </a:solidFill>
              </a:rPr>
              <a:t>$398,000 </a:t>
            </a:r>
            <a:r>
              <a:rPr lang="en-US" sz="1900" dirty="0"/>
              <a:t>after 9 years</a:t>
            </a:r>
          </a:p>
          <a:p>
            <a:pPr lvl="2"/>
            <a:endParaRPr lang="en-US" sz="1400" dirty="0"/>
          </a:p>
          <a:p>
            <a:pPr marL="0" indent="0">
              <a:buNone/>
            </a:pPr>
            <a:r>
              <a:rPr lang="en-US" sz="2100" dirty="0"/>
              <a:t>US Navy Sailor (College Degree After) – 4 Year Commitment</a:t>
            </a:r>
          </a:p>
          <a:p>
            <a:pPr lvl="1"/>
            <a:r>
              <a:rPr lang="en-US" sz="1900" dirty="0"/>
              <a:t>Net Value – (E-1 Start) </a:t>
            </a:r>
            <a:r>
              <a:rPr lang="en-US" sz="1900" b="1" dirty="0">
                <a:solidFill>
                  <a:schemeClr val="accent2"/>
                </a:solidFill>
              </a:rPr>
              <a:t>$347,000 </a:t>
            </a:r>
            <a:r>
              <a:rPr lang="en-US" sz="1900" dirty="0"/>
              <a:t>/ Gross Profit: </a:t>
            </a:r>
            <a:r>
              <a:rPr lang="en-US" sz="1900" b="1" dirty="0">
                <a:solidFill>
                  <a:srgbClr val="00B050"/>
                </a:solidFill>
              </a:rPr>
              <a:t>$112,000 </a:t>
            </a:r>
            <a:r>
              <a:rPr lang="en-US" sz="1900" dirty="0"/>
              <a:t>after 8 years (no debt)</a:t>
            </a:r>
          </a:p>
          <a:p>
            <a:pPr lvl="1"/>
            <a:r>
              <a:rPr lang="en-US" sz="1900" dirty="0"/>
              <a:t>Net Value - (E-3 Start)</a:t>
            </a:r>
            <a:r>
              <a:rPr lang="en-US" sz="1900" b="1" dirty="0">
                <a:solidFill>
                  <a:schemeClr val="accent2"/>
                </a:solidFill>
              </a:rPr>
              <a:t> $365,000 </a:t>
            </a:r>
            <a:r>
              <a:rPr lang="en-US" sz="1900" dirty="0"/>
              <a:t>/ Gross Profit: </a:t>
            </a:r>
            <a:r>
              <a:rPr lang="en-US" sz="1900" b="1" dirty="0">
                <a:solidFill>
                  <a:srgbClr val="00B050"/>
                </a:solidFill>
              </a:rPr>
              <a:t>$130,000 </a:t>
            </a:r>
            <a:r>
              <a:rPr lang="en-US" sz="1900" dirty="0"/>
              <a:t>after 8 years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100" dirty="0"/>
              <a:t>US Navy Sailor (Career in the USN) – Two Separate 4 Year Commitments</a:t>
            </a:r>
          </a:p>
          <a:p>
            <a:pPr lvl="1"/>
            <a:r>
              <a:rPr lang="en-US" sz="1800" dirty="0"/>
              <a:t>Net Value – (E-1 Start) </a:t>
            </a:r>
            <a:r>
              <a:rPr lang="en-US" sz="1800" b="1" dirty="0">
                <a:solidFill>
                  <a:schemeClr val="accent2"/>
                </a:solidFill>
              </a:rPr>
              <a:t>$612,000 </a:t>
            </a:r>
            <a:r>
              <a:rPr lang="en-US" sz="1800" dirty="0"/>
              <a:t>/ Gross Profit: </a:t>
            </a:r>
            <a:r>
              <a:rPr lang="en-US" sz="1800" b="1" dirty="0">
                <a:solidFill>
                  <a:srgbClr val="00B050"/>
                </a:solidFill>
              </a:rPr>
              <a:t>$357,000 </a:t>
            </a:r>
            <a:r>
              <a:rPr lang="en-US" sz="1800" dirty="0"/>
              <a:t>after 8 years</a:t>
            </a:r>
            <a:endParaRPr lang="en-US" sz="31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r>
              <a:rPr lang="en-US" sz="2400" dirty="0"/>
              <a:t>College </a:t>
            </a:r>
            <a:r>
              <a:rPr lang="en-US" sz="1400" dirty="0"/>
              <a:t>($84,000 Student Debt) (Start at $23.27/hour full time, $1 raise per year) </a:t>
            </a:r>
          </a:p>
          <a:p>
            <a:pPr lvl="1"/>
            <a:r>
              <a:rPr lang="en-US" sz="1900" dirty="0"/>
              <a:t>Net Value - </a:t>
            </a:r>
            <a:r>
              <a:rPr lang="en-US" sz="1900" b="1" dirty="0">
                <a:solidFill>
                  <a:schemeClr val="accent2"/>
                </a:solidFill>
              </a:rPr>
              <a:t>$102,000 </a:t>
            </a:r>
            <a:r>
              <a:rPr lang="en-US" sz="1900" dirty="0"/>
              <a:t>/ Gross Profit: </a:t>
            </a:r>
            <a:r>
              <a:rPr lang="en-US" sz="1900" b="1" dirty="0">
                <a:solidFill>
                  <a:srgbClr val="00B050"/>
                </a:solidFill>
              </a:rPr>
              <a:t>$206,000</a:t>
            </a:r>
            <a:r>
              <a:rPr lang="en-US" sz="1900" b="1" dirty="0"/>
              <a:t> </a:t>
            </a:r>
            <a:r>
              <a:rPr lang="en-US" sz="1900" dirty="0"/>
              <a:t>after 8 years (debt?)</a:t>
            </a:r>
          </a:p>
          <a:p>
            <a:pPr lvl="2"/>
            <a:endParaRPr lang="en-US" sz="1600" dirty="0"/>
          </a:p>
          <a:p>
            <a:pPr marL="0" indent="0">
              <a:buNone/>
            </a:pPr>
            <a:r>
              <a:rPr lang="en-US" sz="2400" dirty="0"/>
              <a:t>Trade School 	</a:t>
            </a:r>
            <a:r>
              <a:rPr lang="en-US" sz="1400" dirty="0"/>
              <a:t>(Apprentice start at $16/hour full time, $1 raise per year for 4 years)</a:t>
            </a:r>
          </a:p>
          <a:p>
            <a:pPr marL="0" indent="0">
              <a:buNone/>
            </a:pPr>
            <a:r>
              <a:rPr lang="en-US" sz="1400" dirty="0"/>
              <a:t>		(Journeyman start at $25/hour full time, $1 raise per year for 4 years) </a:t>
            </a:r>
          </a:p>
          <a:p>
            <a:pPr lvl="1"/>
            <a:r>
              <a:rPr lang="en-US" sz="1900" dirty="0"/>
              <a:t>Net Value - </a:t>
            </a:r>
            <a:r>
              <a:rPr lang="en-US" sz="1900" b="1" dirty="0">
                <a:solidFill>
                  <a:schemeClr val="accent2"/>
                </a:solidFill>
              </a:rPr>
              <a:t>$351,000 </a:t>
            </a:r>
            <a:r>
              <a:rPr lang="en-US" sz="1900" dirty="0"/>
              <a:t>/ Gross Profit:</a:t>
            </a:r>
            <a:r>
              <a:rPr lang="en-US" sz="1900" b="1" dirty="0"/>
              <a:t> </a:t>
            </a:r>
            <a:r>
              <a:rPr lang="en-US" sz="1900" b="1" dirty="0">
                <a:solidFill>
                  <a:srgbClr val="00B050"/>
                </a:solidFill>
              </a:rPr>
              <a:t>$366,000 </a:t>
            </a:r>
            <a:r>
              <a:rPr lang="en-US" sz="1900" dirty="0"/>
              <a:t>after 8 years</a:t>
            </a:r>
          </a:p>
          <a:p>
            <a:pPr lvl="2"/>
            <a:endParaRPr lang="en-US" sz="1600" dirty="0"/>
          </a:p>
          <a:p>
            <a:pPr marL="0" indent="0">
              <a:buNone/>
            </a:pPr>
            <a:r>
              <a:rPr lang="en-US" sz="2400" dirty="0"/>
              <a:t>Work Force (McDonalds) </a:t>
            </a:r>
            <a:r>
              <a:rPr lang="en-US" sz="1400" dirty="0"/>
              <a:t>(Start at $11/hour full time, $1 raise per year) </a:t>
            </a:r>
          </a:p>
          <a:p>
            <a:pPr lvl="1"/>
            <a:r>
              <a:rPr lang="en-US" sz="1900" dirty="0"/>
              <a:t>Net Value – </a:t>
            </a:r>
            <a:r>
              <a:rPr lang="en-US" sz="1900" b="1" dirty="0">
                <a:solidFill>
                  <a:schemeClr val="accent2"/>
                </a:solidFill>
              </a:rPr>
              <a:t>$241,000 </a:t>
            </a:r>
            <a:r>
              <a:rPr lang="en-US" sz="1900" dirty="0"/>
              <a:t>/ Gross Profit: </a:t>
            </a:r>
            <a:r>
              <a:rPr lang="en-US" sz="1900" b="1" dirty="0">
                <a:solidFill>
                  <a:srgbClr val="00B050"/>
                </a:solidFill>
              </a:rPr>
              <a:t>$241,000 </a:t>
            </a:r>
            <a:r>
              <a:rPr lang="en-US" sz="1900" dirty="0"/>
              <a:t>after 8 years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03D3A7-9809-A91D-EC6D-39DB92BDFB0C}"/>
              </a:ext>
            </a:extLst>
          </p:cNvPr>
          <p:cNvSpPr txBox="1"/>
          <p:nvPr/>
        </p:nvSpPr>
        <p:spPr>
          <a:xfrm>
            <a:off x="8868382" y="5749318"/>
            <a:ext cx="3208162" cy="95410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For the purpose of comparison, value losses due to housing, gas, food, utilities, vehicle expenses, and extracurricular activities are not included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6AFFA2-F991-CB39-95A2-99324BABCEBC}"/>
              </a:ext>
            </a:extLst>
          </p:cNvPr>
          <p:cNvSpPr txBox="1"/>
          <p:nvPr/>
        </p:nvSpPr>
        <p:spPr>
          <a:xfrm>
            <a:off x="9231743" y="71891"/>
            <a:ext cx="2844801" cy="95410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Gross Profit =</a:t>
            </a:r>
          </a:p>
          <a:p>
            <a:pPr algn="ctr"/>
            <a:r>
              <a:rPr lang="en-US" sz="1400" dirty="0"/>
              <a:t>Money (before taxes) that is expected to be deposited to your bank account for personal spending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F16E75-3D55-B6AD-F1D8-443DF82A1A86}"/>
              </a:ext>
            </a:extLst>
          </p:cNvPr>
          <p:cNvSpPr txBox="1"/>
          <p:nvPr/>
        </p:nvSpPr>
        <p:spPr>
          <a:xfrm>
            <a:off x="9088726" y="1104947"/>
            <a:ext cx="2987818" cy="163121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Net Value Assumptions:</a:t>
            </a:r>
          </a:p>
          <a:p>
            <a:pPr algn="ctr"/>
            <a:r>
              <a:rPr lang="en-US" sz="1400" dirty="0"/>
              <a:t>College: -$84,000</a:t>
            </a:r>
          </a:p>
          <a:p>
            <a:pPr algn="ctr"/>
            <a:r>
              <a:rPr lang="en-US" sz="1400" dirty="0"/>
              <a:t>College Loan Interest: -$20,000</a:t>
            </a:r>
          </a:p>
          <a:p>
            <a:pPr algn="ctr"/>
            <a:r>
              <a:rPr lang="en-US" sz="1400" dirty="0"/>
              <a:t>(4.5% APR 10 Year Loan)</a:t>
            </a:r>
          </a:p>
          <a:p>
            <a:pPr algn="ctr"/>
            <a:r>
              <a:rPr lang="en-US" sz="1400" dirty="0"/>
              <a:t>Trade School: -$15,000</a:t>
            </a:r>
          </a:p>
          <a:p>
            <a:pPr algn="ctr"/>
            <a:r>
              <a:rPr lang="en-US" sz="1400" dirty="0"/>
              <a:t>Gross Profit Added for Final Total</a:t>
            </a:r>
          </a:p>
          <a:p>
            <a:pPr algn="ctr"/>
            <a:endParaRPr lang="en-US"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DF9CC7-AC0B-1122-FB66-A51726BC7722}"/>
              </a:ext>
            </a:extLst>
          </p:cNvPr>
          <p:cNvSpPr txBox="1"/>
          <p:nvPr/>
        </p:nvSpPr>
        <p:spPr>
          <a:xfrm>
            <a:off x="138544" y="3138943"/>
            <a:ext cx="7541493" cy="738664"/>
          </a:xfrm>
          <a:prstGeom prst="rect">
            <a:avLst/>
          </a:prstGeom>
          <a:solidFill>
            <a:srgbClr val="FF0000">
              <a:alpha val="19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The Navy Sailor DOES NOT pay for a housing or food until he is an E-5. (3-5 years)</a:t>
            </a:r>
          </a:p>
          <a:p>
            <a:pPr algn="ctr"/>
            <a:r>
              <a:rPr lang="en-US" sz="1400" dirty="0"/>
              <a:t>Once E-5, the Navy pays for Basic Housing Allowance (BAH) which is based on locational cost of living.</a:t>
            </a:r>
          </a:p>
          <a:p>
            <a:pPr algn="ctr"/>
            <a:r>
              <a:rPr lang="en-US" sz="1400" dirty="0"/>
              <a:t>($1,575/month in Norfolk, VA)              ($2,319/month in San Diego, CA)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C0F761-854E-AEE7-FAFA-4B4C62F7A28A}"/>
              </a:ext>
            </a:extLst>
          </p:cNvPr>
          <p:cNvSpPr txBox="1"/>
          <p:nvPr/>
        </p:nvSpPr>
        <p:spPr>
          <a:xfrm>
            <a:off x="9167089" y="2806959"/>
            <a:ext cx="2909455" cy="120032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Navy Net Value Assumptions:</a:t>
            </a:r>
          </a:p>
          <a:p>
            <a:r>
              <a:rPr lang="en-US" sz="1200" b="1" dirty="0"/>
              <a:t>G/I Bill / ROTC Scholarship: </a:t>
            </a:r>
            <a:r>
              <a:rPr lang="en-US" sz="1200" b="1" dirty="0">
                <a:solidFill>
                  <a:srgbClr val="00B050"/>
                </a:solidFill>
              </a:rPr>
              <a:t>$180k</a:t>
            </a:r>
          </a:p>
          <a:p>
            <a:r>
              <a:rPr lang="en-US" sz="1200" b="1" dirty="0"/>
              <a:t>Full Coverage Healthcare/Dental: </a:t>
            </a:r>
            <a:r>
              <a:rPr lang="en-US" sz="1200" b="1" dirty="0">
                <a:solidFill>
                  <a:srgbClr val="00B050"/>
                </a:solidFill>
              </a:rPr>
              <a:t>$5k/year</a:t>
            </a:r>
          </a:p>
          <a:p>
            <a:r>
              <a:rPr lang="en-US" sz="1200" b="1" dirty="0"/>
              <a:t>Worldwide Travel: </a:t>
            </a:r>
            <a:r>
              <a:rPr lang="en-US" sz="1200" b="1" dirty="0">
                <a:solidFill>
                  <a:srgbClr val="00B050"/>
                </a:solidFill>
              </a:rPr>
              <a:t>$5k/year</a:t>
            </a:r>
          </a:p>
          <a:p>
            <a:r>
              <a:rPr lang="en-US" sz="1200" b="1" dirty="0"/>
              <a:t>Certification Training Programs</a:t>
            </a:r>
            <a:r>
              <a:rPr lang="en-US" sz="1200" b="1" dirty="0">
                <a:solidFill>
                  <a:srgbClr val="00B050"/>
                </a:solidFill>
              </a:rPr>
              <a:t>: $15k</a:t>
            </a:r>
          </a:p>
          <a:p>
            <a:r>
              <a:rPr lang="en-US" sz="1200" b="1" dirty="0"/>
              <a:t>Gross Profit Added for Final Total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405DE4-4F1C-39F7-E7EB-6B9768400292}"/>
              </a:ext>
            </a:extLst>
          </p:cNvPr>
          <p:cNvSpPr txBox="1"/>
          <p:nvPr/>
        </p:nvSpPr>
        <p:spPr>
          <a:xfrm>
            <a:off x="8983838" y="4078084"/>
            <a:ext cx="3092706" cy="160043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Navy  Benefits:</a:t>
            </a:r>
          </a:p>
          <a:p>
            <a:r>
              <a:rPr lang="en-US" sz="1400" dirty="0"/>
              <a:t>Free Full Coverage Healthcare/Dental</a:t>
            </a:r>
          </a:p>
          <a:p>
            <a:r>
              <a:rPr lang="en-US" sz="1400" dirty="0"/>
              <a:t>401K (TSP)</a:t>
            </a:r>
          </a:p>
          <a:p>
            <a:r>
              <a:rPr lang="en-US" sz="1400" dirty="0"/>
              <a:t>20 Year Pension/Retirement</a:t>
            </a:r>
          </a:p>
          <a:p>
            <a:r>
              <a:rPr lang="en-US" sz="1400" dirty="0"/>
              <a:t>Life Insurance</a:t>
            </a:r>
          </a:p>
          <a:p>
            <a:r>
              <a:rPr lang="en-US" sz="1400" dirty="0"/>
              <a:t>Guaranteed 4 Week/Year Vacation Time</a:t>
            </a:r>
          </a:p>
          <a:p>
            <a:r>
              <a:rPr lang="en-US" sz="1400" dirty="0"/>
              <a:t>Free Family Support Programs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C4C8CB1-46ED-BF64-87E7-C91AABF607B7}"/>
              </a:ext>
            </a:extLst>
          </p:cNvPr>
          <p:cNvCxnSpPr>
            <a:cxnSpLocks/>
          </p:cNvCxnSpPr>
          <p:nvPr/>
        </p:nvCxnSpPr>
        <p:spPr>
          <a:xfrm flipH="1" flipV="1">
            <a:off x="7324436" y="369455"/>
            <a:ext cx="355601" cy="276948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575D6A8-31BC-646B-1866-3492B54BF63B}"/>
              </a:ext>
            </a:extLst>
          </p:cNvPr>
          <p:cNvCxnSpPr>
            <a:cxnSpLocks/>
          </p:cNvCxnSpPr>
          <p:nvPr/>
        </p:nvCxnSpPr>
        <p:spPr>
          <a:xfrm flipH="1">
            <a:off x="6608618" y="2175163"/>
            <a:ext cx="94672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0470F64C-39FE-B25C-C883-53C58878C73A}"/>
              </a:ext>
            </a:extLst>
          </p:cNvPr>
          <p:cNvSpPr txBox="1"/>
          <p:nvPr/>
        </p:nvSpPr>
        <p:spPr>
          <a:xfrm>
            <a:off x="6457047" y="3924196"/>
            <a:ext cx="2196595" cy="116955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Housing (utilities) and food provided by the USN are estimated to be a  $40k-60k value over 4 years</a:t>
            </a:r>
          </a:p>
          <a:p>
            <a:pPr algn="ctr"/>
            <a:r>
              <a:rPr lang="en-US" sz="1400" dirty="0"/>
              <a:t>Add it in yourself to be fair!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4DAD4E2-A242-D02D-90DB-6E9D34CD3705}"/>
              </a:ext>
            </a:extLst>
          </p:cNvPr>
          <p:cNvSpPr txBox="1"/>
          <p:nvPr/>
        </p:nvSpPr>
        <p:spPr>
          <a:xfrm>
            <a:off x="6494823" y="5166127"/>
            <a:ext cx="2121044" cy="138499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An 8-year E-6 in the Navy earns $70k-$75k/year. 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Master Electricians earn $70k/year without health insurance taken out.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B674FE5-F304-95CB-BA01-467D04A0BC8B}"/>
              </a:ext>
            </a:extLst>
          </p:cNvPr>
          <p:cNvCxnSpPr>
            <a:cxnSpLocks/>
          </p:cNvCxnSpPr>
          <p:nvPr/>
        </p:nvCxnSpPr>
        <p:spPr>
          <a:xfrm flipH="1">
            <a:off x="6410036" y="3013254"/>
            <a:ext cx="127000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12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A36CF-75EE-FDFA-EC94-F51F2E60D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6874"/>
            <a:ext cx="10515600" cy="94248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Does the Math Add Up? (Gross Profit)</a:t>
            </a:r>
            <a:br>
              <a:rPr lang="en-US" dirty="0"/>
            </a:br>
            <a:r>
              <a:rPr lang="en-US" sz="2000" dirty="0"/>
              <a:t>Check it yourself! All information concerning the average career for these choices are readily available online.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E079F5-E73A-8F74-20FE-7624458BC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2472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Surface Warfare Officer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503223-E3B0-2F67-7E37-7BFDD32C7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9674" y="5375563"/>
            <a:ext cx="4880046" cy="13255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O-1/O-2/O-3 BAH Zip Code 23701 (Norfolk, VA)</a:t>
            </a:r>
          </a:p>
          <a:p>
            <a:r>
              <a:rPr lang="en-US" dirty="0"/>
              <a:t>&lt;2% of all Navy officers are on submarines (NUPOC)</a:t>
            </a:r>
          </a:p>
          <a:p>
            <a:r>
              <a:rPr lang="en-US" dirty="0"/>
              <a:t>Assume officer career is at sea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EAF0FE-CD4A-7DAF-D269-A09D8C54DB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2472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Electronics Technician Nuclear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35EBD3-48F8-ED0E-1BDE-B6E9701ED1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9024" y="5375562"/>
            <a:ext cx="5183188" cy="13255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6 months of BAH Zip Code 29445 while training at prototype (Charleston SC)</a:t>
            </a:r>
          </a:p>
          <a:p>
            <a:r>
              <a:rPr lang="en-US" dirty="0"/>
              <a:t>E-5/E-6 BAH Zip Code 23701 (Norfolk, VA)</a:t>
            </a:r>
          </a:p>
          <a:p>
            <a:r>
              <a:rPr lang="en-US" dirty="0"/>
              <a:t>30% of nuclear field applicants volunteer for submarine service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00F1888-023B-3CE5-7D22-83AEA1147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642149"/>
              </p:ext>
            </p:extLst>
          </p:nvPr>
        </p:nvGraphicFramePr>
        <p:xfrm>
          <a:off x="7067874" y="2105891"/>
          <a:ext cx="3385488" cy="2994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8236">
                  <a:extLst>
                    <a:ext uri="{9D8B030D-6E8A-4147-A177-3AD203B41FA5}">
                      <a16:colId xmlns:a16="http://schemas.microsoft.com/office/drawing/2014/main" val="5158039"/>
                    </a:ext>
                  </a:extLst>
                </a:gridCol>
                <a:gridCol w="620673">
                  <a:extLst>
                    <a:ext uri="{9D8B030D-6E8A-4147-A177-3AD203B41FA5}">
                      <a16:colId xmlns:a16="http://schemas.microsoft.com/office/drawing/2014/main" val="620803175"/>
                    </a:ext>
                  </a:extLst>
                </a:gridCol>
                <a:gridCol w="714715">
                  <a:extLst>
                    <a:ext uri="{9D8B030D-6E8A-4147-A177-3AD203B41FA5}">
                      <a16:colId xmlns:a16="http://schemas.microsoft.com/office/drawing/2014/main" val="3747724015"/>
                    </a:ext>
                  </a:extLst>
                </a:gridCol>
                <a:gridCol w="601864">
                  <a:extLst>
                    <a:ext uri="{9D8B030D-6E8A-4147-A177-3AD203B41FA5}">
                      <a16:colId xmlns:a16="http://schemas.microsoft.com/office/drawing/2014/main" val="384796339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Sub Nuke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Time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Annual Salary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077828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$/hour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261379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E-3/E-4</a:t>
                      </a:r>
                    </a:p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$38k Bonus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Year 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64860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31.18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918143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E-4</a:t>
                      </a:r>
                    </a:p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BAH (Prototype)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Year 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39556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19.02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7770449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E-4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Year 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35052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16.85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203178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E-5</a:t>
                      </a:r>
                    </a:p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(BAH Start)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Year 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61812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29.72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7574918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E-5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Year 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68196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32.79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628596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E-6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Year 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71316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34.29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78046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Total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340792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52752912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F862E6A-AEC8-099A-05CB-1B42C7D5B7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847803"/>
              </p:ext>
            </p:extLst>
          </p:nvPr>
        </p:nvGraphicFramePr>
        <p:xfrm>
          <a:off x="1227642" y="2105891"/>
          <a:ext cx="4382077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6164">
                  <a:extLst>
                    <a:ext uri="{9D8B030D-6E8A-4147-A177-3AD203B41FA5}">
                      <a16:colId xmlns:a16="http://schemas.microsoft.com/office/drawing/2014/main" val="1960753422"/>
                    </a:ext>
                  </a:extLst>
                </a:gridCol>
                <a:gridCol w="918514">
                  <a:extLst>
                    <a:ext uri="{9D8B030D-6E8A-4147-A177-3AD203B41FA5}">
                      <a16:colId xmlns:a16="http://schemas.microsoft.com/office/drawing/2014/main" val="3648743660"/>
                    </a:ext>
                  </a:extLst>
                </a:gridCol>
                <a:gridCol w="918514">
                  <a:extLst>
                    <a:ext uri="{9D8B030D-6E8A-4147-A177-3AD203B41FA5}">
                      <a16:colId xmlns:a16="http://schemas.microsoft.com/office/drawing/2014/main" val="643344121"/>
                    </a:ext>
                  </a:extLst>
                </a:gridCol>
                <a:gridCol w="688885">
                  <a:extLst>
                    <a:ext uri="{9D8B030D-6E8A-4147-A177-3AD203B41FA5}">
                      <a16:colId xmlns:a16="http://schemas.microsoft.com/office/drawing/2014/main" val="85874346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Navy Officer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Time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Annual Salary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664176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$/hour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670436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ROTC ($250/month)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Year 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0885766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ROTC ($300/month)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Year 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8725139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ROTC ($350/month)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Year 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288237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ROTC ($400/month)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Year 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394492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O-1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Year 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30.17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187626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O-1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Year 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30.17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5083816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O-2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Year 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36.99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712345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O-2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Year 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36.99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31024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O-3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Year 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100416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48.28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631305"/>
                  </a:ext>
                </a:extLst>
              </a:tr>
              <a:tr h="851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Total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397884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22465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321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C34B7-DE47-2A0F-5167-9BEBFBB70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864"/>
            <a:ext cx="10515600" cy="58968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The Average 4-Year College/University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72C3D-4DF6-CF0F-9963-2A5219C447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46545"/>
            <a:ext cx="4939144" cy="3249180"/>
          </a:xfrm>
          <a:ln w="34925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AVERAGE COST OF COLLEGE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-$40,000  TUITION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-$40,000 ROOM &amp; BOARD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-$4,000 BOOKS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400" dirty="0"/>
              <a:t>= </a:t>
            </a:r>
            <a:r>
              <a:rPr lang="en-US" sz="1400" dirty="0">
                <a:solidFill>
                  <a:srgbClr val="FF0000"/>
                </a:solidFill>
              </a:rPr>
              <a:t>-$84,000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200" dirty="0"/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200" dirty="0"/>
              <a:t>Interest Rate 4.5% Monthly APR 10 Year Loan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200" dirty="0"/>
              <a:t>Total Interest over 10 years = $20,467.52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200" dirty="0"/>
              <a:t>Expected Monthly Payments = $870/month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200" dirty="0"/>
              <a:t>Total after 120 Payments with Interest Included= </a:t>
            </a:r>
            <a:r>
              <a:rPr lang="en-US" sz="1200" dirty="0">
                <a:solidFill>
                  <a:srgbClr val="FF0000"/>
                </a:solidFill>
              </a:rPr>
              <a:t>$104,467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58BCD7-DCE6-4539-C055-7342D2F510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794327"/>
            <a:ext cx="5576456" cy="2844801"/>
          </a:xfrm>
          <a:noFill/>
          <a:ln w="381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/>
              <a:t>COST OF LIVING AFTER COLLEGE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/>
              <a:t>Average 1 BR apartment with utilities $800/month)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/>
              <a:t>= </a:t>
            </a:r>
            <a:r>
              <a:rPr lang="en-US" sz="1600" dirty="0">
                <a:solidFill>
                  <a:srgbClr val="FF0000"/>
                </a:solidFill>
              </a:rPr>
              <a:t>$38,400 </a:t>
            </a:r>
            <a:r>
              <a:rPr lang="en-US" sz="1600" dirty="0"/>
              <a:t>over 48 months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/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/>
              <a:t>Cell Phone ($60/month), Food ($200/month), Gas ($80/month)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/>
              <a:t>= </a:t>
            </a:r>
            <a:r>
              <a:rPr lang="en-US" sz="1600" dirty="0">
                <a:solidFill>
                  <a:srgbClr val="FF0000"/>
                </a:solidFill>
              </a:rPr>
              <a:t>$16,320 </a:t>
            </a:r>
            <a:r>
              <a:rPr lang="en-US" sz="1600" dirty="0"/>
              <a:t>over 48 months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DF908FB-2CE7-D5C6-2FE1-B0FBB069AF68}"/>
              </a:ext>
            </a:extLst>
          </p:cNvPr>
          <p:cNvSpPr txBox="1">
            <a:spLocks/>
          </p:cNvSpPr>
          <p:nvPr/>
        </p:nvSpPr>
        <p:spPr>
          <a:xfrm>
            <a:off x="690417" y="4027054"/>
            <a:ext cx="5073074" cy="2774082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sz="5100" dirty="0"/>
              <a:t>EXPECTED EARNINGS AFTER COLLEGE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Expected Salary after Graduation (Based on US Census Data)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Year 1 - $48,400 - $23.27/hour (Expected Starting Salary)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Year 2 - $50,481 - $24.27/hour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Year 3 - $52,561  - $25.27/hour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Year 4 - $54,641 - $26.27/hour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Total Gross Earnings over 48 months = </a:t>
            </a:r>
            <a:r>
              <a:rPr lang="en-US" dirty="0">
                <a:solidFill>
                  <a:srgbClr val="00B050"/>
                </a:solidFill>
              </a:rPr>
              <a:t>$206,083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85F03658-8E1A-40CF-A6BA-EEAC4A42C350}"/>
              </a:ext>
            </a:extLst>
          </p:cNvPr>
          <p:cNvSpPr txBox="1">
            <a:spLocks/>
          </p:cNvSpPr>
          <p:nvPr/>
        </p:nvSpPr>
        <p:spPr>
          <a:xfrm>
            <a:off x="6096000" y="3722256"/>
            <a:ext cx="5576456" cy="298334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Debt: $104,467 </a:t>
            </a:r>
            <a:r>
              <a:rPr lang="en-US" dirty="0"/>
              <a:t>+</a:t>
            </a:r>
            <a:r>
              <a:rPr lang="en-US" dirty="0">
                <a:solidFill>
                  <a:srgbClr val="FF0000"/>
                </a:solidFill>
              </a:rPr>
              <a:t> Housing: $38,400 </a:t>
            </a:r>
            <a:r>
              <a:rPr lang="en-US" dirty="0"/>
              <a:t>+ </a:t>
            </a:r>
            <a:r>
              <a:rPr lang="en-US" dirty="0">
                <a:solidFill>
                  <a:srgbClr val="FF0000"/>
                </a:solidFill>
              </a:rPr>
              <a:t>Living: $16,320 </a:t>
            </a:r>
            <a:r>
              <a:rPr lang="en-US" dirty="0"/>
              <a:t>+</a:t>
            </a:r>
            <a:r>
              <a:rPr lang="en-US" dirty="0">
                <a:solidFill>
                  <a:schemeClr val="accent6"/>
                </a:solidFill>
              </a:rPr>
              <a:t> Profit: $206,083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Net Profit Over 8 Years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(4 Years College, 4 Years Workforce)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= </a:t>
            </a:r>
            <a:r>
              <a:rPr lang="en-US" dirty="0">
                <a:solidFill>
                  <a:srgbClr val="00B050"/>
                </a:solidFill>
              </a:rPr>
              <a:t>$46,896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$2.82/hour of profit averaged over 8 years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(before taxes)</a:t>
            </a:r>
          </a:p>
        </p:txBody>
      </p:sp>
    </p:spTree>
    <p:extLst>
      <p:ext uri="{BB962C8B-B14F-4D97-AF65-F5344CB8AC3E}">
        <p14:creationId xmlns:p14="http://schemas.microsoft.com/office/powerpoint/2010/main" val="2657381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7F148-66F1-9ACB-58BA-69E16825A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5750"/>
            <a:ext cx="10515600" cy="65722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</a:rPr>
              <a:t>US Navy Sailor - Nuclear Enlisted </a:t>
            </a:r>
            <a:r>
              <a:rPr lang="en-US" sz="1800" dirty="0"/>
              <a:t>(College Degree After) – 6 Year Commitment</a:t>
            </a:r>
          </a:p>
          <a:p>
            <a:pPr lvl="1"/>
            <a:r>
              <a:rPr lang="en-US" sz="1600" dirty="0"/>
              <a:t>Net Value - </a:t>
            </a:r>
            <a:r>
              <a:rPr lang="en-US" sz="1600" b="1" dirty="0">
                <a:solidFill>
                  <a:schemeClr val="accent2"/>
                </a:solidFill>
              </a:rPr>
              <a:t>$618,000 </a:t>
            </a:r>
            <a:r>
              <a:rPr lang="en-US" sz="1600" dirty="0"/>
              <a:t>/ Gross Profit: </a:t>
            </a:r>
            <a:r>
              <a:rPr lang="en-US" sz="1600" b="1" dirty="0">
                <a:solidFill>
                  <a:srgbClr val="00B050"/>
                </a:solidFill>
              </a:rPr>
              <a:t>$340,000</a:t>
            </a:r>
            <a:r>
              <a:rPr lang="en-US" sz="1600" b="1" dirty="0"/>
              <a:t> </a:t>
            </a:r>
            <a:r>
              <a:rPr lang="en-US" sz="1600" dirty="0"/>
              <a:t>after 6 years</a:t>
            </a:r>
          </a:p>
          <a:p>
            <a:pPr lvl="1"/>
            <a:r>
              <a:rPr lang="en-US" sz="1600" dirty="0"/>
              <a:t>Resume Bullets After 9 years – </a:t>
            </a:r>
          </a:p>
          <a:p>
            <a:pPr lvl="2"/>
            <a:r>
              <a:rPr lang="en-US" sz="1200" dirty="0"/>
              <a:t>College Bachelors Degree (of your choice)</a:t>
            </a:r>
          </a:p>
          <a:p>
            <a:pPr lvl="2"/>
            <a:r>
              <a:rPr lang="en-US" sz="1200" dirty="0"/>
              <a:t>4 Years of Operational Experience of a Nuclear Reactor and Related Systems</a:t>
            </a:r>
          </a:p>
          <a:p>
            <a:pPr lvl="2"/>
            <a:r>
              <a:rPr lang="en-US" sz="1200" dirty="0"/>
              <a:t>Multiple Certifications with Hands-On/Logged Experience Based on Rating Specialty</a:t>
            </a:r>
          </a:p>
          <a:p>
            <a:pPr lvl="3"/>
            <a:r>
              <a:rPr lang="en-US" sz="1200" dirty="0"/>
              <a:t>Electronics Technician – Reactor Operation, Electronic Component Troubleshooting, Fiber Optics</a:t>
            </a:r>
          </a:p>
          <a:p>
            <a:pPr lvl="3"/>
            <a:r>
              <a:rPr lang="en-US" sz="1200" dirty="0"/>
              <a:t>Machinist Mate – Quality Assurance, Refrigeration, Gage Calibration, Emergency Welding, Water Treatment Operator, Machinery Mechanic, Industrial Maintenance</a:t>
            </a:r>
          </a:p>
          <a:p>
            <a:pPr lvl="3"/>
            <a:r>
              <a:rPr lang="en-US" sz="1200" dirty="0"/>
              <a:t>Electrician’s Mate – Electrical Journeyman’s License, Power Plant Operator, Electric-Motor Repair</a:t>
            </a:r>
          </a:p>
          <a:p>
            <a:pPr lvl="3"/>
            <a:r>
              <a:rPr lang="en-US" sz="1200" dirty="0"/>
              <a:t>Machinist Mate (Engineering Laboratory Technician) – Radiation Detection, Engineering Plant Chemistry Control</a:t>
            </a:r>
          </a:p>
          <a:p>
            <a:pPr lvl="2"/>
            <a:r>
              <a:rPr lang="en-US" sz="1200" dirty="0"/>
              <a:t>Salary Negotiation: “If I continue with the Navy, I would have made excess of </a:t>
            </a:r>
            <a:r>
              <a:rPr lang="en-US" sz="1200" b="1" dirty="0">
                <a:solidFill>
                  <a:srgbClr val="00B050"/>
                </a:solidFill>
              </a:rPr>
              <a:t>6 figures </a:t>
            </a:r>
            <a:r>
              <a:rPr lang="en-US" sz="1200" dirty="0"/>
              <a:t>by the 10 year mark with full benefits”</a:t>
            </a:r>
          </a:p>
          <a:p>
            <a:pPr lvl="2"/>
            <a:endParaRPr lang="en-US" sz="1200" dirty="0"/>
          </a:p>
          <a:p>
            <a:pPr marL="0" indent="0">
              <a:buNone/>
            </a:pPr>
            <a:r>
              <a:rPr lang="en-US" sz="1800" dirty="0"/>
              <a:t>US Navy Officer (College Degree Before) – 9 Year Commitment</a:t>
            </a:r>
          </a:p>
          <a:p>
            <a:pPr lvl="1"/>
            <a:r>
              <a:rPr lang="en-US" sz="1600" dirty="0"/>
              <a:t>Net Value - </a:t>
            </a:r>
            <a:r>
              <a:rPr lang="en-US" sz="1600" b="1" dirty="0">
                <a:solidFill>
                  <a:schemeClr val="accent2"/>
                </a:solidFill>
              </a:rPr>
              <a:t>$618,000 </a:t>
            </a:r>
            <a:r>
              <a:rPr lang="en-US" sz="1600" dirty="0"/>
              <a:t>/ Gross Profit:</a:t>
            </a:r>
            <a:r>
              <a:rPr lang="en-US" sz="1600" b="1" dirty="0"/>
              <a:t> </a:t>
            </a:r>
            <a:r>
              <a:rPr lang="en-US" sz="1600" b="1" dirty="0">
                <a:solidFill>
                  <a:srgbClr val="00B050"/>
                </a:solidFill>
              </a:rPr>
              <a:t>$398,000 </a:t>
            </a:r>
            <a:r>
              <a:rPr lang="en-US" sz="1600" dirty="0"/>
              <a:t>after 9 years</a:t>
            </a:r>
          </a:p>
          <a:p>
            <a:pPr lvl="1"/>
            <a:r>
              <a:rPr lang="en-US" sz="1600" dirty="0"/>
              <a:t>Resume Bullets After 9 years – </a:t>
            </a:r>
          </a:p>
          <a:p>
            <a:pPr lvl="2"/>
            <a:r>
              <a:rPr lang="en-US" sz="1200" dirty="0"/>
              <a:t>College Bachelors Degree (Based on ROTC Application Acceptance)</a:t>
            </a:r>
          </a:p>
          <a:p>
            <a:pPr lvl="2"/>
            <a:r>
              <a:rPr lang="en-US" sz="1200" dirty="0"/>
              <a:t>5 Years of Service Upon a Navy Vessel with Direct Management of Supporting Personnel</a:t>
            </a:r>
          </a:p>
          <a:p>
            <a:pPr lvl="2"/>
            <a:r>
              <a:rPr lang="en-US" sz="1200" dirty="0"/>
              <a:t>Salary Negotiation: “If I continue with the Navy, I would have made excess of </a:t>
            </a:r>
            <a:r>
              <a:rPr lang="en-US" sz="1200" b="1" dirty="0">
                <a:solidFill>
                  <a:srgbClr val="00B050"/>
                </a:solidFill>
              </a:rPr>
              <a:t>6 figures </a:t>
            </a:r>
            <a:r>
              <a:rPr lang="en-US" sz="1200" dirty="0"/>
              <a:t>by the 10 year mark with full benefits”</a:t>
            </a:r>
          </a:p>
          <a:p>
            <a:pPr lvl="2"/>
            <a:endParaRPr lang="en-US" sz="1200" dirty="0"/>
          </a:p>
          <a:p>
            <a:pPr marL="0" indent="0">
              <a:buNone/>
            </a:pPr>
            <a:r>
              <a:rPr lang="en-US" sz="1800" dirty="0"/>
              <a:t>US Navy Sailor (College Degree After) – 4 Year Commitment</a:t>
            </a:r>
          </a:p>
          <a:p>
            <a:pPr lvl="1"/>
            <a:r>
              <a:rPr lang="en-US" sz="1600" dirty="0"/>
              <a:t>Net Value – (E-1 Start) </a:t>
            </a:r>
            <a:r>
              <a:rPr lang="en-US" sz="1600" b="1" dirty="0">
                <a:solidFill>
                  <a:schemeClr val="accent2"/>
                </a:solidFill>
              </a:rPr>
              <a:t>$347,000 </a:t>
            </a:r>
            <a:r>
              <a:rPr lang="en-US" sz="1600" dirty="0"/>
              <a:t>/ Gross Profit: </a:t>
            </a:r>
            <a:r>
              <a:rPr lang="en-US" sz="1600" b="1" dirty="0">
                <a:solidFill>
                  <a:srgbClr val="00B050"/>
                </a:solidFill>
              </a:rPr>
              <a:t>$112,000 </a:t>
            </a:r>
            <a:r>
              <a:rPr lang="en-US" sz="1600" dirty="0"/>
              <a:t>after 8 years</a:t>
            </a:r>
          </a:p>
          <a:p>
            <a:pPr lvl="1"/>
            <a:r>
              <a:rPr lang="en-US" sz="1600" dirty="0"/>
              <a:t>Net Value - (E-3 Start)</a:t>
            </a:r>
            <a:r>
              <a:rPr lang="en-US" sz="1600" b="1" dirty="0">
                <a:solidFill>
                  <a:schemeClr val="accent2"/>
                </a:solidFill>
              </a:rPr>
              <a:t> $365,000 </a:t>
            </a:r>
            <a:r>
              <a:rPr lang="en-US" sz="1600" dirty="0"/>
              <a:t>/ Gross Profit: </a:t>
            </a:r>
            <a:r>
              <a:rPr lang="en-US" sz="1600" b="1" dirty="0">
                <a:solidFill>
                  <a:srgbClr val="00B050"/>
                </a:solidFill>
              </a:rPr>
              <a:t>$130,000 </a:t>
            </a:r>
            <a:r>
              <a:rPr lang="en-US" sz="1600" dirty="0"/>
              <a:t>after 8 years</a:t>
            </a:r>
          </a:p>
          <a:p>
            <a:pPr lvl="1"/>
            <a:r>
              <a:rPr lang="en-US" sz="1600" dirty="0"/>
              <a:t>Resume Bullets After 8 years:</a:t>
            </a:r>
          </a:p>
          <a:p>
            <a:pPr lvl="2"/>
            <a:r>
              <a:rPr lang="en-US" sz="1200" dirty="0"/>
              <a:t>College Bachelors Degree (of your choice)</a:t>
            </a:r>
          </a:p>
          <a:p>
            <a:pPr lvl="2"/>
            <a:r>
              <a:rPr lang="en-US" sz="1200" dirty="0"/>
              <a:t>4 Years of Work Experience in the United States Navy</a:t>
            </a:r>
          </a:p>
          <a:p>
            <a:pPr lvl="2"/>
            <a:r>
              <a:rPr lang="en-US" sz="1200" dirty="0"/>
              <a:t>Multiple Certifications with Hands-On/Logged Experience Based on Rating Specialty</a:t>
            </a:r>
          </a:p>
          <a:p>
            <a:pPr lvl="3"/>
            <a:r>
              <a:rPr lang="en-US" sz="1000" dirty="0"/>
              <a:t>(Over 90+ Ratings, 70+ Trade Skill Certification Programs)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03D3A7-9809-A91D-EC6D-39DB92BDFB0C}"/>
              </a:ext>
            </a:extLst>
          </p:cNvPr>
          <p:cNvSpPr txBox="1"/>
          <p:nvPr/>
        </p:nvSpPr>
        <p:spPr>
          <a:xfrm>
            <a:off x="8272273" y="4826675"/>
            <a:ext cx="3919727" cy="203132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Full Benefits:</a:t>
            </a:r>
          </a:p>
          <a:p>
            <a:r>
              <a:rPr lang="en-US" dirty="0"/>
              <a:t>Free Full Coverage Healthcare/Dental</a:t>
            </a:r>
          </a:p>
          <a:p>
            <a:r>
              <a:rPr lang="en-US" dirty="0"/>
              <a:t>401K (TSP)</a:t>
            </a:r>
          </a:p>
          <a:p>
            <a:r>
              <a:rPr lang="en-US" dirty="0"/>
              <a:t>20 Year Pension/Retirement</a:t>
            </a:r>
          </a:p>
          <a:p>
            <a:r>
              <a:rPr lang="en-US" dirty="0"/>
              <a:t>Life Insurance</a:t>
            </a:r>
          </a:p>
          <a:p>
            <a:r>
              <a:rPr lang="en-US" dirty="0"/>
              <a:t>Guaranteed 4 Week/Year Vacation Time</a:t>
            </a:r>
          </a:p>
          <a:p>
            <a:r>
              <a:rPr lang="en-US" dirty="0"/>
              <a:t>Free Family Support Programs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6AFFA2-F991-CB39-95A2-99324BABCEBC}"/>
              </a:ext>
            </a:extLst>
          </p:cNvPr>
          <p:cNvSpPr txBox="1"/>
          <p:nvPr/>
        </p:nvSpPr>
        <p:spPr>
          <a:xfrm>
            <a:off x="8438921" y="285749"/>
            <a:ext cx="3586430" cy="120032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Gross Profit =</a:t>
            </a:r>
          </a:p>
          <a:p>
            <a:pPr algn="ctr"/>
            <a:r>
              <a:rPr lang="en-US" dirty="0"/>
              <a:t>Money (before taxes) that is expected to be deposited to your bank account for personal spending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F16E75-3D55-B6AD-F1D8-443DF82A1A86}"/>
              </a:ext>
            </a:extLst>
          </p:cNvPr>
          <p:cNvSpPr txBox="1"/>
          <p:nvPr/>
        </p:nvSpPr>
        <p:spPr>
          <a:xfrm>
            <a:off x="8944057" y="3059730"/>
            <a:ext cx="2909455" cy="120032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Net Value Assumptions:</a:t>
            </a:r>
          </a:p>
          <a:p>
            <a:r>
              <a:rPr lang="en-US" sz="1200" b="1" dirty="0"/>
              <a:t>G/I Bill / ROTC Scholarship: </a:t>
            </a:r>
            <a:r>
              <a:rPr lang="en-US" sz="1200" b="1" dirty="0">
                <a:solidFill>
                  <a:srgbClr val="00B050"/>
                </a:solidFill>
              </a:rPr>
              <a:t>$180k</a:t>
            </a:r>
          </a:p>
          <a:p>
            <a:r>
              <a:rPr lang="en-US" sz="1200" b="1" dirty="0"/>
              <a:t>Full Coverage Healthcare/Dental: </a:t>
            </a:r>
            <a:r>
              <a:rPr lang="en-US" sz="1200" b="1" dirty="0">
                <a:solidFill>
                  <a:srgbClr val="00B050"/>
                </a:solidFill>
              </a:rPr>
              <a:t>$5k/year</a:t>
            </a:r>
          </a:p>
          <a:p>
            <a:r>
              <a:rPr lang="en-US" sz="1200" b="1" dirty="0"/>
              <a:t>Worldwide Travel: </a:t>
            </a:r>
            <a:r>
              <a:rPr lang="en-US" sz="1200" b="1" dirty="0">
                <a:solidFill>
                  <a:srgbClr val="00B050"/>
                </a:solidFill>
              </a:rPr>
              <a:t>$5k/year</a:t>
            </a:r>
          </a:p>
          <a:p>
            <a:r>
              <a:rPr lang="en-US" sz="1200" b="1" dirty="0"/>
              <a:t>Certification Training Programs</a:t>
            </a:r>
            <a:r>
              <a:rPr lang="en-US" sz="1200" b="1" dirty="0">
                <a:solidFill>
                  <a:srgbClr val="00B050"/>
                </a:solidFill>
              </a:rPr>
              <a:t>: $15k</a:t>
            </a:r>
          </a:p>
          <a:p>
            <a:r>
              <a:rPr lang="en-US" sz="1200" b="1" dirty="0"/>
              <a:t>Gross Profit Added for Final Total</a:t>
            </a:r>
          </a:p>
        </p:txBody>
      </p:sp>
    </p:spTree>
    <p:extLst>
      <p:ext uri="{BB962C8B-B14F-4D97-AF65-F5344CB8AC3E}">
        <p14:creationId xmlns:p14="http://schemas.microsoft.com/office/powerpoint/2010/main" val="1203586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7F148-66F1-9ACB-58BA-69E16825A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8590"/>
            <a:ext cx="10515600" cy="482397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400" dirty="0"/>
              <a:t>College </a:t>
            </a:r>
            <a:r>
              <a:rPr lang="en-US" sz="2000" dirty="0"/>
              <a:t>($84,000 Student Debt)</a:t>
            </a:r>
            <a:r>
              <a:rPr lang="en-US" sz="1700" dirty="0"/>
              <a:t> </a:t>
            </a:r>
            <a:r>
              <a:rPr lang="en-US" sz="2000" dirty="0"/>
              <a:t>(Start at $23.27/hour full time, $1 raise per year) </a:t>
            </a:r>
          </a:p>
          <a:p>
            <a:pPr lvl="1"/>
            <a:r>
              <a:rPr lang="en-US" sz="2600" dirty="0"/>
              <a:t>Net Value - </a:t>
            </a:r>
            <a:r>
              <a:rPr lang="en-US" sz="2600" b="1" dirty="0">
                <a:solidFill>
                  <a:schemeClr val="accent2"/>
                </a:solidFill>
              </a:rPr>
              <a:t>$102,000 </a:t>
            </a:r>
            <a:r>
              <a:rPr lang="en-US" sz="2600" dirty="0"/>
              <a:t>/ Gross Profit: </a:t>
            </a:r>
            <a:r>
              <a:rPr lang="en-US" sz="2600" b="1" dirty="0">
                <a:solidFill>
                  <a:srgbClr val="00B050"/>
                </a:solidFill>
              </a:rPr>
              <a:t>$206,000</a:t>
            </a:r>
            <a:r>
              <a:rPr lang="en-US" sz="2600" b="1" dirty="0"/>
              <a:t> </a:t>
            </a:r>
            <a:r>
              <a:rPr lang="en-US" sz="2600" dirty="0"/>
              <a:t>after 8 years</a:t>
            </a:r>
          </a:p>
          <a:p>
            <a:pPr lvl="1"/>
            <a:r>
              <a:rPr lang="en-US" sz="2600" dirty="0"/>
              <a:t>Resume Bullets After 8 years – </a:t>
            </a:r>
          </a:p>
          <a:p>
            <a:pPr lvl="2"/>
            <a:r>
              <a:rPr lang="en-US" sz="2300" dirty="0"/>
              <a:t>College Bachelors Degree (of your choice)</a:t>
            </a:r>
          </a:p>
          <a:p>
            <a:pPr lvl="2"/>
            <a:r>
              <a:rPr lang="en-US" sz="2300" dirty="0"/>
              <a:t>4 Years of Work Experience in your Field of Choice</a:t>
            </a:r>
          </a:p>
          <a:p>
            <a:pPr lvl="2"/>
            <a:endParaRPr lang="en-US" sz="2300" dirty="0"/>
          </a:p>
          <a:p>
            <a:pPr marL="0" indent="0">
              <a:buNone/>
            </a:pPr>
            <a:r>
              <a:rPr lang="en-US" sz="3400" dirty="0"/>
              <a:t>Trade School 	</a:t>
            </a:r>
            <a:r>
              <a:rPr lang="en-US" sz="2000" dirty="0"/>
              <a:t>(Apprentice start at $16/hour full time, $1 raise per year for 4 years)</a:t>
            </a:r>
          </a:p>
          <a:p>
            <a:pPr marL="0" indent="0">
              <a:buNone/>
            </a:pPr>
            <a:r>
              <a:rPr lang="en-US" sz="2000" dirty="0"/>
              <a:t>		(Journeyman start at $25/hour full time, $1 raise per year for 4 years) </a:t>
            </a:r>
          </a:p>
          <a:p>
            <a:pPr lvl="1"/>
            <a:r>
              <a:rPr lang="en-US" sz="2600" dirty="0"/>
              <a:t>Net Value - </a:t>
            </a:r>
            <a:r>
              <a:rPr lang="en-US" sz="2600" b="1" dirty="0">
                <a:solidFill>
                  <a:schemeClr val="accent2"/>
                </a:solidFill>
              </a:rPr>
              <a:t>$351,000 </a:t>
            </a:r>
            <a:r>
              <a:rPr lang="en-US" sz="2600" dirty="0"/>
              <a:t>/ Gross Profit:</a:t>
            </a:r>
            <a:r>
              <a:rPr lang="en-US" sz="2600" b="1" dirty="0"/>
              <a:t> </a:t>
            </a:r>
            <a:r>
              <a:rPr lang="en-US" sz="2600" b="1" dirty="0">
                <a:solidFill>
                  <a:srgbClr val="00B050"/>
                </a:solidFill>
              </a:rPr>
              <a:t>$366,000 </a:t>
            </a:r>
            <a:r>
              <a:rPr lang="en-US" sz="2600" dirty="0"/>
              <a:t>after 8 years</a:t>
            </a:r>
          </a:p>
          <a:p>
            <a:pPr lvl="1"/>
            <a:r>
              <a:rPr lang="en-US" sz="2600" dirty="0"/>
              <a:t>Resume Bullets After 9 years – </a:t>
            </a:r>
          </a:p>
          <a:p>
            <a:pPr lvl="2"/>
            <a:r>
              <a:rPr lang="en-US" sz="2300" dirty="0"/>
              <a:t>Certifications Based on your Trade Specialty</a:t>
            </a:r>
          </a:p>
          <a:p>
            <a:pPr lvl="2"/>
            <a:r>
              <a:rPr lang="en-US" sz="2300" dirty="0"/>
              <a:t>8 Years of Work Experience in your Trade</a:t>
            </a:r>
          </a:p>
          <a:p>
            <a:pPr lvl="2"/>
            <a:endParaRPr lang="en-US" sz="2300" dirty="0"/>
          </a:p>
          <a:p>
            <a:pPr marL="0" indent="0">
              <a:buNone/>
            </a:pPr>
            <a:r>
              <a:rPr lang="en-US" sz="3400" dirty="0"/>
              <a:t>Work Force (McDonalds) </a:t>
            </a:r>
            <a:r>
              <a:rPr lang="en-US" sz="2000" dirty="0"/>
              <a:t>(Start at $11/hour full time, $1 raise per year) </a:t>
            </a:r>
          </a:p>
          <a:p>
            <a:pPr lvl="1"/>
            <a:r>
              <a:rPr lang="en-US" sz="2600" dirty="0"/>
              <a:t>Net Value – </a:t>
            </a:r>
            <a:r>
              <a:rPr lang="en-US" sz="2600" b="1" dirty="0">
                <a:solidFill>
                  <a:schemeClr val="accent2"/>
                </a:solidFill>
              </a:rPr>
              <a:t>$241,000 </a:t>
            </a:r>
            <a:r>
              <a:rPr lang="en-US" sz="2600" dirty="0"/>
              <a:t>/ Gross Profit: </a:t>
            </a:r>
            <a:r>
              <a:rPr lang="en-US" sz="2600" b="1" dirty="0">
                <a:solidFill>
                  <a:srgbClr val="00B050"/>
                </a:solidFill>
              </a:rPr>
              <a:t>$241,000 </a:t>
            </a:r>
            <a:r>
              <a:rPr lang="en-US" sz="2600" dirty="0"/>
              <a:t>after 8 years</a:t>
            </a:r>
          </a:p>
          <a:p>
            <a:pPr lvl="1"/>
            <a:r>
              <a:rPr lang="en-US" sz="2600" dirty="0"/>
              <a:t>Resume Bullets After 8 years:</a:t>
            </a:r>
          </a:p>
          <a:p>
            <a:pPr lvl="2"/>
            <a:r>
              <a:rPr lang="en-US" sz="2300" dirty="0"/>
              <a:t>8 Years of Work Experience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03D3A7-9809-A91D-EC6D-39DB92BDFB0C}"/>
              </a:ext>
            </a:extLst>
          </p:cNvPr>
          <p:cNvSpPr txBox="1"/>
          <p:nvPr/>
        </p:nvSpPr>
        <p:spPr>
          <a:xfrm>
            <a:off x="8773331" y="4139095"/>
            <a:ext cx="3038473" cy="175432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For the purpose of comparison, value losses due to housing, gas, food, utilities, vehicle expenses, and extracurricular activities are not included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6AFFA2-F991-CB39-95A2-99324BABCEBC}"/>
              </a:ext>
            </a:extLst>
          </p:cNvPr>
          <p:cNvSpPr txBox="1"/>
          <p:nvPr/>
        </p:nvSpPr>
        <p:spPr>
          <a:xfrm>
            <a:off x="8531680" y="265854"/>
            <a:ext cx="3521776" cy="120032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Gross Profit =</a:t>
            </a:r>
          </a:p>
          <a:p>
            <a:pPr algn="ctr"/>
            <a:r>
              <a:rPr lang="en-US" dirty="0"/>
              <a:t>Money (before taxes) that is expected to be deposited to your bank account for personal spending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F16E75-3D55-B6AD-F1D8-443DF82A1A86}"/>
              </a:ext>
            </a:extLst>
          </p:cNvPr>
          <p:cNvSpPr txBox="1"/>
          <p:nvPr/>
        </p:nvSpPr>
        <p:spPr>
          <a:xfrm>
            <a:off x="8823986" y="1894698"/>
            <a:ext cx="2937164" cy="181588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Net Value Assumptions:</a:t>
            </a:r>
          </a:p>
          <a:p>
            <a:pPr algn="ctr"/>
            <a:r>
              <a:rPr lang="en-US" sz="1600" dirty="0"/>
              <a:t>College: -$84,000</a:t>
            </a:r>
          </a:p>
          <a:p>
            <a:pPr algn="ctr"/>
            <a:r>
              <a:rPr lang="en-US" sz="1600" dirty="0"/>
              <a:t>College Loan Interest: -$20,000 (4.5% APR 10 Year Loan)</a:t>
            </a:r>
          </a:p>
          <a:p>
            <a:pPr algn="ctr"/>
            <a:r>
              <a:rPr lang="en-US" sz="1600" dirty="0"/>
              <a:t>Trade School: -$15,000</a:t>
            </a:r>
          </a:p>
          <a:p>
            <a:pPr algn="ctr"/>
            <a:r>
              <a:rPr lang="en-US" sz="1600" dirty="0"/>
              <a:t>Gross Profit Added for Final Total</a:t>
            </a:r>
          </a:p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039717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7F148-66F1-9ACB-58BA-69E16825A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892"/>
            <a:ext cx="7939603" cy="678411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US Navy Sailor - Nuclear Enlisted (STAR REENLISTMENT) – 8 Year Commitment</a:t>
            </a:r>
          </a:p>
          <a:p>
            <a:pPr lvl="1"/>
            <a:r>
              <a:rPr lang="en-US" sz="1800" dirty="0"/>
              <a:t>Net Value - </a:t>
            </a:r>
            <a:r>
              <a:rPr lang="en-US" sz="1800" b="1" dirty="0">
                <a:solidFill>
                  <a:schemeClr val="accent2"/>
                </a:solidFill>
              </a:rPr>
              <a:t>$885,000 </a:t>
            </a:r>
            <a:r>
              <a:rPr lang="en-US" sz="1800" dirty="0"/>
              <a:t>/ Gross Profit: </a:t>
            </a:r>
            <a:r>
              <a:rPr lang="en-US" sz="1800" b="1" dirty="0">
                <a:solidFill>
                  <a:srgbClr val="00B050"/>
                </a:solidFill>
              </a:rPr>
              <a:t>$607,000</a:t>
            </a:r>
            <a:r>
              <a:rPr lang="en-US" sz="1800" b="1" dirty="0"/>
              <a:t> </a:t>
            </a:r>
            <a:r>
              <a:rPr lang="en-US" sz="1800" dirty="0"/>
              <a:t>after 8 years</a:t>
            </a:r>
          </a:p>
          <a:p>
            <a:pPr lvl="1"/>
            <a:r>
              <a:rPr lang="en-US" sz="1800" dirty="0"/>
              <a:t>Resume Bullets After 8 years – </a:t>
            </a:r>
          </a:p>
          <a:p>
            <a:pPr lvl="2"/>
            <a:r>
              <a:rPr lang="en-US" sz="1400" dirty="0"/>
              <a:t>4 Years of Operational Experience of a Nuclear Reactor and Related Systems, 8 years of Navy Work Experience in Total</a:t>
            </a:r>
          </a:p>
          <a:p>
            <a:pPr lvl="2"/>
            <a:r>
              <a:rPr lang="en-US" sz="1400" dirty="0"/>
              <a:t>Multiple Certifications Based on Rating Specialty</a:t>
            </a:r>
          </a:p>
          <a:p>
            <a:pPr lvl="3"/>
            <a:r>
              <a:rPr lang="en-US" sz="1200" dirty="0"/>
              <a:t>Electronics Technician – Reactor Operation, Electronic Component Troubleshooting, Fiber Optics</a:t>
            </a:r>
          </a:p>
          <a:p>
            <a:pPr lvl="3"/>
            <a:r>
              <a:rPr lang="en-US" sz="1200" dirty="0"/>
              <a:t>Machinist Mate – Quality Assurance, Refrigeration, Gage Calibration, Emergency Welding, Water Treatment Operator, Machinery Mechanic, Industrial Maintenance</a:t>
            </a:r>
          </a:p>
          <a:p>
            <a:pPr lvl="3"/>
            <a:r>
              <a:rPr lang="en-US" sz="1200" dirty="0"/>
              <a:t>Electrician’s Mate – Electrical Journeyman’s License, Power Plant Operator, Electric-Motor Repair</a:t>
            </a:r>
          </a:p>
          <a:p>
            <a:pPr lvl="3"/>
            <a:r>
              <a:rPr lang="en-US" sz="1200" dirty="0"/>
              <a:t>Machinist Mate (Engineering Laboratory Technician) – Radiation Detection, Engineering Plant Chemistry Control</a:t>
            </a:r>
          </a:p>
          <a:p>
            <a:pPr lvl="2"/>
            <a:r>
              <a:rPr lang="en-US" sz="1400" dirty="0"/>
              <a:t>Salary Negotiation: “If I continue with the Navy, I would have made excess of </a:t>
            </a:r>
            <a:r>
              <a:rPr lang="en-US" sz="1400" b="1" dirty="0">
                <a:solidFill>
                  <a:srgbClr val="00B050"/>
                </a:solidFill>
              </a:rPr>
              <a:t>6 figures </a:t>
            </a:r>
            <a:r>
              <a:rPr lang="en-US" sz="1400" dirty="0"/>
              <a:t>by the 10 year mark with full benefits”</a:t>
            </a:r>
          </a:p>
          <a:p>
            <a:pPr marL="914400" lvl="2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000" dirty="0"/>
              <a:t>US Navy Sailor - Nuclear Enlisted (STAR REENLISTMENT) – 10 Year Commitment (2 year extension)</a:t>
            </a:r>
          </a:p>
          <a:p>
            <a:pPr lvl="1"/>
            <a:r>
              <a:rPr lang="en-US" sz="1800" dirty="0"/>
              <a:t>Net Value - </a:t>
            </a:r>
            <a:r>
              <a:rPr lang="en-US" sz="1800" b="1" dirty="0">
                <a:solidFill>
                  <a:schemeClr val="accent2"/>
                </a:solidFill>
              </a:rPr>
              <a:t>$1,038,000 </a:t>
            </a:r>
            <a:r>
              <a:rPr lang="en-US" sz="1800" dirty="0"/>
              <a:t>/ Gross Profit: </a:t>
            </a:r>
            <a:r>
              <a:rPr lang="en-US" sz="1800" b="1" dirty="0">
                <a:solidFill>
                  <a:srgbClr val="00B050"/>
                </a:solidFill>
              </a:rPr>
              <a:t>$760,000</a:t>
            </a:r>
            <a:r>
              <a:rPr lang="en-US" sz="1800" b="1" dirty="0"/>
              <a:t> </a:t>
            </a:r>
            <a:r>
              <a:rPr lang="en-US" sz="1800" dirty="0"/>
              <a:t>after 10 years</a:t>
            </a:r>
          </a:p>
          <a:p>
            <a:pPr lvl="1"/>
            <a:r>
              <a:rPr lang="en-US" sz="1800" dirty="0"/>
              <a:t>Resume Bullets After 10 years – </a:t>
            </a:r>
          </a:p>
          <a:p>
            <a:pPr lvl="2"/>
            <a:r>
              <a:rPr lang="en-US" sz="1400" dirty="0"/>
              <a:t>Same as above but 10 years of military experience</a:t>
            </a:r>
          </a:p>
          <a:p>
            <a:pPr marL="914400" lvl="2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US Navy Sailor (Career in the USN) – Two Separate 4 Year Commitments</a:t>
            </a:r>
          </a:p>
          <a:p>
            <a:pPr lvl="1"/>
            <a:r>
              <a:rPr lang="en-US" sz="1800" dirty="0"/>
              <a:t>Net Value – (E-1 Start) </a:t>
            </a:r>
            <a:r>
              <a:rPr lang="en-US" sz="1800" b="1" dirty="0">
                <a:solidFill>
                  <a:schemeClr val="accent2"/>
                </a:solidFill>
              </a:rPr>
              <a:t>$612,000 </a:t>
            </a:r>
            <a:r>
              <a:rPr lang="en-US" sz="1800" dirty="0"/>
              <a:t>/ Gross Profit: </a:t>
            </a:r>
            <a:r>
              <a:rPr lang="en-US" sz="1800" b="1" dirty="0">
                <a:solidFill>
                  <a:srgbClr val="00B050"/>
                </a:solidFill>
              </a:rPr>
              <a:t>$357,000 </a:t>
            </a:r>
            <a:r>
              <a:rPr lang="en-US" sz="1800" dirty="0"/>
              <a:t>after 8 years</a:t>
            </a:r>
          </a:p>
          <a:p>
            <a:pPr lvl="1"/>
            <a:r>
              <a:rPr lang="en-US" sz="1800" dirty="0"/>
              <a:t>Resume Bullets After 8 Years</a:t>
            </a:r>
          </a:p>
          <a:p>
            <a:pPr lvl="2"/>
            <a:r>
              <a:rPr lang="en-US" sz="1400" dirty="0"/>
              <a:t>8 Years of Work Experience in the United States Navy</a:t>
            </a:r>
          </a:p>
          <a:p>
            <a:pPr lvl="2"/>
            <a:r>
              <a:rPr lang="en-US" sz="1400" dirty="0"/>
              <a:t>Certifications Based on your Rating Specialty (Over 90+ Ratings, 70+ Trade Skill Certification Programs)</a:t>
            </a:r>
          </a:p>
          <a:p>
            <a:pPr lvl="2"/>
            <a:r>
              <a:rPr lang="en-US" sz="1400" dirty="0"/>
              <a:t>Salary Negotiation: “If I continue with the Navy, I would have made an average of </a:t>
            </a:r>
            <a:r>
              <a:rPr lang="en-US" sz="1400" b="1" dirty="0">
                <a:solidFill>
                  <a:srgbClr val="00B050"/>
                </a:solidFill>
              </a:rPr>
              <a:t>$80,000/year </a:t>
            </a:r>
            <a:r>
              <a:rPr lang="en-US" sz="1400" dirty="0"/>
              <a:t>by the 10 year mark with full benefits”</a:t>
            </a:r>
          </a:p>
          <a:p>
            <a:pPr lvl="1"/>
            <a:endParaRPr lang="en-US" sz="1400" dirty="0"/>
          </a:p>
          <a:p>
            <a:pPr lvl="2"/>
            <a:endParaRPr lang="en-US" sz="1100" dirty="0"/>
          </a:p>
          <a:p>
            <a:pPr lvl="2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03D3A7-9809-A91D-EC6D-39DB92BDFB0C}"/>
              </a:ext>
            </a:extLst>
          </p:cNvPr>
          <p:cNvSpPr txBox="1"/>
          <p:nvPr/>
        </p:nvSpPr>
        <p:spPr>
          <a:xfrm>
            <a:off x="8777803" y="4478819"/>
            <a:ext cx="3094181" cy="160043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Full Benefits:</a:t>
            </a:r>
          </a:p>
          <a:p>
            <a:r>
              <a:rPr lang="en-US" sz="1400" dirty="0"/>
              <a:t>Free Full Coverage Healthcare/Dental</a:t>
            </a:r>
          </a:p>
          <a:p>
            <a:r>
              <a:rPr lang="en-US" sz="1400" dirty="0"/>
              <a:t>401K (TSP)</a:t>
            </a:r>
          </a:p>
          <a:p>
            <a:r>
              <a:rPr lang="en-US" sz="1400" dirty="0"/>
              <a:t>20 Year Pension/Retirement</a:t>
            </a:r>
          </a:p>
          <a:p>
            <a:r>
              <a:rPr lang="en-US" sz="1400" dirty="0"/>
              <a:t>Life Insurance</a:t>
            </a:r>
          </a:p>
          <a:p>
            <a:r>
              <a:rPr lang="en-US" sz="1400" dirty="0"/>
              <a:t>Guaranteed 4 Week/Year Vacation Time</a:t>
            </a:r>
          </a:p>
          <a:p>
            <a:r>
              <a:rPr lang="en-US" sz="1400" dirty="0"/>
              <a:t>Free Family Support Programs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6AFFA2-F991-CB39-95A2-99324BABCEBC}"/>
              </a:ext>
            </a:extLst>
          </p:cNvPr>
          <p:cNvSpPr txBox="1"/>
          <p:nvPr/>
        </p:nvSpPr>
        <p:spPr>
          <a:xfrm>
            <a:off x="9196695" y="193967"/>
            <a:ext cx="2256393" cy="1169551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Gross Profit =</a:t>
            </a:r>
          </a:p>
          <a:p>
            <a:pPr algn="ctr"/>
            <a:r>
              <a:rPr lang="en-US" sz="1400" dirty="0"/>
              <a:t>Money (before taxes) that is expected to be deposited to your bank account for personal spending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F16E75-3D55-B6AD-F1D8-443DF82A1A86}"/>
              </a:ext>
            </a:extLst>
          </p:cNvPr>
          <p:cNvSpPr txBox="1"/>
          <p:nvPr/>
        </p:nvSpPr>
        <p:spPr>
          <a:xfrm>
            <a:off x="8975023" y="2806877"/>
            <a:ext cx="2699739" cy="110799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Net Value Assumptions:</a:t>
            </a:r>
          </a:p>
          <a:p>
            <a:r>
              <a:rPr lang="en-US" sz="1100" b="1" dirty="0"/>
              <a:t>G/I Bill / ROTC Scholarship: $180k</a:t>
            </a:r>
          </a:p>
          <a:p>
            <a:r>
              <a:rPr lang="en-US" sz="1100" b="1" dirty="0"/>
              <a:t>Full Coverage Healthcare/Dental: $5k/year</a:t>
            </a:r>
          </a:p>
          <a:p>
            <a:r>
              <a:rPr lang="en-US" sz="1100" b="1" dirty="0"/>
              <a:t>Worldwide Travel: </a:t>
            </a:r>
            <a:r>
              <a:rPr lang="en-US" sz="1100" b="1" dirty="0">
                <a:solidFill>
                  <a:srgbClr val="00B050"/>
                </a:solidFill>
              </a:rPr>
              <a:t>$5k/year</a:t>
            </a:r>
          </a:p>
          <a:p>
            <a:r>
              <a:rPr lang="en-US" sz="1100" b="1" dirty="0"/>
              <a:t>Certification Training Programs</a:t>
            </a:r>
            <a:r>
              <a:rPr lang="en-US" sz="1100" b="1" dirty="0">
                <a:solidFill>
                  <a:srgbClr val="00B050"/>
                </a:solidFill>
              </a:rPr>
              <a:t>: $15k</a:t>
            </a:r>
          </a:p>
          <a:p>
            <a:r>
              <a:rPr lang="en-US" sz="1100" b="1" dirty="0"/>
              <a:t>Net Profit</a:t>
            </a:r>
          </a:p>
        </p:txBody>
      </p:sp>
    </p:spTree>
    <p:extLst>
      <p:ext uri="{BB962C8B-B14F-4D97-AF65-F5344CB8AC3E}">
        <p14:creationId xmlns:p14="http://schemas.microsoft.com/office/powerpoint/2010/main" val="478007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4873B-F55D-5046-B2BC-AA6575BFF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5743"/>
            <a:ext cx="10515600" cy="650875"/>
          </a:xfrm>
        </p:spPr>
        <p:txBody>
          <a:bodyPr>
            <a:normAutofit/>
          </a:bodyPr>
          <a:lstStyle/>
          <a:p>
            <a:r>
              <a:rPr lang="en-US" sz="4000" dirty="0"/>
              <a:t>United States Navy (Nuclear Propulsion Program)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F59B8-3724-5A7A-CD1E-380344CE5D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951345"/>
            <a:ext cx="5181600" cy="5906655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$180,000 - G/I Bill (Tuition/Room/Board)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$20,000 – Worldwide Travel Expenses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$20,000 – Full Coverage Healthcare/Dental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$38,000 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Enlistment Bonus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$42,000 - 60 College Credits (77 obtainable) awarded from JST from the first 2 years of education, “Room and Board” during school is paid for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$303,000 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Start at E-3, Accelerated to E-4, 6 Year Career, Average Submarine Career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$15,000 Optional Trade Skill Certification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5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VALUE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51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$618,000 over 6 Years</a:t>
            </a:r>
            <a:endParaRPr lang="en-US" sz="3600" b="1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Overall Profit over 6 Years = </a:t>
            </a:r>
            <a:r>
              <a:rPr lang="en-US" sz="44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$340,000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$27.24/hour averaged over 6 years if you remove all other value</a:t>
            </a:r>
            <a:endParaRPr lang="en-US" sz="29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FB62E7-33D0-0C6B-26B4-2ED0D7A28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766618"/>
            <a:ext cx="5576455" cy="6091382"/>
          </a:xfrm>
        </p:spPr>
        <p:txBody>
          <a:bodyPr>
            <a:normAutofit fontScale="47500" lnSpcReduction="20000"/>
          </a:bodyPr>
          <a:lstStyle/>
          <a:p>
            <a:r>
              <a:rPr lang="en-US" sz="3800" dirty="0"/>
              <a:t>Pros</a:t>
            </a:r>
          </a:p>
          <a:p>
            <a:pPr lvl="1"/>
            <a:r>
              <a:rPr lang="en-US" sz="3400" dirty="0"/>
              <a:t>High employability in electrical power generation careers following the completion of your contract</a:t>
            </a:r>
          </a:p>
          <a:p>
            <a:pPr lvl="1"/>
            <a:r>
              <a:rPr lang="en-US" sz="3400" dirty="0"/>
              <a:t>Your G/I Bill can be used on ANY degree plan after your contract, with the housing allowance delivered directly to your bank account (apartment, dorms, or mortgage)</a:t>
            </a:r>
          </a:p>
          <a:p>
            <a:pPr lvl="1"/>
            <a:r>
              <a:rPr lang="en-US" sz="3400" dirty="0"/>
              <a:t>Special pay and bonuses exclusive to the NF</a:t>
            </a:r>
          </a:p>
          <a:p>
            <a:pPr lvl="1"/>
            <a:r>
              <a:rPr lang="en-US" sz="3400" dirty="0"/>
              <a:t>Fast-Track promotion programs (immediate E-3, E-4 within 3-6 months, high advancement rate compared to all branches)</a:t>
            </a:r>
          </a:p>
          <a:p>
            <a:pPr lvl="1"/>
            <a:r>
              <a:rPr lang="en-US" sz="3400" dirty="0"/>
              <a:t>Officer Programs are encouraged</a:t>
            </a:r>
          </a:p>
          <a:p>
            <a:pPr lvl="2"/>
            <a:r>
              <a:rPr lang="en-US" sz="2900" dirty="0"/>
              <a:t>Prior to Enlistment (ROTC/Naval Academy Dual Enrollment)</a:t>
            </a:r>
          </a:p>
          <a:p>
            <a:pPr lvl="2"/>
            <a:r>
              <a:rPr lang="en-US" sz="2900" dirty="0"/>
              <a:t>During Enlistment (STA-21)</a:t>
            </a:r>
          </a:p>
          <a:p>
            <a:pPr lvl="2"/>
            <a:r>
              <a:rPr lang="en-US" sz="2900" dirty="0"/>
              <a:t>After Enlistment (OCS)</a:t>
            </a:r>
          </a:p>
          <a:p>
            <a:r>
              <a:rPr lang="en-US" sz="3800" dirty="0"/>
              <a:t>Cons</a:t>
            </a:r>
          </a:p>
          <a:p>
            <a:pPr lvl="1"/>
            <a:r>
              <a:rPr lang="en-US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must use college credits from your JST to finish your degree, you are not awarded a degree automatically</a:t>
            </a:r>
          </a:p>
          <a:p>
            <a:pPr lvl="1"/>
            <a:r>
              <a:rPr lang="en-US" sz="3400" dirty="0"/>
              <a:t>Extended - 6 year contract (normally 4 for enlisted contracts)</a:t>
            </a:r>
          </a:p>
          <a:p>
            <a:pPr lvl="1"/>
            <a:r>
              <a:rPr lang="en-US" sz="3400" dirty="0"/>
              <a:t>Withdrawal from the program will still maintain your contract obligation to 6 years and in another Navy rating</a:t>
            </a:r>
          </a:p>
          <a:p>
            <a:pPr lvl="1"/>
            <a:r>
              <a:rPr lang="en-US" sz="3400" dirty="0"/>
              <a:t>You are only allowed to serve on a Submarine or an Aircraft Carrier</a:t>
            </a:r>
          </a:p>
          <a:p>
            <a:pPr lvl="1"/>
            <a:r>
              <a:rPr lang="en-US" sz="3400" dirty="0"/>
              <a:t>You cannot specify your rating prior to enlistment (ET/EM/MM (ELT in prototype))</a:t>
            </a:r>
          </a:p>
          <a:p>
            <a:pPr lvl="1"/>
            <a:r>
              <a:rPr lang="en-US" sz="3400" dirty="0"/>
              <a:t>You are not given a DOE reactor operator license for completion of qualifications during your time in the USN</a:t>
            </a:r>
            <a:endParaRPr lang="en-US" sz="2100" dirty="0"/>
          </a:p>
          <a:p>
            <a:pPr lvl="1"/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585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9B3D7-D42D-9F78-5B16-2E81D8C07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271"/>
            <a:ext cx="10515600" cy="826366"/>
          </a:xfrm>
        </p:spPr>
        <p:txBody>
          <a:bodyPr/>
          <a:lstStyle/>
          <a:p>
            <a:pPr algn="ctr"/>
            <a:r>
              <a:rPr lang="en-US" dirty="0"/>
              <a:t>United States Naval Officer (ROTC/Academy)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38B99-5507-ACD5-6060-2E01D758E8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00727"/>
            <a:ext cx="5181600" cy="556000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$180,000 – College ROTC Scholarship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$7,800 </a:t>
            </a:r>
            <a:r>
              <a:rPr lang="en-US" dirty="0"/>
              <a:t>– (Total NROTC stipend amount during college given to midshipmen)</a:t>
            </a:r>
          </a:p>
          <a:p>
            <a:pPr marL="0" indent="0"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$20,000 - Full Coverage Healthcare/Dental</a:t>
            </a:r>
          </a:p>
          <a:p>
            <a:pPr marL="0" indent="0"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$20,000 - Worldwide Travel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$390,000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Average 5-Year Officer Career</a:t>
            </a: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4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VALUE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$618,000 over 9 Years</a:t>
            </a:r>
            <a:endParaRPr lang="en-US" sz="2000" b="1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Overall Profit over 9 years = </a:t>
            </a:r>
            <a:r>
              <a:rPr lang="en-US" sz="32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$398,000</a:t>
            </a:r>
          </a:p>
          <a:p>
            <a:pPr marL="0" indent="0">
              <a:buNone/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$21.26/hour averaged over 9 years if you remove all other value</a:t>
            </a:r>
            <a:endParaRPr lang="en-US" sz="26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F1CC5-E07B-A0E8-6156-875FFA3DE7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923637"/>
            <a:ext cx="5181600" cy="59343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You MUST have a college degree prior to commissioning</a:t>
            </a:r>
          </a:p>
          <a:p>
            <a:pPr lvl="1"/>
            <a:r>
              <a:rPr lang="en-US" dirty="0"/>
              <a:t>Allowed to serve on any class of ship if you are chosen for it</a:t>
            </a:r>
          </a:p>
          <a:p>
            <a:pPr lvl="2"/>
            <a:r>
              <a:rPr lang="en-US" dirty="0"/>
              <a:t>(exceptions for specialty programs like NUPOC, WC, Medical, Pilot)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year is free, regardless of withdrawal status</a:t>
            </a:r>
          </a:p>
          <a:p>
            <a:r>
              <a:rPr lang="en-US" dirty="0"/>
              <a:t>Cons</a:t>
            </a:r>
          </a:p>
          <a:p>
            <a:pPr lvl="1"/>
            <a:r>
              <a:rPr lang="en-US" dirty="0"/>
              <a:t>College choice is limited, you must attend a specified college for the NROTC program or the Naval Academy (Annapolis) </a:t>
            </a:r>
          </a:p>
          <a:p>
            <a:pPr lvl="1"/>
            <a:r>
              <a:rPr lang="en-US" dirty="0"/>
              <a:t>Room/Board fund is NOT provided to your bank account, but given directly to the college instead by the USN</a:t>
            </a:r>
          </a:p>
          <a:p>
            <a:pPr lvl="1"/>
            <a:r>
              <a:rPr lang="en-US" dirty="0"/>
              <a:t>Your specialty/assignment and location is based upon the needs of the Navy, your college performance, and degree plan</a:t>
            </a:r>
          </a:p>
          <a:p>
            <a:pPr lvl="1"/>
            <a:r>
              <a:rPr lang="en-US" dirty="0"/>
              <a:t>Tier 1/2/3 degrees may influence the job you choose and where you are stationed</a:t>
            </a:r>
          </a:p>
          <a:p>
            <a:pPr lvl="2"/>
            <a:r>
              <a:rPr lang="en-US" dirty="0"/>
              <a:t>Not allowed to have a degree outside of these tiers</a:t>
            </a:r>
          </a:p>
          <a:p>
            <a:pPr lvl="1"/>
            <a:r>
              <a:rPr lang="en-US" dirty="0"/>
              <a:t>Required classes in college (1 year of calculus, 1 year of calculus-based physics, Naval Science, etc.) on top of your normal required credit hours necessary for graduation</a:t>
            </a:r>
          </a:p>
          <a:p>
            <a:pPr lvl="1"/>
            <a:r>
              <a:rPr lang="en-US" dirty="0"/>
              <a:t>Withdrawal after the first year will incur charges upon the student for tuition/room/board</a:t>
            </a:r>
          </a:p>
          <a:p>
            <a:pPr lvl="1"/>
            <a:r>
              <a:rPr lang="en-US" dirty="0"/>
              <a:t>Any degree plan over 4 years will be paid for out of pocket by the student (scholarships/grants acceptable)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569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82E27-D106-8683-04C8-BEA093E64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Dollars per Hour?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76AA4-7223-9718-F302-FFA5FD8AF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3"/>
            <a:ext cx="10515600" cy="4822399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Before taxes are taken out, this is a very simple way to measure the amount of value you receive.</a:t>
            </a:r>
          </a:p>
          <a:p>
            <a:pPr lvl="1"/>
            <a:r>
              <a:rPr lang="en-US" sz="2000" dirty="0"/>
              <a:t>40 hours worked per week</a:t>
            </a:r>
          </a:p>
          <a:p>
            <a:pPr lvl="1"/>
            <a:r>
              <a:rPr lang="en-US" sz="2000" dirty="0"/>
              <a:t>52 weeks per year</a:t>
            </a:r>
          </a:p>
          <a:p>
            <a:pPr lvl="1"/>
            <a:r>
              <a:rPr lang="en-US" sz="2000" dirty="0"/>
              <a:t>No overtime</a:t>
            </a:r>
          </a:p>
          <a:p>
            <a:pPr lvl="1"/>
            <a:endParaRPr lang="en-US" sz="2000" dirty="0"/>
          </a:p>
          <a:p>
            <a:r>
              <a:rPr lang="en-US" sz="2000" dirty="0"/>
              <a:t>Everyone understands that the US National minimum wage ($7.25/hour) is not enough to live on your own</a:t>
            </a:r>
          </a:p>
          <a:p>
            <a:endParaRPr lang="en-US" sz="2000" dirty="0"/>
          </a:p>
          <a:p>
            <a:r>
              <a:rPr lang="en-US" sz="2000" dirty="0"/>
              <a:t>Everyone understands that $30/hour is a pretty decent sounding salary to support yourself and your future family</a:t>
            </a:r>
          </a:p>
          <a:p>
            <a:endParaRPr lang="en-US" sz="2000" dirty="0"/>
          </a:p>
          <a:p>
            <a:r>
              <a:rPr lang="en-US" sz="2000" dirty="0"/>
              <a:t>What if someone was paying you a wage of $40/hour to earn a college degree after high school over an 8 year period?</a:t>
            </a:r>
          </a:p>
          <a:p>
            <a:pPr lvl="1"/>
            <a:r>
              <a:rPr lang="en-US" sz="2000" dirty="0"/>
              <a:t>You don’t need a single day of experience. </a:t>
            </a:r>
            <a:r>
              <a:rPr lang="en-US" sz="2800" b="1" dirty="0">
                <a:solidFill>
                  <a:srgbClr val="FF0000"/>
                </a:solidFill>
              </a:rPr>
              <a:t>Do you take the job?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472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F1DA5-CFF6-B6CA-5079-869ED0131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271"/>
            <a:ext cx="10515600" cy="81713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United States Navy (College After Service)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5C9EF-BC38-B63B-FD3B-DC8B3E3E59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914400"/>
            <a:ext cx="5181600" cy="5597235"/>
          </a:xfrm>
        </p:spPr>
        <p:txBody>
          <a:bodyPr>
            <a:normAutofit fontScale="55000" lnSpcReduction="20000"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Value Provided by the USN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$180,000 – Forever GI Bill</a:t>
            </a: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(Covers Tuition/Room/Board/Books)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$112,000 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Average Navy Career (E-1 Start)</a:t>
            </a: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(Not Including Bonuses)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$20,000 Worldwide Travel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$15,000 Optional Trade Skill Certification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$20,000 Full Coverage Health/Dental</a:t>
            </a: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(No Co-Pay)</a:t>
            </a: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500" dirty="0">
                <a:solidFill>
                  <a:schemeClr val="accent2"/>
                </a:solidFill>
              </a:rPr>
              <a:t>= $347,000 of Value Over 4 Years</a:t>
            </a: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300" dirty="0"/>
              <a:t>without trade skill certification ($332,000 / $39.90/hour)</a:t>
            </a: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300" dirty="0"/>
              <a:t>($20.85/hour over an 8 year period to complete a college degree and no part time job)</a:t>
            </a: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6B23DC-A36E-FF90-511F-84A5AE85C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988291"/>
            <a:ext cx="5181600" cy="5772438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The G/I Bill covers room/board but is delivered to your bank account. If you have roommates or find a cheaper place, you keep the profit</a:t>
            </a:r>
          </a:p>
          <a:p>
            <a:pPr lvl="1"/>
            <a:r>
              <a:rPr lang="en-US" sz="2600" dirty="0"/>
              <a:t>Cover your cell phone/food/rent/utilities/gas at college completely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accent2"/>
                </a:solidFill>
              </a:rPr>
              <a:t>REMEMBER, the Navy sailor </a:t>
            </a:r>
            <a:r>
              <a:rPr lang="en-US" b="1" u="sng" dirty="0">
                <a:solidFill>
                  <a:schemeClr val="accent2"/>
                </a:solidFill>
              </a:rPr>
              <a:t>DOES NOT PAY </a:t>
            </a:r>
            <a:r>
              <a:rPr lang="en-US" b="1" dirty="0">
                <a:solidFill>
                  <a:schemeClr val="accent2"/>
                </a:solidFill>
              </a:rPr>
              <a:t>for housing and food during this entire 8 year period.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/>
              <a:t>Cell Phone ($60/month), Gas ($80/month)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/>
              <a:t>= </a:t>
            </a:r>
            <a:r>
              <a:rPr lang="en-US" sz="2800" dirty="0">
                <a:solidFill>
                  <a:srgbClr val="FF0000"/>
                </a:solidFill>
              </a:rPr>
              <a:t>$3,900 </a:t>
            </a:r>
            <a:r>
              <a:rPr lang="en-US" sz="2800" dirty="0"/>
              <a:t>over 48 months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dirty="0"/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sz="4000" dirty="0"/>
              <a:t>Net Profit Over 8 Years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sz="4000" dirty="0"/>
              <a:t>(4 Years Navy, 4 Years College)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= </a:t>
            </a:r>
            <a:r>
              <a:rPr lang="en-US" dirty="0">
                <a:solidFill>
                  <a:srgbClr val="00B050"/>
                </a:solidFill>
              </a:rPr>
              <a:t>$112,000 ($108,000 after expenses taken out)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$6.73/hour of profit average over 8 years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(before taxes)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At E-4, average monthly salary of ~$36k/year ($17.30/hour) (before taxes)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(BAH is tax free)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7968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F1DA5-CFF6-B6CA-5079-869ED0131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271"/>
            <a:ext cx="10515600" cy="81713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United States Navy (8 Years, 1 reenlistment)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5C9EF-BC38-B63B-FD3B-DC8B3E3E59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914400"/>
            <a:ext cx="5181600" cy="5597235"/>
          </a:xfrm>
        </p:spPr>
        <p:txBody>
          <a:bodyPr>
            <a:normAutofit fontScale="77500" lnSpcReduction="20000"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Value Provided by the USN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$180,000 – Forever GI Bill</a:t>
            </a: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(Covers Tuition/Room/Board/Books)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$327,000 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Average Navy Career (E-1 Start, 8 years) (BAH is tax free)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$30,000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Reenlistment Bonus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$20,000 Worldwide Travel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$15,000 Optional Trade Skill Certification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$40,000 Full Coverage Health/Dental</a:t>
            </a: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(No Co-Pay)</a:t>
            </a: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VALUE</a:t>
            </a: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1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$612,000 over 8 Years</a:t>
            </a:r>
            <a:endParaRPr lang="en-US" sz="3100" dirty="0">
              <a:solidFill>
                <a:schemeClr val="accent2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6B23DC-A36E-FF90-511F-84A5AE85C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988291"/>
            <a:ext cx="5181600" cy="539403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If you enlist up to 10 years, you may elect to give your G/I bill to your spouse or children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sz="4000" dirty="0"/>
              <a:t>Total Profit Over 8 Years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sz="4000" dirty="0"/>
              <a:t>(4 years Navy 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= </a:t>
            </a:r>
            <a:r>
              <a:rPr lang="en-US" dirty="0">
                <a:solidFill>
                  <a:srgbClr val="00B050"/>
                </a:solidFill>
              </a:rPr>
              <a:t>$357,000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$21.45/hour over 8 years on average (before taxes)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At E-6, average monthly salary of ~$73k/year ($35.10/hour) (before taxes)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(BAH is tax free)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637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08F98-33B5-6D14-EBA3-2E7911604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980"/>
            <a:ext cx="10515600" cy="623166"/>
          </a:xfrm>
        </p:spPr>
        <p:txBody>
          <a:bodyPr>
            <a:normAutofit fontScale="90000"/>
          </a:bodyPr>
          <a:lstStyle/>
          <a:p>
            <a:pPr algn="ctr"/>
            <a:r>
              <a:rPr lang="en-US"/>
              <a:t>My Opinion (If I could do it all over again)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7F148-66F1-9ACB-58BA-69E16825A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0508"/>
            <a:ext cx="9174017" cy="601749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#1 Choice: Specialty Officer Program (Medical, NUPOC, Pilot, SPECWAR, etc.)</a:t>
            </a:r>
          </a:p>
          <a:p>
            <a:pPr lvl="1"/>
            <a:r>
              <a:rPr lang="en-US" dirty="0"/>
              <a:t>You have outstanding civilian translatability and an impeccable resume at the price of a highly competitive entrance requirement. If you get accepted, the benefits are amazing, but acceptance is not guaranteed.</a:t>
            </a:r>
          </a:p>
          <a:p>
            <a:r>
              <a:rPr lang="en-US" dirty="0"/>
              <a:t>#2 Choice: Nuclear Enlisted</a:t>
            </a:r>
          </a:p>
          <a:p>
            <a:pPr lvl="1"/>
            <a:r>
              <a:rPr lang="en-US" dirty="0"/>
              <a:t>Your employability even without a degree after the completion of your contract makes you invaluable. But if Nuclear Engineering (or any other type of Engineering) is not your preference, use your G/I Bill to obtain any other degree. Use the profit you made during your time in the USN to give yourself a great start to life, and enjoy your college experience.</a:t>
            </a:r>
          </a:p>
          <a:p>
            <a:r>
              <a:rPr lang="en-US" dirty="0"/>
              <a:t>#3 Choice: General US Navy Officer</a:t>
            </a:r>
          </a:p>
          <a:p>
            <a:pPr lvl="1"/>
            <a:r>
              <a:rPr lang="en-US" dirty="0"/>
              <a:t>People normally do not realize that you will be in the USN for effectively 9 years in total. 4 years of college (ROTC or Naval Academy) will be heavily influenced by the USN on a daily basis to include weekends and summer breaks. If you desire to become an officer, I recommend 13 weeks of OCS to skip 4 years of stress.</a:t>
            </a:r>
          </a:p>
          <a:p>
            <a:r>
              <a:rPr lang="en-US" dirty="0"/>
              <a:t>#4 Choice: US Navy Sailor</a:t>
            </a:r>
          </a:p>
          <a:p>
            <a:pPr lvl="1"/>
            <a:r>
              <a:rPr lang="en-US" dirty="0"/>
              <a:t>Start college off right. No need to worry about debt or a place to live. Start your next career with work experience and a college degree, with the added ability to deal with actual stressful situations and people. And if you want to make it a career, the yearly salary earnings statistically outperform the average tradesperson and college bachelor’s degree recipient.</a:t>
            </a:r>
          </a:p>
          <a:p>
            <a:r>
              <a:rPr lang="en-US" dirty="0"/>
              <a:t>#5 Choice: Trade School</a:t>
            </a:r>
          </a:p>
          <a:p>
            <a:pPr lvl="1"/>
            <a:r>
              <a:rPr lang="en-US" dirty="0"/>
              <a:t>You are paid to earn the skills you need to obtain a great salary. The job may include long hours and several requirements to earn the next certification, but once you have obtained a skill, it is NOT difficult to find work.</a:t>
            </a:r>
          </a:p>
          <a:p>
            <a:r>
              <a:rPr lang="en-US" dirty="0"/>
              <a:t>#6 Choice: College/University</a:t>
            </a:r>
          </a:p>
          <a:p>
            <a:pPr lvl="1"/>
            <a:r>
              <a:rPr lang="en-US" dirty="0"/>
              <a:t>The juice is worth the squeeze if you are &lt;1% of the population that has a full-ride scholarship. You aren’t guaranteed a well-paying job, you aren’t guaranteed to graduate, and you aren’t guaranteed to like what you invested 4 years (or more!) of your life into.</a:t>
            </a:r>
          </a:p>
          <a:p>
            <a:r>
              <a:rPr lang="en-US" dirty="0"/>
              <a:t>#7 Choice: Work Force</a:t>
            </a:r>
          </a:p>
        </p:txBody>
      </p:sp>
    </p:spTree>
    <p:extLst>
      <p:ext uri="{BB962C8B-B14F-4D97-AF65-F5344CB8AC3E}">
        <p14:creationId xmlns:p14="http://schemas.microsoft.com/office/powerpoint/2010/main" val="6429251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3AD48-BCBA-C5D0-D173-BF9B43BBD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3526"/>
            <a:ext cx="10515600" cy="927966"/>
          </a:xfrm>
        </p:spPr>
        <p:txBody>
          <a:bodyPr/>
          <a:lstStyle/>
          <a:p>
            <a:pPr algn="ctr"/>
            <a:r>
              <a:rPr lang="en-US"/>
              <a:t>The Best of Both Worlds: Enlisted+NUPOC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5AD31-287F-5F6B-0DFE-7802FAC59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1492"/>
            <a:ext cx="10515600" cy="5666508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dirty="0">
                <a:latin typeface="Calibri" panose="020F0502020204030204" pitchFamily="34" charset="0"/>
              </a:rPr>
              <a:t>If you truly desire to become an officer, choose the path of least resistance. Skip the stress of juggling college and the Navy simultaneously while earning a monthly salary to graduate college! </a:t>
            </a:r>
          </a:p>
          <a:p>
            <a:pPr marL="0" indent="0" algn="ctr">
              <a:buNone/>
            </a:pPr>
            <a:r>
              <a:rPr lang="en-US" dirty="0">
                <a:latin typeface="Calibri" panose="020F0502020204030204" pitchFamily="34" charset="0"/>
              </a:rPr>
              <a:t>Read about the best deal in the Navy for yourself!: </a:t>
            </a:r>
            <a:r>
              <a:rPr lang="en-US" b="0" i="0" dirty="0">
                <a:effectLst/>
                <a:latin typeface="Calibri" panose="020F0502020204030204" pitchFamily="34" charset="0"/>
                <a:hlinkClick r:id="rId2"/>
              </a:rPr>
              <a:t>https://www.keeganleary.com/nupoc/</a:t>
            </a:r>
            <a:endParaRPr lang="en-US" b="0" i="0" dirty="0">
              <a:effectLst/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en-US" b="0" i="0" dirty="0"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/>
              <a:t>1. Enlist into the Nuclear Navy (18 years old)</a:t>
            </a:r>
          </a:p>
          <a:p>
            <a:pPr marL="0" indent="0">
              <a:buNone/>
            </a:pPr>
            <a:r>
              <a:rPr lang="en-US" dirty="0"/>
              <a:t>	($340,000 overall profit)</a:t>
            </a:r>
          </a:p>
          <a:p>
            <a:pPr marL="0" indent="0">
              <a:buNone/>
            </a:pPr>
            <a:r>
              <a:rPr lang="en-US" dirty="0"/>
              <a:t>	Figure out if the challenges and lifestyle of an officer is the right fit for you by witnessing it firsthand</a:t>
            </a:r>
          </a:p>
          <a:p>
            <a:pPr marL="0" indent="0">
              <a:buNone/>
            </a:pPr>
            <a:r>
              <a:rPr lang="en-US" dirty="0"/>
              <a:t>		If it isn’t, apply to a Nuclear Engineering Plant or finish your college degree</a:t>
            </a:r>
          </a:p>
          <a:p>
            <a:pPr marL="0" indent="0">
              <a:buNone/>
            </a:pPr>
            <a:r>
              <a:rPr lang="en-US" dirty="0"/>
              <a:t>2. Start a 4-year college degree (24 years old)</a:t>
            </a:r>
          </a:p>
          <a:p>
            <a:pPr marL="0" indent="0">
              <a:buNone/>
            </a:pPr>
            <a:r>
              <a:rPr lang="en-US" dirty="0"/>
              <a:t>	(use the college credits from the Navy from your JST)</a:t>
            </a:r>
          </a:p>
          <a:p>
            <a:pPr marL="0" indent="0">
              <a:buNone/>
            </a:pPr>
            <a:r>
              <a:rPr lang="en-US" dirty="0"/>
              <a:t>	Tuition/Room/Board/Books are paid, keep the remainder of the housing stipend that you do not use</a:t>
            </a:r>
          </a:p>
          <a:p>
            <a:pPr marL="0" indent="0">
              <a:buNone/>
            </a:pPr>
            <a:r>
              <a:rPr lang="en-US" dirty="0"/>
              <a:t>3. Apply to the NUPOC program 30 months before graduation (25 years old)</a:t>
            </a:r>
          </a:p>
          <a:p>
            <a:pPr marL="0" indent="0">
              <a:buNone/>
            </a:pPr>
            <a:r>
              <a:rPr lang="en-US" dirty="0"/>
              <a:t>	You are paid an E-6/E-7 salary every month until graduation ($205,000 potential profit)</a:t>
            </a:r>
          </a:p>
          <a:p>
            <a:pPr marL="0" indent="0">
              <a:buNone/>
            </a:pPr>
            <a:r>
              <a:rPr lang="en-US" dirty="0"/>
              <a:t>	You are not in an ROTC, you may enjoy your college experience with no added stress or distraction</a:t>
            </a:r>
          </a:p>
          <a:p>
            <a:pPr marL="0" indent="0">
              <a:buNone/>
            </a:pPr>
            <a:r>
              <a:rPr lang="en-US" dirty="0"/>
              <a:t>4. Go to OCS, become a Naval Officer (Nuclear) (28 years old)</a:t>
            </a:r>
          </a:p>
          <a:p>
            <a:pPr marL="0" indent="0">
              <a:buNone/>
            </a:pPr>
            <a:r>
              <a:rPr lang="en-US" dirty="0"/>
              <a:t>	Use your experience overcome hardest challenges for a new officer </a:t>
            </a:r>
          </a:p>
          <a:p>
            <a:pPr marL="0" indent="0">
              <a:buNone/>
            </a:pPr>
            <a:r>
              <a:rPr lang="en-US" dirty="0"/>
              <a:t>	You have earned respect and confidence from all Navy sailors</a:t>
            </a:r>
          </a:p>
          <a:p>
            <a:pPr marL="0" indent="0">
              <a:buNone/>
            </a:pPr>
            <a:r>
              <a:rPr lang="en-US" dirty="0"/>
              <a:t>	You have earned $545,000 to become an officer</a:t>
            </a:r>
          </a:p>
        </p:txBody>
      </p:sp>
    </p:spTree>
    <p:extLst>
      <p:ext uri="{BB962C8B-B14F-4D97-AF65-F5344CB8AC3E}">
        <p14:creationId xmlns:p14="http://schemas.microsoft.com/office/powerpoint/2010/main" val="23206506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662FC6-315D-F7FE-9E8C-F8A4DDC4E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What do people in the Navy make?</a:t>
            </a:r>
          </a:p>
        </p:txBody>
      </p:sp>
      <p:sp>
        <p:nvSpPr>
          <p:cNvPr id="16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2FC65-C11D-D2CB-38B9-3DC92318E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3"/>
            <a:ext cx="10515600" cy="4748507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1900" dirty="0"/>
              <a:t>Assume Zip Code: 23701 for BAH (Bachelor’s Allowance for Housing)</a:t>
            </a:r>
          </a:p>
          <a:p>
            <a:r>
              <a:rPr lang="en-US" sz="1900" dirty="0"/>
              <a:t>E-4 (&lt;=4 years) – ~$36k/year</a:t>
            </a:r>
          </a:p>
          <a:p>
            <a:pPr lvl="1"/>
            <a:r>
              <a:rPr lang="en-US" sz="1500" dirty="0"/>
              <a:t>(It takes 1 year to get here in the Nuke Program, 3 years normally)</a:t>
            </a:r>
          </a:p>
          <a:p>
            <a:r>
              <a:rPr lang="en-US" sz="1900" dirty="0"/>
              <a:t>E-5 (&gt;4 years) – ~$55k/year</a:t>
            </a:r>
          </a:p>
          <a:p>
            <a:pPr lvl="1"/>
            <a:r>
              <a:rPr lang="en-US" sz="1500" dirty="0"/>
              <a:t>(2 years to get to E-5 in the Nuke Program if you STAR reenlist, 5 years normally)</a:t>
            </a:r>
          </a:p>
          <a:p>
            <a:r>
              <a:rPr lang="en-US" sz="1900" dirty="0"/>
              <a:t>E-6 (&gt;8 years) - ~$70k-$75k/year (depending on sea pay)</a:t>
            </a:r>
          </a:p>
          <a:p>
            <a:pPr lvl="1"/>
            <a:r>
              <a:rPr lang="en-US" sz="1500" dirty="0"/>
              <a:t>(4-5 years to get to E-6 in the Nuke Program, 8 years normally)</a:t>
            </a:r>
          </a:p>
          <a:p>
            <a:r>
              <a:rPr lang="en-US" sz="1900" dirty="0"/>
              <a:t>E-6 Navy Nuke at Sea (Submarine) (&gt;8 years) – $100k-$108k depending on submarine vs surface</a:t>
            </a:r>
          </a:p>
          <a:p>
            <a:pPr lvl="1"/>
            <a:r>
              <a:rPr lang="en-US" sz="1900" dirty="0"/>
              <a:t>This assumption includes reenlistment bonus averages.</a:t>
            </a:r>
          </a:p>
          <a:p>
            <a:r>
              <a:rPr lang="en-US" sz="1700" dirty="0"/>
              <a:t>O-1 - $62k/year </a:t>
            </a:r>
          </a:p>
          <a:p>
            <a:r>
              <a:rPr lang="en-US" sz="1900" dirty="0"/>
              <a:t>O-3 (&gt;4 years) - $97k-$100k/year (more dependent on sea pay)</a:t>
            </a:r>
          </a:p>
          <a:p>
            <a:r>
              <a:rPr lang="en-US" sz="1900" dirty="0"/>
              <a:t>O-1E (Prior Enlisted Navy Officer, &gt;6 years) - $81k/year</a:t>
            </a:r>
          </a:p>
          <a:p>
            <a:r>
              <a:rPr lang="en-US" sz="1900" dirty="0"/>
              <a:t>O-3E (Prior Enlisted Navy Officer, &gt;10 years) - $112k/year </a:t>
            </a:r>
          </a:p>
          <a:p>
            <a:endParaRPr lang="en-US" sz="1900" dirty="0"/>
          </a:p>
          <a:p>
            <a:r>
              <a:rPr lang="en-US" sz="1900" dirty="0"/>
              <a:t>Average Salary of Bachelor’s Degree Graduates (~$55,000/year)</a:t>
            </a:r>
          </a:p>
          <a:p>
            <a:r>
              <a:rPr lang="en-US" sz="1900" dirty="0"/>
              <a:t>Average Salary of Trades Journeymen (~$55,000/year)</a:t>
            </a:r>
          </a:p>
          <a:p>
            <a:r>
              <a:rPr lang="en-US" sz="1900" dirty="0"/>
              <a:t>Median Income Salary USA ($44k/year)</a:t>
            </a:r>
          </a:p>
        </p:txBody>
      </p:sp>
    </p:spTree>
    <p:extLst>
      <p:ext uri="{BB962C8B-B14F-4D97-AF65-F5344CB8AC3E}">
        <p14:creationId xmlns:p14="http://schemas.microsoft.com/office/powerpoint/2010/main" val="30073287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08753-C628-9B5B-D4F2-C1A39659E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(Navy Focused)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A9BAA-FF8D-3FFA-C183-7903ECCEE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NROTC</a:t>
            </a:r>
          </a:p>
          <a:p>
            <a:pPr lvl="1"/>
            <a:r>
              <a:rPr lang="en-US" dirty="0"/>
              <a:t>https://www.navy.com/education-opportunities/college-options-and-scholarships/nrotc?q=nrotc&amp;activity=1228857&amp;cid=ppc_gg_b_stan_general&amp;gclid=Cj0KCQjwrs2XBhDjARIsAHVymmSlmWrtJV2Kuf-hWwkzTdZmi9Ife6IXeMpGSMc8GbvtPodgECPuJDwaAtqkEALw_wcB&amp;gclsrc=aw.ds</a:t>
            </a:r>
          </a:p>
          <a:p>
            <a:r>
              <a:rPr lang="en-US" dirty="0"/>
              <a:t>G/I Bill Calculator</a:t>
            </a:r>
            <a:endParaRPr lang="en-US" dirty="0">
              <a:hlinkClick r:id="rId2"/>
            </a:endParaRPr>
          </a:p>
          <a:p>
            <a:pPr lvl="1"/>
            <a:r>
              <a:rPr lang="en-US" dirty="0">
                <a:hlinkClick r:id="rId2"/>
              </a:rPr>
              <a:t>https://www.va.gov/education/gi-bill-comparison-tool/</a:t>
            </a:r>
            <a:endParaRPr lang="en-US" dirty="0"/>
          </a:p>
          <a:p>
            <a:r>
              <a:rPr lang="en-US" dirty="0"/>
              <a:t>Pay (Military)</a:t>
            </a:r>
          </a:p>
          <a:p>
            <a:pPr lvl="1"/>
            <a:r>
              <a:rPr lang="en-US" dirty="0">
                <a:hlinkClick r:id="rId3"/>
              </a:rPr>
              <a:t>https://www.navycs.com/charts/2022-military-pay-chart.htm</a:t>
            </a:r>
            <a:r>
              <a:rPr lang="en-US" dirty="0"/>
              <a:t>l</a:t>
            </a:r>
          </a:p>
          <a:p>
            <a:pPr lvl="1"/>
            <a:r>
              <a:rPr lang="en-US" dirty="0">
                <a:hlinkClick r:id="rId4"/>
              </a:rPr>
              <a:t>https://veteran.com/career-sea-pay/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https://www.navycs.com/submarine-pay-chart.html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https://www.dfas.mil/militarymembers/payentitlements/Pay-Tables/</a:t>
            </a:r>
            <a:endParaRPr lang="en-US" dirty="0"/>
          </a:p>
          <a:p>
            <a:pPr lvl="1"/>
            <a:r>
              <a:rPr lang="en-US" dirty="0">
                <a:hlinkClick r:id="rId7"/>
              </a:rPr>
              <a:t>https://www.defensetravel.dod.mil/site/bah.cfm</a:t>
            </a:r>
            <a:endParaRPr lang="en-US" dirty="0"/>
          </a:p>
          <a:p>
            <a:r>
              <a:rPr lang="en-US" dirty="0"/>
              <a:t>All remaining sources</a:t>
            </a:r>
          </a:p>
          <a:p>
            <a:pPr lvl="1"/>
            <a:r>
              <a:rPr lang="en-US" dirty="0"/>
              <a:t>whatisyourplan101.org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490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7559D-415C-F2B2-2715-125BF5F08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6849"/>
            <a:ext cx="10515600" cy="9382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But this takes into account every working person in the USA</a:t>
            </a: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(ages 16-75). What if we only look at yourself in the next 8 years?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B09BF1-91F0-B0F0-DB85-3D727BF2D6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6"/>
            <a:ext cx="8524875" cy="27182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B2C41CE-CD1F-0990-79D7-4423B1D87B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220478"/>
            <a:ext cx="8342048" cy="191928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B9E181E-3CCA-CA00-DBC6-340FABEC9CFF}"/>
              </a:ext>
            </a:extLst>
          </p:cNvPr>
          <p:cNvSpPr txBox="1"/>
          <p:nvPr/>
        </p:nvSpPr>
        <p:spPr>
          <a:xfrm>
            <a:off x="9558780" y="1513735"/>
            <a:ext cx="25200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Answer:</a:t>
            </a:r>
          </a:p>
          <a:p>
            <a:r>
              <a:rPr lang="en-US" b="1" dirty="0">
                <a:solidFill>
                  <a:schemeClr val="accent2"/>
                </a:solidFill>
              </a:rPr>
              <a:t>If you are accounting for Jeff Bezos, Bill Gates, Elon Musk, and </a:t>
            </a:r>
          </a:p>
          <a:p>
            <a:r>
              <a:rPr lang="en-US" b="1" dirty="0">
                <a:solidFill>
                  <a:schemeClr val="accent2"/>
                </a:solidFill>
              </a:rPr>
              <a:t>Mark Zuckerberg into the average of</a:t>
            </a:r>
          </a:p>
          <a:p>
            <a:r>
              <a:rPr lang="en-US" b="1" dirty="0">
                <a:solidFill>
                  <a:schemeClr val="accent2"/>
                </a:solidFill>
              </a:rPr>
              <a:t>ALL INCOMES, that is </a:t>
            </a:r>
          </a:p>
          <a:p>
            <a:r>
              <a:rPr lang="en-US" b="1" dirty="0">
                <a:solidFill>
                  <a:schemeClr val="accent2"/>
                </a:solidFill>
              </a:rPr>
              <a:t>not an accurate representation of the other </a:t>
            </a:r>
          </a:p>
          <a:p>
            <a:r>
              <a:rPr lang="en-US" b="1" dirty="0">
                <a:solidFill>
                  <a:schemeClr val="accent2"/>
                </a:solidFill>
              </a:rPr>
              <a:t>99% of the United States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7AB357-965A-74EE-C339-A48B97BBEE06}"/>
              </a:ext>
            </a:extLst>
          </p:cNvPr>
          <p:cNvSpPr txBox="1"/>
          <p:nvPr/>
        </p:nvSpPr>
        <p:spPr>
          <a:xfrm>
            <a:off x="9558780" y="590405"/>
            <a:ext cx="22451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Question:</a:t>
            </a:r>
          </a:p>
          <a:p>
            <a:r>
              <a:rPr lang="en-US" b="1" dirty="0">
                <a:solidFill>
                  <a:schemeClr val="accent2"/>
                </a:solidFill>
              </a:rPr>
              <a:t>“Why can’t we use the average income?”</a:t>
            </a:r>
          </a:p>
        </p:txBody>
      </p:sp>
    </p:spTree>
    <p:extLst>
      <p:ext uri="{BB962C8B-B14F-4D97-AF65-F5344CB8AC3E}">
        <p14:creationId xmlns:p14="http://schemas.microsoft.com/office/powerpoint/2010/main" val="2142851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25A38-41F8-D3C1-BA26-C9EDAF953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The Million Dollar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68FA2-48E2-45D6-475B-80306DC20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000" dirty="0"/>
              <a:t>8 Years after High School Graduation, </a:t>
            </a:r>
            <a:r>
              <a:rPr lang="en-US" sz="2000" b="1" dirty="0"/>
              <a:t>why does 50% of the US population (age 26) make $35,000 or less?</a:t>
            </a:r>
          </a:p>
          <a:p>
            <a:endParaRPr lang="en-US" sz="2000" dirty="0"/>
          </a:p>
          <a:p>
            <a:pPr lvl="1"/>
            <a:r>
              <a:rPr lang="en-US" sz="2000" dirty="0"/>
              <a:t>60% of high school students enter college after high school, and we are told the average wage of a bachelor’s degree recipient is </a:t>
            </a:r>
            <a:r>
              <a:rPr lang="en-US" sz="2000" b="1" dirty="0"/>
              <a:t>$55,000/year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15% of high school students elect to perform a trade skill after high school, and we are told the average wage of a journeyman electrician is </a:t>
            </a:r>
            <a:r>
              <a:rPr lang="en-US" sz="2000" b="1" dirty="0"/>
              <a:t>$55,000/year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Another 23% enter the work force directly after high school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/>
              <a:t>Where does the wage distribution go if 75% of the population had a </a:t>
            </a:r>
            <a:r>
              <a:rPr lang="en-US" b="1" dirty="0">
                <a:solidFill>
                  <a:schemeClr val="accent2"/>
                </a:solidFill>
              </a:rPr>
              <a:t>foolproof plan?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8033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C8A8A-4E51-9D03-204D-7AB70594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E6B0A-BCAB-E6BF-BD1A-417811725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EF3CE6-E538-C9AF-0C32-B80A9891CD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212" y="365125"/>
            <a:ext cx="11095575" cy="5557838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0277BA3-8287-8146-11C3-022199FEF30F}"/>
              </a:ext>
            </a:extLst>
          </p:cNvPr>
          <p:cNvCxnSpPr/>
          <p:nvPr/>
        </p:nvCxnSpPr>
        <p:spPr>
          <a:xfrm flipH="1">
            <a:off x="1791855" y="2706255"/>
            <a:ext cx="4599709" cy="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94CF2C5-BE72-5E5E-6094-6AD1E1274CD8}"/>
              </a:ext>
            </a:extLst>
          </p:cNvPr>
          <p:cNvSpPr txBox="1"/>
          <p:nvPr/>
        </p:nvSpPr>
        <p:spPr>
          <a:xfrm>
            <a:off x="1791855" y="2065885"/>
            <a:ext cx="614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Half of these individuals earn less than the listed amount.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96797C-3B32-7EFE-83A8-BA763D60BA92}"/>
              </a:ext>
            </a:extLst>
          </p:cNvPr>
          <p:cNvSpPr txBox="1"/>
          <p:nvPr/>
        </p:nvSpPr>
        <p:spPr>
          <a:xfrm>
            <a:off x="2731654" y="5769559"/>
            <a:ext cx="11845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MEDIAN INCOME:</a:t>
            </a:r>
          </a:p>
          <a:p>
            <a:r>
              <a:rPr lang="en-US" sz="1600" dirty="0">
                <a:solidFill>
                  <a:srgbClr val="FF0000"/>
                </a:solidFill>
              </a:rPr>
              <a:t>$9.62/hour</a:t>
            </a: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6FBE55-B456-467B-D60F-941781B9E807}"/>
              </a:ext>
            </a:extLst>
          </p:cNvPr>
          <p:cNvSpPr txBox="1"/>
          <p:nvPr/>
        </p:nvSpPr>
        <p:spPr>
          <a:xfrm>
            <a:off x="4361871" y="5769559"/>
            <a:ext cx="12907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MEDIAN INCOME:</a:t>
            </a:r>
          </a:p>
          <a:p>
            <a:r>
              <a:rPr lang="en-US" sz="1600" dirty="0">
                <a:solidFill>
                  <a:srgbClr val="FF0000"/>
                </a:solidFill>
              </a:rPr>
              <a:t>$16.83/hour</a:t>
            </a:r>
          </a:p>
          <a:p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741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0F4C1-B626-ABAD-6FDB-37B426788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7030" y="502230"/>
            <a:ext cx="4252088" cy="6416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Do you always expect things to go smoothly?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30F79-F057-9D96-6F02-92E9E68C7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072461-B942-78F8-FF97-232825E114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41871"/>
            <a:ext cx="10515600" cy="534383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830834D-B8E5-E239-82AD-5041E9605387}"/>
              </a:ext>
            </a:extLst>
          </p:cNvPr>
          <p:cNvSpPr txBox="1"/>
          <p:nvPr/>
        </p:nvSpPr>
        <p:spPr>
          <a:xfrm>
            <a:off x="2407091" y="3327512"/>
            <a:ext cx="1653309" cy="95410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23% of high school students enter the work force directly after graduation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AEFF5A-20AB-9D69-F47F-524752671F72}"/>
              </a:ext>
            </a:extLst>
          </p:cNvPr>
          <p:cNvSpPr txBox="1"/>
          <p:nvPr/>
        </p:nvSpPr>
        <p:spPr>
          <a:xfrm>
            <a:off x="6153659" y="2777392"/>
            <a:ext cx="1653309" cy="73866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60% of high school students enroll into college/university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E28094-A8C4-5ADA-D5E1-1E6D5ACEF33D}"/>
              </a:ext>
            </a:extLst>
          </p:cNvPr>
          <p:cNvSpPr txBox="1"/>
          <p:nvPr/>
        </p:nvSpPr>
        <p:spPr>
          <a:xfrm>
            <a:off x="4500350" y="2772062"/>
            <a:ext cx="1653309" cy="73866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15% of high school students enroll into a trade school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CC1143-03CF-0CB5-95DA-E97419CAB0DD}"/>
              </a:ext>
            </a:extLst>
          </p:cNvPr>
          <p:cNvSpPr txBox="1"/>
          <p:nvPr/>
        </p:nvSpPr>
        <p:spPr>
          <a:xfrm>
            <a:off x="5090288" y="3524240"/>
            <a:ext cx="2126742" cy="95410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75% of High Schools students had foolproof plans to earn an average of $55,000/year or more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482832-FEAA-1BF1-C584-29B09CAA68FF}"/>
              </a:ext>
            </a:extLst>
          </p:cNvPr>
          <p:cNvSpPr txBox="1"/>
          <p:nvPr/>
        </p:nvSpPr>
        <p:spPr>
          <a:xfrm>
            <a:off x="8471459" y="3303654"/>
            <a:ext cx="2388790" cy="73866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30% of individuals age</a:t>
            </a:r>
          </a:p>
          <a:p>
            <a:pPr algn="ctr"/>
            <a:r>
              <a:rPr lang="en-US" sz="1400" dirty="0"/>
              <a:t>26 years old ACTUALLY earn $50,000/year or more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1B86840-9A4D-4612-FF33-9E5449614614}"/>
              </a:ext>
            </a:extLst>
          </p:cNvPr>
          <p:cNvCxnSpPr>
            <a:cxnSpLocks/>
          </p:cNvCxnSpPr>
          <p:nvPr/>
        </p:nvCxnSpPr>
        <p:spPr>
          <a:xfrm>
            <a:off x="2124505" y="4405745"/>
            <a:ext cx="2225822" cy="0"/>
          </a:xfrm>
          <a:prstGeom prst="straightConnector1">
            <a:avLst/>
          </a:prstGeom>
          <a:ln w="508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6438C36-B1C7-9443-BF1F-C8A27DAA98B1}"/>
              </a:ext>
            </a:extLst>
          </p:cNvPr>
          <p:cNvCxnSpPr>
            <a:cxnSpLocks/>
          </p:cNvCxnSpPr>
          <p:nvPr/>
        </p:nvCxnSpPr>
        <p:spPr>
          <a:xfrm>
            <a:off x="3888509" y="4553527"/>
            <a:ext cx="7204364" cy="0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F28E038-CFF4-13D6-B6E0-40D49DEC6B6D}"/>
              </a:ext>
            </a:extLst>
          </p:cNvPr>
          <p:cNvCxnSpPr>
            <a:cxnSpLocks/>
          </p:cNvCxnSpPr>
          <p:nvPr/>
        </p:nvCxnSpPr>
        <p:spPr>
          <a:xfrm>
            <a:off x="8238836" y="4273821"/>
            <a:ext cx="2854037" cy="0"/>
          </a:xfrm>
          <a:prstGeom prst="straightConnector1">
            <a:avLst/>
          </a:prstGeom>
          <a:ln w="444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544C863C-ADB5-BF5B-02F4-269552F642B2}"/>
              </a:ext>
            </a:extLst>
          </p:cNvPr>
          <p:cNvSpPr txBox="1"/>
          <p:nvPr/>
        </p:nvSpPr>
        <p:spPr>
          <a:xfrm>
            <a:off x="4742980" y="4691878"/>
            <a:ext cx="2613675" cy="984885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60% (45/75) of ALL high school students that </a:t>
            </a:r>
            <a:r>
              <a:rPr lang="en-US" sz="1400" b="1" u="sng" dirty="0"/>
              <a:t>HAD A PLAN </a:t>
            </a:r>
            <a:r>
              <a:rPr lang="en-US" sz="1400" dirty="0"/>
              <a:t>are NOT earning what they were told they would be making! 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5E319A1-565F-2A8F-7213-BC0CDB4353B3}"/>
              </a:ext>
            </a:extLst>
          </p:cNvPr>
          <p:cNvCxnSpPr>
            <a:cxnSpLocks/>
          </p:cNvCxnSpPr>
          <p:nvPr/>
        </p:nvCxnSpPr>
        <p:spPr>
          <a:xfrm>
            <a:off x="1344103" y="4553527"/>
            <a:ext cx="780402" cy="0"/>
          </a:xfrm>
          <a:prstGeom prst="straightConnector1">
            <a:avLst/>
          </a:prstGeom>
          <a:ln w="508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E95E016-6A6F-A7C2-C8F9-F5A43F694C3B}"/>
              </a:ext>
            </a:extLst>
          </p:cNvPr>
          <p:cNvSpPr txBox="1"/>
          <p:nvPr/>
        </p:nvSpPr>
        <p:spPr>
          <a:xfrm>
            <a:off x="25250" y="4105663"/>
            <a:ext cx="1148202" cy="60016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7% Unemployment Rate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B3899F5-BDB5-62B2-2DF3-80C7A2583AB4}"/>
              </a:ext>
            </a:extLst>
          </p:cNvPr>
          <p:cNvCxnSpPr>
            <a:cxnSpLocks/>
          </p:cNvCxnSpPr>
          <p:nvPr/>
        </p:nvCxnSpPr>
        <p:spPr>
          <a:xfrm flipV="1">
            <a:off x="3888509" y="4657217"/>
            <a:ext cx="4426816" cy="9253"/>
          </a:xfrm>
          <a:prstGeom prst="straightConnector1">
            <a:avLst/>
          </a:prstGeom>
          <a:ln w="50800"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0B0E2E60-92B8-552A-99C9-D84C8D935EBD}"/>
              </a:ext>
            </a:extLst>
          </p:cNvPr>
          <p:cNvSpPr txBox="1"/>
          <p:nvPr/>
        </p:nvSpPr>
        <p:spPr>
          <a:xfrm>
            <a:off x="5762648" y="6007445"/>
            <a:ext cx="11384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/>
              <a:t>50</a:t>
            </a:r>
            <a:r>
              <a:rPr lang="en-US" sz="1100" baseline="30000" dirty="0"/>
              <a:t>th</a:t>
            </a:r>
            <a:r>
              <a:rPr lang="en-US" sz="1100" dirty="0"/>
              <a:t> Percentile</a:t>
            </a:r>
          </a:p>
          <a:p>
            <a:pPr algn="ctr"/>
            <a:r>
              <a:rPr lang="en-US" sz="1100" dirty="0"/>
              <a:t>$35,000.00/year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940A2C0-925C-8FB7-8871-3032F92A9B01}"/>
              </a:ext>
            </a:extLst>
          </p:cNvPr>
          <p:cNvSpPr txBox="1"/>
          <p:nvPr/>
        </p:nvSpPr>
        <p:spPr>
          <a:xfrm>
            <a:off x="7746099" y="5996175"/>
            <a:ext cx="11384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/>
              <a:t>70</a:t>
            </a:r>
            <a:r>
              <a:rPr lang="en-US" sz="1100" baseline="30000" dirty="0"/>
              <a:t>th</a:t>
            </a:r>
            <a:r>
              <a:rPr lang="en-US" sz="1100" dirty="0"/>
              <a:t> Percentile</a:t>
            </a:r>
          </a:p>
          <a:p>
            <a:pPr algn="ctr"/>
            <a:r>
              <a:rPr lang="en-US" sz="1100" dirty="0"/>
              <a:t>$50,100.00/year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B893370-F227-37D4-56A8-906A09C98EE2}"/>
              </a:ext>
            </a:extLst>
          </p:cNvPr>
          <p:cNvSpPr txBox="1"/>
          <p:nvPr/>
        </p:nvSpPr>
        <p:spPr>
          <a:xfrm>
            <a:off x="3779198" y="5996175"/>
            <a:ext cx="11384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/>
              <a:t>30</a:t>
            </a:r>
            <a:r>
              <a:rPr lang="en-US" sz="1100" baseline="30000" dirty="0"/>
              <a:t>th</a:t>
            </a:r>
            <a:r>
              <a:rPr lang="en-US" sz="1100" dirty="0"/>
              <a:t> Percentile</a:t>
            </a:r>
          </a:p>
          <a:p>
            <a:pPr algn="ctr"/>
            <a:r>
              <a:rPr lang="en-US" sz="1100" dirty="0"/>
              <a:t>$24,100.00/year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024F246-8BB0-13C2-2B05-B4C291B03CC1}"/>
              </a:ext>
            </a:extLst>
          </p:cNvPr>
          <p:cNvCxnSpPr>
            <a:cxnSpLocks/>
          </p:cNvCxnSpPr>
          <p:nvPr/>
        </p:nvCxnSpPr>
        <p:spPr>
          <a:xfrm>
            <a:off x="3888509" y="1494653"/>
            <a:ext cx="3121891" cy="0"/>
          </a:xfrm>
          <a:prstGeom prst="straightConnector1">
            <a:avLst/>
          </a:prstGeom>
          <a:ln w="50800">
            <a:solidFill>
              <a:schemeClr val="accent3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4C53B7E8-60F8-06CF-1A0D-ED79D58FD6EE}"/>
              </a:ext>
            </a:extLst>
          </p:cNvPr>
          <p:cNvSpPr txBox="1"/>
          <p:nvPr/>
        </p:nvSpPr>
        <p:spPr>
          <a:xfrm>
            <a:off x="4468804" y="691040"/>
            <a:ext cx="1961300" cy="738664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40% underemployment rate for college graduates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19E0394-CE55-45A8-A05F-50E7A7FAEB5B}"/>
              </a:ext>
            </a:extLst>
          </p:cNvPr>
          <p:cNvSpPr txBox="1"/>
          <p:nvPr/>
        </p:nvSpPr>
        <p:spPr>
          <a:xfrm>
            <a:off x="4468804" y="1980658"/>
            <a:ext cx="1961300" cy="523220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40% drop out rate for college students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BA1116D-1B4B-2735-DDFF-AC2DFAE80AE5}"/>
              </a:ext>
            </a:extLst>
          </p:cNvPr>
          <p:cNvCxnSpPr>
            <a:cxnSpLocks/>
          </p:cNvCxnSpPr>
          <p:nvPr/>
        </p:nvCxnSpPr>
        <p:spPr>
          <a:xfrm>
            <a:off x="7356655" y="2616871"/>
            <a:ext cx="3736218" cy="0"/>
          </a:xfrm>
          <a:prstGeom prst="straightConnector1">
            <a:avLst/>
          </a:prstGeom>
          <a:ln w="508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7DBE58F-64BB-02ED-9AC8-937C03BDBE1A}"/>
              </a:ext>
            </a:extLst>
          </p:cNvPr>
          <p:cNvSpPr txBox="1"/>
          <p:nvPr/>
        </p:nvSpPr>
        <p:spPr>
          <a:xfrm>
            <a:off x="8177234" y="1792106"/>
            <a:ext cx="2095060" cy="738664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55% of 4-year bachelor’s degree recipients have ~$30,000 of college debt 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CF058C1-327C-4EE7-FD0F-529E5801F424}"/>
              </a:ext>
            </a:extLst>
          </p:cNvPr>
          <p:cNvCxnSpPr>
            <a:cxnSpLocks/>
          </p:cNvCxnSpPr>
          <p:nvPr/>
        </p:nvCxnSpPr>
        <p:spPr>
          <a:xfrm>
            <a:off x="1419153" y="2346287"/>
            <a:ext cx="500553" cy="0"/>
          </a:xfrm>
          <a:prstGeom prst="straightConnector1">
            <a:avLst/>
          </a:prstGeom>
          <a:ln w="50800">
            <a:solidFill>
              <a:schemeClr val="accent3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9D99831-7495-98F6-DCA3-3A7C54050108}"/>
              </a:ext>
            </a:extLst>
          </p:cNvPr>
          <p:cNvSpPr txBox="1"/>
          <p:nvPr/>
        </p:nvSpPr>
        <p:spPr>
          <a:xfrm>
            <a:off x="939056" y="1623521"/>
            <a:ext cx="1961300" cy="523220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4% unemployment rate for college graduates</a:t>
            </a:r>
          </a:p>
        </p:txBody>
      </p:sp>
    </p:spTree>
    <p:extLst>
      <p:ext uri="{BB962C8B-B14F-4D97-AF65-F5344CB8AC3E}">
        <p14:creationId xmlns:p14="http://schemas.microsoft.com/office/powerpoint/2010/main" val="3057754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9FA5F-701E-B6CB-EF4C-68C7B5693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81050"/>
          </a:xfrm>
        </p:spPr>
        <p:txBody>
          <a:bodyPr>
            <a:normAutofit/>
          </a:bodyPr>
          <a:lstStyle/>
          <a:p>
            <a:r>
              <a:rPr lang="en-US" dirty="0"/>
              <a:t>Remember, things can always be different…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6C88D-1DF1-2DAB-6D0E-C4038758F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6FEA48-221D-497A-D682-B3C1DC8442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03579"/>
            <a:ext cx="12192000" cy="5954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934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8E1F8-86D4-690F-A4FF-203CA3B8F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How Do Businesses Measure Your Value?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917A9-2E96-5E23-B824-BE87C5730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205622" cy="4836096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/>
              <a:t>If you started full-time at a fast-food restaurant, they will pay you a certain </a:t>
            </a:r>
            <a:r>
              <a:rPr lang="en-US" sz="2000" dirty="0">
                <a:solidFill>
                  <a:schemeClr val="accent2"/>
                </a:solidFill>
              </a:rPr>
              <a:t>dollar amount/per hour</a:t>
            </a:r>
          </a:p>
          <a:p>
            <a:r>
              <a:rPr lang="en-US" sz="2000" dirty="0"/>
              <a:t>You are paid based on the </a:t>
            </a:r>
            <a:r>
              <a:rPr lang="en-US" sz="2000" dirty="0">
                <a:solidFill>
                  <a:schemeClr val="accent2"/>
                </a:solidFill>
              </a:rPr>
              <a:t>value that you can provide</a:t>
            </a:r>
            <a:r>
              <a:rPr lang="en-US" sz="2000" dirty="0"/>
              <a:t> to the organization</a:t>
            </a:r>
          </a:p>
          <a:p>
            <a:r>
              <a:rPr lang="en-US" sz="2000" dirty="0"/>
              <a:t>When you are interviewed, you are </a:t>
            </a:r>
            <a:r>
              <a:rPr lang="en-US" sz="2000" dirty="0">
                <a:solidFill>
                  <a:schemeClr val="accent2"/>
                </a:solidFill>
              </a:rPr>
              <a:t>NOT hired based on your potential, </a:t>
            </a:r>
            <a:r>
              <a:rPr lang="en-US" sz="2000" dirty="0"/>
              <a:t>you are hired based on your value you can generate</a:t>
            </a:r>
          </a:p>
          <a:p>
            <a:r>
              <a:rPr lang="en-US" sz="2000" dirty="0"/>
              <a:t>As you gain more experience, your value to the company rises due to your efficiency and the lack of cost necessary to train someone new</a:t>
            </a:r>
          </a:p>
          <a:p>
            <a:r>
              <a:rPr lang="en-US" sz="2000" dirty="0"/>
              <a:t>A fast-food restaurant thinks that you as a person are worth:</a:t>
            </a:r>
          </a:p>
          <a:p>
            <a:pPr lvl="1"/>
            <a:r>
              <a:rPr lang="en-US" sz="1600" dirty="0"/>
              <a:t>Grill Cook: $10.59/hour ($21,528/year)</a:t>
            </a:r>
          </a:p>
          <a:p>
            <a:pPr lvl="1"/>
            <a:r>
              <a:rPr lang="en-US" sz="1600" dirty="0"/>
              <a:t>Shift Manager: $13.99/hour ($29,022/year)</a:t>
            </a:r>
          </a:p>
          <a:p>
            <a:pPr lvl="1"/>
            <a:r>
              <a:rPr lang="en-US" sz="1600" dirty="0"/>
              <a:t>General Manager $22.00/hour ($47,760/year)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</p:txBody>
      </p:sp>
      <p:pic>
        <p:nvPicPr>
          <p:cNvPr id="5" name="Picture 4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B4F72EFA-C1B4-25BC-FF08-BF0041FCCD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5320" y="2377174"/>
            <a:ext cx="6253212" cy="317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251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0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C633F6-C074-D4B3-A3F2-5CF366416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2255982" cy="5567891"/>
          </a:xfrm>
        </p:spPr>
        <p:txBody>
          <a:bodyPr>
            <a:normAutofit/>
          </a:bodyPr>
          <a:lstStyle/>
          <a:p>
            <a:pPr algn="ctr"/>
            <a:r>
              <a:rPr lang="en-US" sz="5200" dirty="0"/>
              <a:t>Raising Your Value</a:t>
            </a: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7811590A-5A35-6AC9-5321-BA2A5DCEB0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8496191"/>
              </p:ext>
            </p:extLst>
          </p:nvPr>
        </p:nvGraphicFramePr>
        <p:xfrm>
          <a:off x="3205019" y="557188"/>
          <a:ext cx="8469744" cy="5567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9593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3060</TotalTime>
  <Words>5632</Words>
  <Application>Microsoft Office PowerPoint</Application>
  <PresentationFormat>Widescreen</PresentationFormat>
  <Paragraphs>597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Estimating Your Value</vt:lpstr>
      <vt:lpstr>Dollars per Hour?</vt:lpstr>
      <vt:lpstr>PowerPoint Presentation</vt:lpstr>
      <vt:lpstr>The Million Dollar Question</vt:lpstr>
      <vt:lpstr>PowerPoint Presentation</vt:lpstr>
      <vt:lpstr>Do you always expect things to go smoothly?</vt:lpstr>
      <vt:lpstr>Remember, things can always be different…</vt:lpstr>
      <vt:lpstr>How Do Businesses Measure Your Value?</vt:lpstr>
      <vt:lpstr>Raising Your Value</vt:lpstr>
      <vt:lpstr>What if you only had to worry about the PROS?</vt:lpstr>
      <vt:lpstr>If you weren’t talking to a military recruiter, would you take this job offer after High School?</vt:lpstr>
      <vt:lpstr>PowerPoint Presentation</vt:lpstr>
      <vt:lpstr>Does the Math Add Up? (Gross Profit) Check it yourself! All information concerning the average career for these choices are readily available online.</vt:lpstr>
      <vt:lpstr>The Average 4-Year College/University</vt:lpstr>
      <vt:lpstr>PowerPoint Presentation</vt:lpstr>
      <vt:lpstr>PowerPoint Presentation</vt:lpstr>
      <vt:lpstr>PowerPoint Presentation</vt:lpstr>
      <vt:lpstr>United States Navy (Nuclear Propulsion Program)</vt:lpstr>
      <vt:lpstr>United States Naval Officer (ROTC/Academy)</vt:lpstr>
      <vt:lpstr>United States Navy (College After Service)</vt:lpstr>
      <vt:lpstr>United States Navy (8 Years, 1 reenlistment)</vt:lpstr>
      <vt:lpstr>My Opinion (If I could do it all over again)</vt:lpstr>
      <vt:lpstr>The Best of Both Worlds: Enlisted+NUPOC</vt:lpstr>
      <vt:lpstr>What do people in the Navy make?</vt:lpstr>
      <vt:lpstr>Sources (Navy Focused)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Moses Ortiz</dc:creator>
  <cp:lastModifiedBy>Moses Ortiz</cp:lastModifiedBy>
  <cp:revision>2</cp:revision>
  <cp:lastPrinted>2022-09-23T14:12:56Z</cp:lastPrinted>
  <dcterms:created xsi:type="dcterms:W3CDTF">2022-08-05T13:33:34Z</dcterms:created>
  <dcterms:modified xsi:type="dcterms:W3CDTF">2023-02-15T13:22:42Z</dcterms:modified>
</cp:coreProperties>
</file>