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34" roundtripDataSignature="AMtx7mg2Nv3YW0i1amklfrneKZ8kXtvfKQ=="/>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2" name=" "/>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34" Type="http://customschemas.google.com/relationships/presentationmetadata" Target="meta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10-02-17T01:03:20.718">
    <p:pos x="831" y="396"/>
    <p:text>Do you want an indication of how to take turns, e.g., "Group 1: 1 The Lord is my shepherd, I shall not want.
Group 2: 1 He makes me lie down...</p:text>
    <p:extLst>
      <p:ext uri="{C676402C-5697-4E1C-873F-D02D1690AC5C}">
        <p15:threadingInfo timeZoneBias="0"/>
      </p:ext>
      <p:ext uri="http://customooxmlschemas.google.com/">
        <go:slidesCustomData xmlns:go="http://customooxmlschemas.google.com/" commentPostId="AAAA-vQ8Hz0"/>
      </p:ext>
    </p:extLs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10-02-17T01:11:30.500">
    <p:pos x="1522" y="1981"/>
    <p:text>There's more to this answer in the Leader Guide.</p:text>
    <p:extLst>
      <p:ext uri="{C676402C-5697-4E1C-873F-D02D1690AC5C}">
        <p15:threadingInfo timeZoneBias="0"/>
      </p:ext>
      <p:ext uri="http://customooxmlschemas.google.com/">
        <go:slidesCustomData xmlns:go="http://customooxmlschemas.google.com/" commentPostId="AAAA-vQ8Hz4"/>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7" name="Google Shape;147;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4" name="Google Shape;154;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1" name="Google Shape;161;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5" name="Google Shape;175;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2" name="Google Shape;182;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9" name="Google Shape;189;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6" name="Google Shape;196;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3" name="Google Shape;203;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9" name="Google Shape;209;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6" name="Google Shape;216;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3" name="Google Shape;223;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0" name="Google Shape;230;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7" name="Google Shape;237;p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4" name="Google Shape;244;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1" name="Google Shape;251;p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8" name="Google Shape;258;p2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5" name="Google Shape;265;p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8" name="Google Shape;98;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4" name="Google Shape;104;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1" name="Google Shape;111;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8" name="Google Shape;118;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914273d821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914273d821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g2914273d821_0_0: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Calibri"/>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3" name="Google Shape;133;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0" name="Google Shape;140;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9"/>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1" name="Shape 71"/>
        <p:cNvGrpSpPr/>
        <p:nvPr/>
      </p:nvGrpSpPr>
      <p:grpSpPr>
        <a:xfrm>
          <a:off x="0" y="0"/>
          <a:ext cx="0" cy="0"/>
          <a:chOff x="0" y="0"/>
          <a:chExt cx="0" cy="0"/>
        </a:xfrm>
      </p:grpSpPr>
      <p:sp>
        <p:nvSpPr>
          <p:cNvPr id="72" name="Google Shape;72;p3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3" name="Google Shape;73;p3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4" name="Google Shape;74;p3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5" name="Google Shape;75;p3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8" name="Shape 78"/>
        <p:cNvGrpSpPr/>
        <p:nvPr/>
      </p:nvGrpSpPr>
      <p:grpSpPr>
        <a:xfrm>
          <a:off x="0" y="0"/>
          <a:ext cx="0" cy="0"/>
          <a:chOff x="0" y="0"/>
          <a:chExt cx="0" cy="0"/>
        </a:xfrm>
      </p:grpSpPr>
      <p:sp>
        <p:nvSpPr>
          <p:cNvPr id="79" name="Google Shape;79;p3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3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81" name="Google Shape;81;p3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3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7" name="Shape 27"/>
        <p:cNvGrpSpPr/>
        <p:nvPr/>
      </p:nvGrpSpPr>
      <p:grpSpPr>
        <a:xfrm>
          <a:off x="0" y="0"/>
          <a:ext cx="0" cy="0"/>
          <a:chOff x="0" y="0"/>
          <a:chExt cx="0" cy="0"/>
        </a:xfrm>
      </p:grpSpPr>
      <p:sp>
        <p:nvSpPr>
          <p:cNvPr id="28" name="Google Shape;28;p31"/>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31"/>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3" name="Shape 33"/>
        <p:cNvGrpSpPr/>
        <p:nvPr/>
      </p:nvGrpSpPr>
      <p:grpSpPr>
        <a:xfrm>
          <a:off x="0" y="0"/>
          <a:ext cx="0" cy="0"/>
          <a:chOff x="0" y="0"/>
          <a:chExt cx="0" cy="0"/>
        </a:xfrm>
      </p:grpSpPr>
      <p:sp>
        <p:nvSpPr>
          <p:cNvPr id="34" name="Google Shape;34;p3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32"/>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9" name="Shape 39"/>
        <p:cNvGrpSpPr/>
        <p:nvPr/>
      </p:nvGrpSpPr>
      <p:grpSpPr>
        <a:xfrm>
          <a:off x="0" y="0"/>
          <a:ext cx="0" cy="0"/>
          <a:chOff x="0" y="0"/>
          <a:chExt cx="0" cy="0"/>
        </a:xfrm>
      </p:grpSpPr>
      <p:sp>
        <p:nvSpPr>
          <p:cNvPr id="40" name="Google Shape;40;p3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1" name="Google Shape;41;p33"/>
          <p:cNvSpPr/>
          <p:nvPr>
            <p:ph idx="2" type="pic"/>
          </p:nvPr>
        </p:nvSpPr>
        <p:spPr>
          <a:xfrm>
            <a:off x="1792288" y="612775"/>
            <a:ext cx="5486400" cy="4114800"/>
          </a:xfrm>
          <a:prstGeom prst="rect">
            <a:avLst/>
          </a:prstGeom>
          <a:noFill/>
          <a:ln>
            <a:noFill/>
          </a:ln>
        </p:spPr>
      </p:sp>
      <p:sp>
        <p:nvSpPr>
          <p:cNvPr id="42" name="Google Shape;42;p3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43" name="Google Shape;43;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6" name="Shape 46"/>
        <p:cNvGrpSpPr/>
        <p:nvPr/>
      </p:nvGrpSpPr>
      <p:grpSpPr>
        <a:xfrm>
          <a:off x="0" y="0"/>
          <a:ext cx="0" cy="0"/>
          <a:chOff x="0" y="0"/>
          <a:chExt cx="0" cy="0"/>
        </a:xfrm>
      </p:grpSpPr>
      <p:sp>
        <p:nvSpPr>
          <p:cNvPr id="47" name="Google Shape;47;p3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8" name="Google Shape;48;p34"/>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49" name="Google Shape;49;p34"/>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0" name="Google Shape;50;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3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3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3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4" name="Google Shape;64;p3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5" name="Google Shape;65;p3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6" name="Google Shape;66;p3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7" name="Google Shape;67;p3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8" name="Google Shape;68;p3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3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2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6.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6.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6.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6.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comments" Target="../comments/comment2.xml"/><Relationship Id="rId4" Type="http://schemas.openxmlformats.org/officeDocument/2006/relationships/image" Target="../media/image6.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6.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6.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omments" Target="../comments/comment1.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 Id="rId4" Type="http://schemas.openxmlformats.org/officeDocument/2006/relationships/hyperlink" Target="https://d365.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slide_3" id="88" name="Google Shape;88;p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89" name="Google Shape;89;p1"/>
          <p:cNvSpPr txBox="1"/>
          <p:nvPr>
            <p:ph idx="1" type="subTitle"/>
          </p:nvPr>
        </p:nvSpPr>
        <p:spPr>
          <a:xfrm>
            <a:off x="1371600" y="2667000"/>
            <a:ext cx="6400800" cy="18288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6000"/>
              <a:buNone/>
            </a:pPr>
            <a:r>
              <a:rPr b="0" i="0" lang="en-US" sz="6000" u="none">
                <a:solidFill>
                  <a:schemeClr val="dk1"/>
                </a:solidFill>
                <a:latin typeface="Arial"/>
                <a:ea typeface="Arial"/>
                <a:cs typeface="Arial"/>
                <a:sym typeface="Arial"/>
              </a:rPr>
              <a:t>Joseph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pic>
        <p:nvPicPr>
          <p:cNvPr descr="slide_2" id="149" name="Google Shape;149;p10"/>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50" name="Google Shape;150;p10"/>
          <p:cNvSpPr txBox="1"/>
          <p:nvPr>
            <p:ph type="title"/>
          </p:nvPr>
        </p:nvSpPr>
        <p:spPr>
          <a:xfrm>
            <a:off x="457200" y="239475"/>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Hero</a:t>
            </a:r>
            <a:endParaRPr/>
          </a:p>
        </p:txBody>
      </p:sp>
      <p:sp>
        <p:nvSpPr>
          <p:cNvPr id="151" name="Google Shape;151;p10"/>
          <p:cNvSpPr txBox="1"/>
          <p:nvPr>
            <p:ph idx="1" type="body"/>
          </p:nvPr>
        </p:nvSpPr>
        <p:spPr>
          <a:xfrm>
            <a:off x="457200" y="1183425"/>
            <a:ext cx="7772400" cy="4114800"/>
          </a:xfrm>
          <a:prstGeom prst="rect">
            <a:avLst/>
          </a:prstGeom>
          <a:noFill/>
          <a:ln>
            <a:noFill/>
          </a:ln>
        </p:spPr>
        <p:txBody>
          <a:bodyPr anchorCtr="0" anchor="t" bIns="45700" lIns="91425" spcFirstLastPara="1" rIns="91425" wrap="square" tIns="45700">
            <a:noAutofit/>
          </a:bodyPr>
          <a:lstStyle/>
          <a:p>
            <a:pPr indent="0" lvl="0" marL="342900" rtl="0" algn="l">
              <a:lnSpc>
                <a:spcPct val="100000"/>
              </a:lnSpc>
              <a:spcBef>
                <a:spcPts val="0"/>
              </a:spcBef>
              <a:spcAft>
                <a:spcPts val="0"/>
              </a:spcAft>
              <a:buNone/>
            </a:pPr>
            <a:r>
              <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What words can you use to describe a hero?</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What would you describe a hero for God?</a:t>
            </a:r>
            <a:endParaRPr b="0" i="0" sz="2800" u="none">
              <a:solidFill>
                <a:schemeClr val="dk1"/>
              </a:solidFill>
              <a:latin typeface="Arial"/>
              <a:ea typeface="Arial"/>
              <a:cs typeface="Arial"/>
              <a:sym typeface="Arial"/>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Make a word acrostic puzzle using the word hero.</a:t>
            </a:r>
            <a:endParaRPr b="0" i="0" sz="2800" u="none">
              <a:solidFill>
                <a:schemeClr val="dk1"/>
              </a:solidFill>
              <a:latin typeface="Arial"/>
              <a:ea typeface="Arial"/>
              <a:cs typeface="Arial"/>
              <a:sym typeface="Arial"/>
            </a:endParaRPr>
          </a:p>
          <a:p>
            <a:pPr indent="0" lvl="0" marL="342900" rtl="0" algn="l">
              <a:lnSpc>
                <a:spcPct val="100000"/>
              </a:lnSpc>
              <a:spcBef>
                <a:spcPts val="560"/>
              </a:spcBef>
              <a:spcAft>
                <a:spcPts val="0"/>
              </a:spcAft>
              <a:buNone/>
            </a:pPr>
            <a:r>
              <a:rPr lang="en-US" sz="2800">
                <a:latin typeface="Arial"/>
                <a:ea typeface="Arial"/>
                <a:cs typeface="Arial"/>
                <a:sym typeface="Arial"/>
              </a:rPr>
              <a:t>H-</a:t>
            </a:r>
            <a:endParaRPr sz="2800">
              <a:latin typeface="Arial"/>
              <a:ea typeface="Arial"/>
              <a:cs typeface="Arial"/>
              <a:sym typeface="Arial"/>
            </a:endParaRPr>
          </a:p>
          <a:p>
            <a:pPr indent="0" lvl="0" marL="342900" rtl="0" algn="l">
              <a:lnSpc>
                <a:spcPct val="100000"/>
              </a:lnSpc>
              <a:spcBef>
                <a:spcPts val="560"/>
              </a:spcBef>
              <a:spcAft>
                <a:spcPts val="0"/>
              </a:spcAft>
              <a:buNone/>
            </a:pPr>
            <a:r>
              <a:rPr lang="en-US" sz="2800">
                <a:latin typeface="Arial"/>
                <a:ea typeface="Arial"/>
                <a:cs typeface="Arial"/>
                <a:sym typeface="Arial"/>
              </a:rPr>
              <a:t>E-</a:t>
            </a:r>
            <a:endParaRPr sz="2800">
              <a:latin typeface="Arial"/>
              <a:ea typeface="Arial"/>
              <a:cs typeface="Arial"/>
              <a:sym typeface="Arial"/>
            </a:endParaRPr>
          </a:p>
          <a:p>
            <a:pPr indent="0" lvl="0" marL="342900" rtl="0" algn="l">
              <a:lnSpc>
                <a:spcPct val="100000"/>
              </a:lnSpc>
              <a:spcBef>
                <a:spcPts val="560"/>
              </a:spcBef>
              <a:spcAft>
                <a:spcPts val="0"/>
              </a:spcAft>
              <a:buNone/>
            </a:pPr>
            <a:r>
              <a:rPr lang="en-US" sz="2800">
                <a:latin typeface="Arial"/>
                <a:ea typeface="Arial"/>
                <a:cs typeface="Arial"/>
                <a:sym typeface="Arial"/>
              </a:rPr>
              <a:t>R-</a:t>
            </a:r>
            <a:endParaRPr sz="2800">
              <a:latin typeface="Arial"/>
              <a:ea typeface="Arial"/>
              <a:cs typeface="Arial"/>
              <a:sym typeface="Arial"/>
            </a:endParaRPr>
          </a:p>
          <a:p>
            <a:pPr indent="0" lvl="0" marL="342900" rtl="0" algn="l">
              <a:lnSpc>
                <a:spcPct val="100000"/>
              </a:lnSpc>
              <a:spcBef>
                <a:spcPts val="560"/>
              </a:spcBef>
              <a:spcAft>
                <a:spcPts val="0"/>
              </a:spcAft>
              <a:buNone/>
            </a:pPr>
            <a:r>
              <a:rPr lang="en-US" sz="2800">
                <a:latin typeface="Arial"/>
                <a:ea typeface="Arial"/>
                <a:cs typeface="Arial"/>
                <a:sym typeface="Arial"/>
              </a:rPr>
              <a:t>O-</a:t>
            </a:r>
            <a:endParaRPr sz="2800">
              <a:latin typeface="Arial"/>
              <a:ea typeface="Arial"/>
              <a:cs typeface="Arial"/>
              <a:sym typeface="Arial"/>
            </a:endParaRPr>
          </a:p>
          <a:p>
            <a:pPr indent="-165100" lvl="0" marL="342900" rtl="0" algn="l">
              <a:spcBef>
                <a:spcPts val="560"/>
              </a:spcBef>
              <a:spcAft>
                <a:spcPts val="0"/>
              </a:spcAft>
              <a:buClr>
                <a:schemeClr val="dk1"/>
              </a:buClr>
              <a:buSzPts val="2800"/>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pic>
        <p:nvPicPr>
          <p:cNvPr descr="slide_2" id="156" name="Google Shape;156;p1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57" name="Google Shape;157;p11"/>
          <p:cNvSpPr txBox="1"/>
          <p:nvPr>
            <p:ph type="title"/>
          </p:nvPr>
        </p:nvSpPr>
        <p:spPr>
          <a:xfrm>
            <a:off x="533400" y="533400"/>
            <a:ext cx="8153400" cy="685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Open the Bible---Genesis 37</a:t>
            </a:r>
            <a:endParaRPr/>
          </a:p>
        </p:txBody>
      </p:sp>
      <p:sp>
        <p:nvSpPr>
          <p:cNvPr id="158" name="Google Shape;158;p11"/>
          <p:cNvSpPr txBox="1"/>
          <p:nvPr>
            <p:ph idx="1" type="body"/>
          </p:nvPr>
        </p:nvSpPr>
        <p:spPr>
          <a:xfrm>
            <a:off x="533400" y="1371600"/>
            <a:ext cx="7924800" cy="4724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Read 1-11		Read 12-36</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Why were Joseph’s Brothers so jealous of him</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What did the brothers’ hatred of Joseph drive them to do?</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P. 100 sidebar. Do you think the dreams were a prophecy of what is to come? </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Can you think of any example when God spoke through dreams? </a:t>
            </a:r>
            <a:r>
              <a:rPr b="0" i="0" lang="en-US" sz="1000" u="none">
                <a:solidFill>
                  <a:schemeClr val="dk1"/>
                </a:solidFill>
                <a:latin typeface="Calibri"/>
                <a:ea typeface="Calibri"/>
                <a:cs typeface="Calibri"/>
                <a:sym typeface="Calibri"/>
              </a:rPr>
              <a:t>(Daniel, Mary, joseph)</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Do your think God still speaks through dreams today?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pic>
        <p:nvPicPr>
          <p:cNvPr descr="slide_2" id="163" name="Google Shape;163;p12"/>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64" name="Google Shape;164;p12"/>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Genesis 39:6-23</a:t>
            </a:r>
            <a:endParaRPr/>
          </a:p>
        </p:txBody>
      </p:sp>
      <p:sp>
        <p:nvSpPr>
          <p:cNvPr id="165" name="Google Shape;165;p12"/>
          <p:cNvSpPr txBox="1"/>
          <p:nvPr>
            <p:ph idx="1" type="body"/>
          </p:nvPr>
        </p:nvSpPr>
        <p:spPr>
          <a:xfrm>
            <a:off x="6096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Joseph continues to trust God </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and God continues to remain faithful to Joseph.</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Even in tough times</a:t>
            </a:r>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165100" lvl="0" marL="342900" rtl="0" algn="l">
              <a:spcBef>
                <a:spcPts val="560"/>
              </a:spcBef>
              <a:spcAft>
                <a:spcPts val="0"/>
              </a:spcAft>
              <a:buClr>
                <a:schemeClr val="dk1"/>
              </a:buClr>
              <a:buSzPts val="2800"/>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pic>
        <p:nvPicPr>
          <p:cNvPr descr="slide_2" id="170" name="Google Shape;170;p1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71" name="Google Shape;171;p13"/>
          <p:cNvSpPr txBox="1"/>
          <p:nvPr>
            <p:ph type="title"/>
          </p:nvPr>
        </p:nvSpPr>
        <p:spPr>
          <a:xfrm>
            <a:off x="457200" y="3810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Lutheran Study Bible page 103</a:t>
            </a:r>
            <a:endParaRPr/>
          </a:p>
        </p:txBody>
      </p:sp>
      <p:sp>
        <p:nvSpPr>
          <p:cNvPr id="172" name="Google Shape;172;p13"/>
          <p:cNvSpPr txBox="1"/>
          <p:nvPr>
            <p:ph idx="1" type="body"/>
          </p:nvPr>
        </p:nvSpPr>
        <p:spPr>
          <a:xfrm>
            <a:off x="609600" y="1752600"/>
            <a:ext cx="7772400" cy="4343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 Bible side bar for Genesis 39:2</a:t>
            </a:r>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Calibri"/>
              <a:ea typeface="Calibri"/>
              <a:cs typeface="Calibri"/>
              <a:sym typeface="Calibri"/>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God is at work through faithful people even when they find themselves in difficult situations.</a:t>
            </a:r>
            <a:endParaRPr b="0" i="0" sz="2800" u="none">
              <a:solidFill>
                <a:schemeClr val="dk1"/>
              </a:solidFill>
              <a:latin typeface="Calibri"/>
              <a:ea typeface="Calibri"/>
              <a:cs typeface="Calibri"/>
              <a:sym typeface="Calibri"/>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Calibri"/>
              <a:ea typeface="Calibri"/>
              <a:cs typeface="Calibri"/>
              <a:sym typeface="Calibri"/>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Can you describe how God is present in your life?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pic>
        <p:nvPicPr>
          <p:cNvPr descr="slide_2" id="177" name="Google Shape;177;p1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78" name="Google Shape;178;p14"/>
          <p:cNvSpPr txBox="1"/>
          <p:nvPr>
            <p:ph type="title"/>
          </p:nvPr>
        </p:nvSpPr>
        <p:spPr>
          <a:xfrm>
            <a:off x="457200" y="3810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Genesis 41:25-45</a:t>
            </a:r>
            <a:endParaRPr/>
          </a:p>
        </p:txBody>
      </p:sp>
      <p:sp>
        <p:nvSpPr>
          <p:cNvPr id="179" name="Google Shape;179;p14"/>
          <p:cNvSpPr txBox="1"/>
          <p:nvPr>
            <p:ph idx="1" type="body"/>
          </p:nvPr>
        </p:nvSpPr>
        <p:spPr>
          <a:xfrm>
            <a:off x="609600" y="1752600"/>
            <a:ext cx="7772400" cy="4343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Joseph’s gift of dream interpretation</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What does Joseph’s interpretation earn him?</a:t>
            </a:r>
            <a:endParaRPr b="0" i="0" sz="2800" u="none">
              <a:solidFill>
                <a:schemeClr val="dk1"/>
              </a:solidFill>
              <a:latin typeface="Calibri"/>
              <a:ea typeface="Calibri"/>
              <a:cs typeface="Calibri"/>
              <a:sym typeface="Calibri"/>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Who does Joseph give credit to?</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pic>
        <p:nvPicPr>
          <p:cNvPr descr="slide_2" id="184" name="Google Shape;184;p1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85" name="Google Shape;185;p15"/>
          <p:cNvSpPr txBox="1"/>
          <p:nvPr>
            <p:ph type="title"/>
          </p:nvPr>
        </p:nvSpPr>
        <p:spPr>
          <a:xfrm>
            <a:off x="457200" y="3810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Think about….</a:t>
            </a:r>
            <a:endParaRPr/>
          </a:p>
        </p:txBody>
      </p:sp>
      <p:sp>
        <p:nvSpPr>
          <p:cNvPr id="186" name="Google Shape;186;p15"/>
          <p:cNvSpPr txBox="1"/>
          <p:nvPr>
            <p:ph idx="1" type="body"/>
          </p:nvPr>
        </p:nvSpPr>
        <p:spPr>
          <a:xfrm>
            <a:off x="609600" y="1752600"/>
            <a:ext cx="7772400" cy="4343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Why did God want Joseph in Egypt?</a:t>
            </a:r>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Why did God use the chain of events related to Joseph to get Joseph’s family to Egypt, the land where their ancestors world eventually become slaves?</a:t>
            </a:r>
            <a:endParaRPr/>
          </a:p>
          <a:p>
            <a:pPr indent="-165100" lvl="0" marL="342900" rtl="0" algn="l">
              <a:spcBef>
                <a:spcPts val="560"/>
              </a:spcBef>
              <a:spcAft>
                <a:spcPts val="0"/>
              </a:spcAft>
              <a:buClr>
                <a:schemeClr val="dk1"/>
              </a:buClr>
              <a:buSzPts val="2800"/>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pic>
        <p:nvPicPr>
          <p:cNvPr descr="slide_2" id="191" name="Google Shape;191;p16"/>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92" name="Google Shape;192;p16"/>
          <p:cNvSpPr txBox="1"/>
          <p:nvPr>
            <p:ph type="title"/>
          </p:nvPr>
        </p:nvSpPr>
        <p:spPr>
          <a:xfrm>
            <a:off x="457200" y="3810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Genesis 50:20</a:t>
            </a:r>
            <a:endParaRPr/>
          </a:p>
        </p:txBody>
      </p:sp>
      <p:sp>
        <p:nvSpPr>
          <p:cNvPr id="193" name="Google Shape;193;p16"/>
          <p:cNvSpPr txBox="1"/>
          <p:nvPr>
            <p:ph idx="1" type="body"/>
          </p:nvPr>
        </p:nvSpPr>
        <p:spPr>
          <a:xfrm>
            <a:off x="609600" y="1752600"/>
            <a:ext cx="7772400" cy="4343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What do you think the words: “God intended it for good” means?</a:t>
            </a:r>
            <a:endParaRPr/>
          </a:p>
          <a:p>
            <a:pPr indent="-342900" lvl="0" marL="34290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Forgiveness is the key in this story that becomes the turning pint for reuniting the chosen family. The same turning punt for us today. Jesus frees us by forgiving sins.  When have you felt free?</a:t>
            </a:r>
            <a:endParaRPr/>
          </a:p>
          <a:p>
            <a:pPr indent="-165100" lvl="0" marL="342900" rtl="0" algn="l">
              <a:spcBef>
                <a:spcPts val="560"/>
              </a:spcBef>
              <a:spcAft>
                <a:spcPts val="0"/>
              </a:spcAft>
              <a:buClr>
                <a:schemeClr val="dk1"/>
              </a:buClr>
              <a:buSzPts val="2800"/>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pic>
        <p:nvPicPr>
          <p:cNvPr descr="slide_2" id="198" name="Google Shape;198;p17"/>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99" name="Google Shape;199;p17"/>
          <p:cNvSpPr txBox="1"/>
          <p:nvPr>
            <p:ph type="title"/>
          </p:nvPr>
        </p:nvSpPr>
        <p:spPr>
          <a:xfrm>
            <a:off x="601662" y="4191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Student Sheet</a:t>
            </a:r>
            <a:endParaRPr/>
          </a:p>
        </p:txBody>
      </p:sp>
      <p:sp>
        <p:nvSpPr>
          <p:cNvPr id="200" name="Google Shape;200;p17"/>
          <p:cNvSpPr txBox="1"/>
          <p:nvPr>
            <p:ph idx="1" type="body"/>
          </p:nvPr>
        </p:nvSpPr>
        <p:spPr>
          <a:xfrm>
            <a:off x="609600" y="1752600"/>
            <a:ext cx="7772400" cy="4343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lang="en-US" sz="2800">
                <a:latin typeface="Arial"/>
                <a:ea typeface="Arial"/>
                <a:cs typeface="Arial"/>
                <a:sym typeface="Arial"/>
              </a:rPr>
              <a:t>Fill out the Student Sheet</a:t>
            </a:r>
            <a:endParaRPr sz="2800">
              <a:latin typeface="Arial"/>
              <a:ea typeface="Arial"/>
              <a:cs typeface="Arial"/>
              <a:sym typeface="Arial"/>
            </a:endParaRPr>
          </a:p>
          <a:p>
            <a:pPr indent="-349250" lvl="1" marL="74295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Bible connection</a:t>
            </a:r>
            <a:endParaRPr/>
          </a:p>
          <a:p>
            <a:pPr indent="-349250" lvl="1" marL="74295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Cartoon connection</a:t>
            </a:r>
            <a:endParaRPr/>
          </a:p>
          <a:p>
            <a:pPr indent="-349250" lvl="1" marL="74295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Student book connection page 67---top 5 sibling rivalries in the Bible</a:t>
            </a:r>
            <a:endParaRPr b="0" i="0" sz="2800" u="none">
              <a:solidFill>
                <a:schemeClr val="dk1"/>
              </a:solidFill>
              <a:latin typeface="Arial"/>
              <a:ea typeface="Arial"/>
              <a:cs typeface="Arial"/>
              <a:sym typeface="Arial"/>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165100" lvl="0" marL="342900" rtl="0" algn="l">
              <a:spcBef>
                <a:spcPts val="560"/>
              </a:spcBef>
              <a:spcAft>
                <a:spcPts val="0"/>
              </a:spcAft>
              <a:buClr>
                <a:schemeClr val="dk1"/>
              </a:buClr>
              <a:buSzPts val="2800"/>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pic>
        <p:nvPicPr>
          <p:cNvPr descr="slide_3" id="205" name="Google Shape;205;p18"/>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06" name="Google Shape;206;p18"/>
          <p:cNvSpPr txBox="1"/>
          <p:nvPr>
            <p:ph idx="1" type="subTitle"/>
          </p:nvPr>
        </p:nvSpPr>
        <p:spPr>
          <a:xfrm>
            <a:off x="1371600" y="2743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6000"/>
              <a:buNone/>
            </a:pPr>
            <a:r>
              <a:rPr b="0" i="0" lang="en-US" sz="6000" u="none">
                <a:solidFill>
                  <a:schemeClr val="dk1"/>
                </a:solidFill>
                <a:latin typeface="Arial"/>
                <a:ea typeface="Arial"/>
                <a:cs typeface="Arial"/>
                <a:sym typeface="Arial"/>
              </a:rPr>
              <a:t>Quiz Show</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pic>
        <p:nvPicPr>
          <p:cNvPr descr="slide_1" id="211" name="Google Shape;211;p19"/>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12" name="Google Shape;212;p19"/>
          <p:cNvSpPr txBox="1"/>
          <p:nvPr>
            <p:ph type="title"/>
          </p:nvPr>
        </p:nvSpPr>
        <p:spPr>
          <a:xfrm>
            <a:off x="457200" y="533400"/>
            <a:ext cx="8534400" cy="884237"/>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4000"/>
              <a:buFont typeface="Arial"/>
              <a:buNone/>
            </a:pPr>
            <a:br>
              <a:rPr b="0" i="0" lang="en-US" sz="4000" u="none">
                <a:solidFill>
                  <a:schemeClr val="dk1"/>
                </a:solidFill>
                <a:latin typeface="Arial"/>
                <a:ea typeface="Arial"/>
                <a:cs typeface="Arial"/>
                <a:sym typeface="Arial"/>
              </a:rPr>
            </a:br>
            <a:r>
              <a:rPr b="0" i="0" lang="en-US" sz="4000" u="none">
                <a:solidFill>
                  <a:schemeClr val="dk1"/>
                </a:solidFill>
                <a:latin typeface="Arial"/>
                <a:ea typeface="Arial"/>
                <a:cs typeface="Arial"/>
                <a:sym typeface="Arial"/>
              </a:rPr>
              <a:t>1. When Pharoah gave Joseph a chariot, this was a sign of…</a:t>
            </a:r>
            <a:endParaRPr/>
          </a:p>
        </p:txBody>
      </p:sp>
      <p:sp>
        <p:nvSpPr>
          <p:cNvPr id="213" name="Google Shape;213;p19"/>
          <p:cNvSpPr txBox="1"/>
          <p:nvPr>
            <p:ph idx="1" type="body"/>
          </p:nvPr>
        </p:nvSpPr>
        <p:spPr>
          <a:xfrm>
            <a:off x="533400" y="2133600"/>
            <a:ext cx="8229600" cy="4144962"/>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trouble to come.</a:t>
            </a:r>
            <a:endParaRPr/>
          </a:p>
          <a:p>
            <a:pPr indent="-514350" lvl="0" marL="514350" rtl="0" algn="l">
              <a:lnSpc>
                <a:spcPct val="100000"/>
              </a:lnSpc>
              <a:spcBef>
                <a:spcPts val="64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Joseph passing his driving test.</a:t>
            </a:r>
            <a:endParaRPr/>
          </a:p>
          <a:p>
            <a:pPr indent="-514350" lvl="0" marL="514350" rtl="0" algn="l">
              <a:lnSpc>
                <a:spcPct val="100000"/>
              </a:lnSpc>
              <a:spcBef>
                <a:spcPts val="64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Joseph’s new status.</a:t>
            </a:r>
            <a:endParaRPr/>
          </a:p>
          <a:p>
            <a:pPr indent="-514350" lvl="0" marL="514350" rtl="0" algn="l">
              <a:lnSpc>
                <a:spcPct val="100000"/>
              </a:lnSpc>
              <a:spcBef>
                <a:spcPts val="64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payment for interpreting his dreams.</a:t>
            </a:r>
            <a:endParaRPr/>
          </a:p>
          <a:p>
            <a:pPr indent="-311150" lvl="0" marL="514350" rtl="0" algn="l">
              <a:lnSpc>
                <a:spcPct val="100000"/>
              </a:lnSpc>
              <a:spcBef>
                <a:spcPts val="640"/>
              </a:spcBef>
              <a:spcAft>
                <a:spcPts val="0"/>
              </a:spcAft>
              <a:buClr>
                <a:schemeClr val="dk1"/>
              </a:buClr>
              <a:buSzPts val="3200"/>
              <a:buNone/>
            </a:pPr>
            <a:r>
              <a:t/>
            </a:r>
            <a:endParaRPr b="0" i="0" sz="3200" u="none">
              <a:solidFill>
                <a:schemeClr val="dk1"/>
              </a:solidFill>
              <a:latin typeface="Calibri"/>
              <a:ea typeface="Calibri"/>
              <a:cs typeface="Calibri"/>
              <a:sym typeface="Calibri"/>
            </a:endParaRPr>
          </a:p>
          <a:p>
            <a:pPr indent="-514350" lvl="0" marL="514350" rtl="0" algn="l">
              <a:lnSpc>
                <a:spcPct val="100000"/>
              </a:lnSpc>
              <a:spcBef>
                <a:spcPts val="640"/>
              </a:spcBef>
              <a:spcAft>
                <a:spcPts val="0"/>
              </a:spcAft>
              <a:buClr>
                <a:schemeClr val="dk1"/>
              </a:buClr>
              <a:buSzPts val="3200"/>
              <a:buNone/>
            </a:pPr>
            <a:r>
              <a:rPr b="0" i="0" lang="en-US" sz="3200" u="none">
                <a:solidFill>
                  <a:schemeClr val="dk1"/>
                </a:solidFill>
                <a:latin typeface="Calibri"/>
                <a:ea typeface="Calibri"/>
                <a:cs typeface="Calibri"/>
                <a:sym typeface="Calibri"/>
              </a:rPr>
              <a:t>		</a:t>
            </a:r>
            <a:endParaRPr/>
          </a:p>
          <a:p>
            <a:pPr indent="-514350" lvl="0" marL="514350" rtl="0" algn="l">
              <a:lnSpc>
                <a:spcPct val="100000"/>
              </a:lnSpc>
              <a:spcBef>
                <a:spcPts val="640"/>
              </a:spcBef>
              <a:spcAft>
                <a:spcPts val="0"/>
              </a:spcAft>
              <a:buClr>
                <a:schemeClr val="dk1"/>
              </a:buClr>
              <a:buSzPts val="3200"/>
              <a:buNone/>
            </a:pPr>
            <a:r>
              <a:rPr b="0" i="0" lang="en-US" sz="3200" u="none">
                <a:solidFill>
                  <a:schemeClr val="dk1"/>
                </a:solidFill>
                <a:latin typeface="Calibri"/>
                <a:ea typeface="Calibri"/>
                <a:cs typeface="Calibri"/>
                <a:sym typeface="Calibri"/>
              </a:rPr>
              <a:t>	</a:t>
            </a:r>
            <a:endParaRPr/>
          </a:p>
          <a:p>
            <a:pPr indent="-139700" lvl="0" marL="342900" rtl="0" algn="l">
              <a:spcBef>
                <a:spcPts val="640"/>
              </a:spcBef>
              <a:spcAft>
                <a:spcPts val="0"/>
              </a:spcAft>
              <a:buClr>
                <a:schemeClr val="dk1"/>
              </a:buClr>
              <a:buSzPts val="3200"/>
              <a:buNone/>
            </a:pPr>
            <a:r>
              <a:t/>
            </a:r>
            <a:endParaRPr b="0" i="0" sz="3200" u="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descr="slide_3" id="94" name="Google Shape;94;p2"/>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95" name="Google Shape;95;p2"/>
          <p:cNvSpPr txBox="1"/>
          <p:nvPr>
            <p:ph idx="1" type="subTitle"/>
          </p:nvPr>
        </p:nvSpPr>
        <p:spPr>
          <a:xfrm>
            <a:off x="1371600" y="2743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6000"/>
              <a:buNone/>
            </a:pPr>
            <a:r>
              <a:rPr b="0" i="0" lang="en-US" sz="6000" u="none">
                <a:solidFill>
                  <a:schemeClr val="dk1"/>
                </a:solidFill>
                <a:latin typeface="Arial"/>
                <a:ea typeface="Arial"/>
                <a:cs typeface="Arial"/>
                <a:sym typeface="Arial"/>
              </a:rPr>
              <a:t>Gather</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pic>
        <p:nvPicPr>
          <p:cNvPr descr="slide_1" id="218" name="Google Shape;218;p20"/>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19" name="Google Shape;219;p20"/>
          <p:cNvSpPr txBox="1"/>
          <p:nvPr>
            <p:ph type="title"/>
          </p:nvPr>
        </p:nvSpPr>
        <p:spPr>
          <a:xfrm>
            <a:off x="457200" y="609600"/>
            <a:ext cx="86868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4000"/>
              <a:buFont typeface="Arial"/>
              <a:buNone/>
            </a:pPr>
            <a:r>
              <a:rPr b="0" i="0" lang="en-US" sz="4000" u="none">
                <a:solidFill>
                  <a:schemeClr val="dk1"/>
                </a:solidFill>
                <a:latin typeface="Arial"/>
                <a:ea typeface="Arial"/>
                <a:cs typeface="Arial"/>
                <a:sym typeface="Arial"/>
              </a:rPr>
              <a:t>2. In prison, Joseph interpreted the dreams of...</a:t>
            </a:r>
            <a:endParaRPr/>
          </a:p>
        </p:txBody>
      </p:sp>
      <p:sp>
        <p:nvSpPr>
          <p:cNvPr id="220" name="Google Shape;220;p20"/>
          <p:cNvSpPr txBox="1"/>
          <p:nvPr>
            <p:ph idx="1" type="body"/>
          </p:nvPr>
        </p:nvSpPr>
        <p:spPr>
          <a:xfrm>
            <a:off x="457200" y="2057400"/>
            <a:ext cx="8229600" cy="4525962"/>
          </a:xfrm>
          <a:prstGeom prst="rect">
            <a:avLst/>
          </a:prstGeom>
          <a:noFill/>
          <a:ln>
            <a:noFill/>
          </a:ln>
        </p:spPr>
        <p:txBody>
          <a:bodyPr anchorCtr="0" anchor="t" bIns="45700" lIns="91425" spcFirstLastPara="1" rIns="91425" wrap="square" tIns="45700">
            <a:noAutofit/>
          </a:bodyPr>
          <a:lstStyle/>
          <a:p>
            <a:pPr indent="-514350" lvl="0" marL="514350" rtl="0" algn="l">
              <a:lnSpc>
                <a:spcPct val="100000"/>
              </a:lnSpc>
              <a:spcBef>
                <a:spcPts val="0"/>
              </a:spcBef>
              <a:spcAft>
                <a:spcPts val="0"/>
              </a:spcAft>
              <a:buClr>
                <a:schemeClr val="dk1"/>
              </a:buClr>
              <a:buSzPts val="3200"/>
              <a:buFont typeface="Arial"/>
              <a:buAutoNum type="alphaLcPeriod"/>
            </a:pPr>
            <a:r>
              <a:rPr b="0" i="0" lang="en-US" sz="3200" u="none">
                <a:solidFill>
                  <a:schemeClr val="dk1"/>
                </a:solidFill>
                <a:latin typeface="Arial"/>
                <a:ea typeface="Arial"/>
                <a:cs typeface="Arial"/>
                <a:sym typeface="Arial"/>
              </a:rPr>
              <a:t>a baker and a cupbearer.</a:t>
            </a:r>
            <a:endParaRPr/>
          </a:p>
          <a:p>
            <a:pPr indent="-514350" lvl="0" marL="514350" rtl="0" algn="l">
              <a:lnSpc>
                <a:spcPct val="100000"/>
              </a:lnSpc>
              <a:spcBef>
                <a:spcPts val="640"/>
              </a:spcBef>
              <a:spcAft>
                <a:spcPts val="0"/>
              </a:spcAft>
              <a:buClr>
                <a:schemeClr val="dk1"/>
              </a:buClr>
              <a:buSzPts val="3200"/>
              <a:buFont typeface="Arial"/>
              <a:buAutoNum type="alphaLcPeriod"/>
            </a:pPr>
            <a:r>
              <a:rPr b="0" i="0" lang="en-US" sz="3200" u="none">
                <a:solidFill>
                  <a:schemeClr val="dk1"/>
                </a:solidFill>
                <a:latin typeface="Arial"/>
                <a:ea typeface="Arial"/>
                <a:cs typeface="Arial"/>
                <a:sym typeface="Arial"/>
              </a:rPr>
              <a:t>a butcher, a baker, and a candlestick maker. </a:t>
            </a:r>
            <a:endParaRPr/>
          </a:p>
          <a:p>
            <a:pPr indent="-514350" lvl="0" marL="514350" rtl="0" algn="l">
              <a:lnSpc>
                <a:spcPct val="100000"/>
              </a:lnSpc>
              <a:spcBef>
                <a:spcPts val="640"/>
              </a:spcBef>
              <a:spcAft>
                <a:spcPts val="0"/>
              </a:spcAft>
              <a:buClr>
                <a:schemeClr val="dk1"/>
              </a:buClr>
              <a:buSzPts val="3200"/>
              <a:buFont typeface="Arial"/>
              <a:buAutoNum type="alphaLcPeriod"/>
            </a:pPr>
            <a:r>
              <a:rPr b="0" i="0" lang="en-US" sz="3200" u="none">
                <a:solidFill>
                  <a:schemeClr val="dk1"/>
                </a:solidFill>
                <a:latin typeface="Arial"/>
                <a:ea typeface="Arial"/>
                <a:cs typeface="Arial"/>
                <a:sym typeface="Arial"/>
              </a:rPr>
              <a:t>the king of Egypt.</a:t>
            </a:r>
            <a:endParaRPr/>
          </a:p>
          <a:p>
            <a:pPr indent="-514350" lvl="0" marL="514350" rtl="0" algn="l">
              <a:lnSpc>
                <a:spcPct val="100000"/>
              </a:lnSpc>
              <a:spcBef>
                <a:spcPts val="640"/>
              </a:spcBef>
              <a:spcAft>
                <a:spcPts val="0"/>
              </a:spcAft>
              <a:buClr>
                <a:schemeClr val="dk1"/>
              </a:buClr>
              <a:buSzPts val="3200"/>
              <a:buFont typeface="Arial"/>
              <a:buAutoNum type="alphaLcPeriod"/>
            </a:pPr>
            <a:r>
              <a:rPr b="0" i="0" lang="en-US" sz="3200" u="none">
                <a:solidFill>
                  <a:schemeClr val="dk1"/>
                </a:solidFill>
                <a:latin typeface="Arial"/>
                <a:ea typeface="Arial"/>
                <a:cs typeface="Arial"/>
                <a:sym typeface="Arial"/>
              </a:rPr>
              <a:t>Martha Stewart.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pic>
        <p:nvPicPr>
          <p:cNvPr descr="slide_1" id="225" name="Google Shape;225;p21"/>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26" name="Google Shape;226;p21"/>
          <p:cNvSpPr txBox="1"/>
          <p:nvPr>
            <p:ph type="title"/>
          </p:nvPr>
        </p:nvSpPr>
        <p:spPr>
          <a:xfrm>
            <a:off x="457200" y="609600"/>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4000"/>
              <a:buFont typeface="Arial"/>
              <a:buNone/>
            </a:pPr>
            <a:r>
              <a:rPr b="0" i="0" lang="en-US" sz="4000" u="none">
                <a:solidFill>
                  <a:schemeClr val="dk1"/>
                </a:solidFill>
                <a:latin typeface="Arial"/>
                <a:ea typeface="Arial"/>
                <a:cs typeface="Arial"/>
                <a:sym typeface="Arial"/>
              </a:rPr>
              <a:t>3. A cupbearer’s essential job was to...</a:t>
            </a:r>
            <a:endParaRPr/>
          </a:p>
        </p:txBody>
      </p:sp>
      <p:sp>
        <p:nvSpPr>
          <p:cNvPr id="227" name="Google Shape;227;p21"/>
          <p:cNvSpPr txBox="1"/>
          <p:nvPr>
            <p:ph idx="1" type="body"/>
          </p:nvPr>
        </p:nvSpPr>
        <p:spPr>
          <a:xfrm>
            <a:off x="457200" y="2057400"/>
            <a:ext cx="6934200" cy="4495800"/>
          </a:xfrm>
          <a:prstGeom prst="rect">
            <a:avLst/>
          </a:prstGeom>
          <a:noFill/>
          <a:ln>
            <a:noFill/>
          </a:ln>
        </p:spPr>
        <p:txBody>
          <a:bodyPr anchorCtr="0" anchor="t" bIns="45700" lIns="91425" spcFirstLastPara="1" rIns="91425" wrap="square" tIns="45700">
            <a:noAutofit/>
          </a:bodyPr>
          <a:lstStyle/>
          <a:p>
            <a:pPr indent="-514350" lvl="0" marL="514350" rtl="0" algn="l">
              <a:lnSpc>
                <a:spcPct val="100000"/>
              </a:lnSpc>
              <a:spcBef>
                <a:spcPts val="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keep everyone’s cups filled with water.</a:t>
            </a:r>
            <a:endParaRPr/>
          </a:p>
          <a:p>
            <a:pPr indent="-514350" lvl="0" marL="514350" rtl="0" algn="l">
              <a:lnSpc>
                <a:spcPct val="100000"/>
              </a:lnSpc>
              <a:spcBef>
                <a:spcPts val="64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pick up cups at the end of the meal.</a:t>
            </a:r>
            <a:endParaRPr/>
          </a:p>
          <a:p>
            <a:pPr indent="-514350" lvl="0" marL="514350" rtl="0" algn="l">
              <a:lnSpc>
                <a:spcPct val="100000"/>
              </a:lnSpc>
              <a:spcBef>
                <a:spcPts val="64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pick out the wine to serve with dinner.</a:t>
            </a:r>
            <a:endParaRPr/>
          </a:p>
          <a:p>
            <a:pPr indent="-514350" lvl="0" marL="514350" rtl="0" algn="l">
              <a:lnSpc>
                <a:spcPct val="100000"/>
              </a:lnSpc>
              <a:spcBef>
                <a:spcPts val="64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taste the food and drink,   checking it for poison.</a:t>
            </a:r>
            <a:endParaRPr/>
          </a:p>
          <a:p>
            <a:pPr indent="-139700" lvl="0" marL="342900" rtl="0" algn="l">
              <a:spcBef>
                <a:spcPts val="640"/>
              </a:spcBef>
              <a:spcAft>
                <a:spcPts val="0"/>
              </a:spcAft>
              <a:buClr>
                <a:schemeClr val="dk1"/>
              </a:buClr>
              <a:buSzPts val="3200"/>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pic>
        <p:nvPicPr>
          <p:cNvPr descr="slide_1" id="232" name="Google Shape;232;p22"/>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33" name="Google Shape;233;p22"/>
          <p:cNvSpPr txBox="1"/>
          <p:nvPr>
            <p:ph type="title"/>
          </p:nvPr>
        </p:nvSpPr>
        <p:spPr>
          <a:xfrm>
            <a:off x="457200" y="533400"/>
            <a:ext cx="8229600" cy="12192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4000"/>
              <a:buFont typeface="Arial"/>
              <a:buNone/>
            </a:pPr>
            <a:r>
              <a:rPr b="0" i="0" lang="en-US" sz="4000" u="none">
                <a:solidFill>
                  <a:schemeClr val="dk1"/>
                </a:solidFill>
                <a:latin typeface="Arial"/>
                <a:ea typeface="Arial"/>
                <a:cs typeface="Arial"/>
                <a:sym typeface="Arial"/>
              </a:rPr>
              <a:t>4. Joseph’s brothers paid for their grain with...</a:t>
            </a:r>
            <a:endParaRPr/>
          </a:p>
        </p:txBody>
      </p:sp>
      <p:sp>
        <p:nvSpPr>
          <p:cNvPr id="234" name="Google Shape;234;p22"/>
          <p:cNvSpPr txBox="1"/>
          <p:nvPr>
            <p:ph idx="1" type="body"/>
          </p:nvPr>
        </p:nvSpPr>
        <p:spPr>
          <a:xfrm>
            <a:off x="533400" y="1981200"/>
            <a:ext cx="8153400" cy="4449762"/>
          </a:xfrm>
          <a:prstGeom prst="rect">
            <a:avLst/>
          </a:prstGeom>
          <a:noFill/>
          <a:ln>
            <a:noFill/>
          </a:ln>
        </p:spPr>
        <p:txBody>
          <a:bodyPr anchorCtr="0" anchor="t" bIns="45700" lIns="91425" spcFirstLastPara="1" rIns="91425" wrap="square" tIns="45700">
            <a:noAutofit/>
          </a:bodyPr>
          <a:lstStyle/>
          <a:p>
            <a:pPr indent="-514350" lvl="0" marL="514350" rtl="0" algn="l">
              <a:lnSpc>
                <a:spcPct val="100000"/>
              </a:lnSpc>
              <a:spcBef>
                <a:spcPts val="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a debit card.</a:t>
            </a:r>
            <a:endParaRPr/>
          </a:p>
          <a:p>
            <a:pPr indent="-514350" lvl="0" marL="514350" rtl="0" algn="l">
              <a:lnSpc>
                <a:spcPct val="100000"/>
              </a:lnSpc>
              <a:spcBef>
                <a:spcPts val="64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sacks of money.</a:t>
            </a:r>
            <a:endParaRPr/>
          </a:p>
          <a:p>
            <a:pPr indent="-514350" lvl="0" marL="514350" rtl="0" algn="l">
              <a:lnSpc>
                <a:spcPct val="100000"/>
              </a:lnSpc>
              <a:spcBef>
                <a:spcPts val="64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seven cows.</a:t>
            </a:r>
            <a:endParaRPr/>
          </a:p>
          <a:p>
            <a:pPr indent="-514350" lvl="0" marL="514350" rtl="0" algn="l">
              <a:lnSpc>
                <a:spcPct val="100000"/>
              </a:lnSpc>
              <a:spcBef>
                <a:spcPts val="64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sacks of grain.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pic>
        <p:nvPicPr>
          <p:cNvPr descr="slide_1" id="239" name="Google Shape;239;p23"/>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40" name="Google Shape;240;p23"/>
          <p:cNvSpPr txBox="1"/>
          <p:nvPr>
            <p:ph type="title"/>
          </p:nvPr>
        </p:nvSpPr>
        <p:spPr>
          <a:xfrm>
            <a:off x="457200" y="609600"/>
            <a:ext cx="8305800" cy="1295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4000"/>
              <a:buFont typeface="Arial"/>
              <a:buNone/>
            </a:pPr>
            <a:r>
              <a:rPr b="0" i="0" lang="en-US" sz="4000" u="none">
                <a:solidFill>
                  <a:schemeClr val="dk1"/>
                </a:solidFill>
                <a:latin typeface="Arial"/>
                <a:ea typeface="Arial"/>
                <a:cs typeface="Arial"/>
                <a:sym typeface="Arial"/>
              </a:rPr>
              <a:t>5. Egyptian women could own and manage property. </a:t>
            </a:r>
            <a:endParaRPr/>
          </a:p>
        </p:txBody>
      </p:sp>
      <p:sp>
        <p:nvSpPr>
          <p:cNvPr id="241" name="Google Shape;241;p23"/>
          <p:cNvSpPr txBox="1"/>
          <p:nvPr>
            <p:ph idx="1" type="body"/>
          </p:nvPr>
        </p:nvSpPr>
        <p:spPr>
          <a:xfrm>
            <a:off x="457200" y="2133600"/>
            <a:ext cx="8229600" cy="43735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None/>
            </a:pPr>
            <a:r>
              <a:rPr b="0" i="0" lang="en-US" sz="3200" u="none">
                <a:solidFill>
                  <a:schemeClr val="dk1"/>
                </a:solidFill>
                <a:latin typeface="Arial"/>
                <a:ea typeface="Arial"/>
                <a:cs typeface="Arial"/>
                <a:sym typeface="Arial"/>
              </a:rPr>
              <a:t>a. True</a:t>
            </a:r>
            <a:endParaRPr/>
          </a:p>
          <a:p>
            <a:pPr indent="-342900" lvl="0" marL="342900" rtl="0" algn="l">
              <a:lnSpc>
                <a:spcPct val="100000"/>
              </a:lnSpc>
              <a:spcBef>
                <a:spcPts val="640"/>
              </a:spcBef>
              <a:spcAft>
                <a:spcPts val="0"/>
              </a:spcAft>
              <a:buClr>
                <a:schemeClr val="dk1"/>
              </a:buClr>
              <a:buSzPts val="3200"/>
              <a:buNone/>
            </a:pPr>
            <a:r>
              <a:rPr b="0" i="0" lang="en-US" sz="3200" u="none">
                <a:solidFill>
                  <a:schemeClr val="dk1"/>
                </a:solidFill>
                <a:latin typeface="Arial"/>
                <a:ea typeface="Arial"/>
                <a:cs typeface="Arial"/>
                <a:sym typeface="Arial"/>
              </a:rPr>
              <a:t>b. False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pic>
        <p:nvPicPr>
          <p:cNvPr descr="slide_1" id="246" name="Google Shape;246;p24"/>
          <p:cNvPicPr preferRelativeResize="0"/>
          <p:nvPr/>
        </p:nvPicPr>
        <p:blipFill rotWithShape="1">
          <a:blip r:embed="rId4">
            <a:alphaModFix/>
          </a:blip>
          <a:srcRect b="0" l="0" r="0" t="0"/>
          <a:stretch/>
        </p:blipFill>
        <p:spPr>
          <a:xfrm>
            <a:off x="-350837" y="0"/>
            <a:ext cx="9494837" cy="6858000"/>
          </a:xfrm>
          <a:prstGeom prst="rect">
            <a:avLst/>
          </a:prstGeom>
          <a:noFill/>
          <a:ln>
            <a:noFill/>
          </a:ln>
        </p:spPr>
      </p:pic>
      <p:sp>
        <p:nvSpPr>
          <p:cNvPr id="247" name="Google Shape;247;p24"/>
          <p:cNvSpPr txBox="1"/>
          <p:nvPr>
            <p:ph type="title"/>
          </p:nvPr>
        </p:nvSpPr>
        <p:spPr>
          <a:xfrm>
            <a:off x="457200" y="609600"/>
            <a:ext cx="8001000" cy="16002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4000"/>
              <a:buFont typeface="Arial"/>
              <a:buNone/>
            </a:pPr>
            <a:r>
              <a:rPr b="0" i="0" lang="en-US" sz="4000" u="none">
                <a:solidFill>
                  <a:schemeClr val="dk1"/>
                </a:solidFill>
                <a:latin typeface="Arial"/>
                <a:ea typeface="Arial"/>
                <a:cs typeface="Arial"/>
                <a:sym typeface="Arial"/>
              </a:rPr>
              <a:t>6. Pharaoh gave Joseph a ring, a gold chain, fine linen robes, and an MP3 player.</a:t>
            </a:r>
            <a:endParaRPr/>
          </a:p>
        </p:txBody>
      </p:sp>
      <p:sp>
        <p:nvSpPr>
          <p:cNvPr id="248" name="Google Shape;248;p24"/>
          <p:cNvSpPr txBox="1"/>
          <p:nvPr>
            <p:ph idx="1" type="body"/>
          </p:nvPr>
        </p:nvSpPr>
        <p:spPr>
          <a:xfrm>
            <a:off x="457200" y="2514600"/>
            <a:ext cx="8229600" cy="4343400"/>
          </a:xfrm>
          <a:prstGeom prst="rect">
            <a:avLst/>
          </a:prstGeom>
          <a:noFill/>
          <a:ln>
            <a:noFill/>
          </a:ln>
        </p:spPr>
        <p:txBody>
          <a:bodyPr anchorCtr="0" anchor="t" bIns="45700" lIns="91425" spcFirstLastPara="1" rIns="91425" wrap="square" tIns="45700">
            <a:noAutofit/>
          </a:bodyPr>
          <a:lstStyle/>
          <a:p>
            <a:pPr indent="-514350" lvl="0" marL="514350" rtl="0" algn="l">
              <a:lnSpc>
                <a:spcPct val="100000"/>
              </a:lnSpc>
              <a:spcBef>
                <a:spcPts val="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True</a:t>
            </a:r>
            <a:endParaRPr/>
          </a:p>
          <a:p>
            <a:pPr indent="-514350" lvl="0" marL="514350" rtl="0" algn="l">
              <a:lnSpc>
                <a:spcPct val="100000"/>
              </a:lnSpc>
              <a:spcBef>
                <a:spcPts val="64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False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pic>
        <p:nvPicPr>
          <p:cNvPr descr="slide_1" id="253" name="Google Shape;253;p25"/>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54" name="Google Shape;254;p25"/>
          <p:cNvSpPr txBox="1"/>
          <p:nvPr>
            <p:ph type="title"/>
          </p:nvPr>
        </p:nvSpPr>
        <p:spPr>
          <a:xfrm>
            <a:off x="457200" y="609600"/>
            <a:ext cx="8305800" cy="14478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4000"/>
              <a:buFont typeface="Arial"/>
              <a:buNone/>
            </a:pPr>
            <a:r>
              <a:rPr b="0" i="0" lang="en-US" sz="4000" u="none">
                <a:solidFill>
                  <a:schemeClr val="dk1"/>
                </a:solidFill>
                <a:latin typeface="Arial"/>
                <a:ea typeface="Arial"/>
                <a:cs typeface="Arial"/>
                <a:sym typeface="Arial"/>
              </a:rPr>
              <a:t>7. Seven years of plenty were followed by seven years of famine.</a:t>
            </a:r>
            <a:endParaRPr/>
          </a:p>
        </p:txBody>
      </p:sp>
      <p:sp>
        <p:nvSpPr>
          <p:cNvPr id="255" name="Google Shape;255;p25"/>
          <p:cNvSpPr txBox="1"/>
          <p:nvPr>
            <p:ph idx="1" type="body"/>
          </p:nvPr>
        </p:nvSpPr>
        <p:spPr>
          <a:xfrm>
            <a:off x="457200" y="2209800"/>
            <a:ext cx="8001000" cy="38862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None/>
            </a:pPr>
            <a:r>
              <a:rPr b="0" i="0" lang="en-US" sz="3200" u="none">
                <a:solidFill>
                  <a:schemeClr val="dk1"/>
                </a:solidFill>
                <a:latin typeface="Arial"/>
                <a:ea typeface="Arial"/>
                <a:cs typeface="Arial"/>
                <a:sym typeface="Arial"/>
              </a:rPr>
              <a:t>a. True</a:t>
            </a:r>
            <a:endParaRPr/>
          </a:p>
          <a:p>
            <a:pPr indent="-342900" lvl="0" marL="342900" rtl="0" algn="l">
              <a:lnSpc>
                <a:spcPct val="100000"/>
              </a:lnSpc>
              <a:spcBef>
                <a:spcPts val="640"/>
              </a:spcBef>
              <a:spcAft>
                <a:spcPts val="0"/>
              </a:spcAft>
              <a:buClr>
                <a:schemeClr val="dk1"/>
              </a:buClr>
              <a:buSzPts val="3200"/>
              <a:buNone/>
            </a:pPr>
            <a:r>
              <a:rPr b="0" i="0" lang="en-US" sz="3200" u="none">
                <a:solidFill>
                  <a:schemeClr val="dk1"/>
                </a:solidFill>
                <a:latin typeface="Arial"/>
                <a:ea typeface="Arial"/>
                <a:cs typeface="Arial"/>
                <a:sym typeface="Arial"/>
              </a:rPr>
              <a:t>b. False </a:t>
            </a:r>
            <a:endParaRPr/>
          </a:p>
          <a:p>
            <a:pPr indent="-139700" lvl="0" marL="342900" rtl="0" algn="l">
              <a:spcBef>
                <a:spcPts val="640"/>
              </a:spcBef>
              <a:spcAft>
                <a:spcPts val="0"/>
              </a:spcAft>
              <a:buClr>
                <a:schemeClr val="dk1"/>
              </a:buClr>
              <a:buSzPts val="3200"/>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pic>
        <p:nvPicPr>
          <p:cNvPr descr="slide_1" id="260" name="Google Shape;260;p26"/>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61" name="Google Shape;261;p26"/>
          <p:cNvSpPr txBox="1"/>
          <p:nvPr>
            <p:ph type="title"/>
          </p:nvPr>
        </p:nvSpPr>
        <p:spPr>
          <a:xfrm>
            <a:off x="457200" y="609600"/>
            <a:ext cx="83058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4000"/>
              <a:buFont typeface="Arial"/>
              <a:buNone/>
            </a:pPr>
            <a:br>
              <a:rPr b="0" i="0" lang="en-US" sz="4000" u="none">
                <a:solidFill>
                  <a:schemeClr val="dk1"/>
                </a:solidFill>
                <a:latin typeface="Arial"/>
                <a:ea typeface="Arial"/>
                <a:cs typeface="Arial"/>
                <a:sym typeface="Arial"/>
              </a:rPr>
            </a:br>
            <a:r>
              <a:rPr b="0" i="0" lang="en-US" sz="4000" u="none">
                <a:solidFill>
                  <a:schemeClr val="dk1"/>
                </a:solidFill>
                <a:latin typeface="Arial"/>
                <a:ea typeface="Arial"/>
                <a:cs typeface="Arial"/>
                <a:sym typeface="Arial"/>
              </a:rPr>
              <a:t>8. It was not Joseph himself who worked wonders, but God working through Joseph. </a:t>
            </a:r>
            <a:endParaRPr/>
          </a:p>
        </p:txBody>
      </p:sp>
      <p:sp>
        <p:nvSpPr>
          <p:cNvPr id="262" name="Google Shape;262;p26"/>
          <p:cNvSpPr txBox="1"/>
          <p:nvPr>
            <p:ph idx="1" type="body"/>
          </p:nvPr>
        </p:nvSpPr>
        <p:spPr>
          <a:xfrm>
            <a:off x="457200" y="2667000"/>
            <a:ext cx="8001000" cy="34290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True</a:t>
            </a:r>
            <a:endParaRPr/>
          </a:p>
          <a:p>
            <a:pPr indent="-514350" lvl="0" marL="514350" rtl="0" algn="l">
              <a:lnSpc>
                <a:spcPct val="100000"/>
              </a:lnSpc>
              <a:spcBef>
                <a:spcPts val="640"/>
              </a:spcBef>
              <a:spcAft>
                <a:spcPts val="0"/>
              </a:spcAft>
              <a:buClr>
                <a:schemeClr val="dk1"/>
              </a:buClr>
              <a:buSzPts val="3200"/>
              <a:buAutoNum type="alphaLcPeriod"/>
            </a:pPr>
            <a:r>
              <a:rPr b="0" i="0" lang="en-US" sz="3200" u="none">
                <a:solidFill>
                  <a:schemeClr val="dk1"/>
                </a:solidFill>
                <a:latin typeface="Arial"/>
                <a:ea typeface="Arial"/>
                <a:cs typeface="Arial"/>
                <a:sym typeface="Arial"/>
              </a:rPr>
              <a:t>False</a:t>
            </a:r>
            <a:endParaRPr/>
          </a:p>
          <a:p>
            <a:pPr indent="-139700" lvl="0" marL="342900" rtl="0" algn="l">
              <a:spcBef>
                <a:spcPts val="640"/>
              </a:spcBef>
              <a:spcAft>
                <a:spcPts val="0"/>
              </a:spcAft>
              <a:buClr>
                <a:schemeClr val="dk1"/>
              </a:buClr>
              <a:buSzPts val="3200"/>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pic>
        <p:nvPicPr>
          <p:cNvPr descr="slide_3" id="267" name="Google Shape;267;p27"/>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68" name="Google Shape;268;p27"/>
          <p:cNvSpPr txBox="1"/>
          <p:nvPr>
            <p:ph idx="1" type="subTitle"/>
          </p:nvPr>
        </p:nvSpPr>
        <p:spPr>
          <a:xfrm>
            <a:off x="1371600" y="1469575"/>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6000"/>
              <a:buNone/>
            </a:pPr>
            <a:r>
              <a:rPr lang="en-US" sz="6000">
                <a:solidFill>
                  <a:schemeClr val="dk1"/>
                </a:solidFill>
                <a:latin typeface="Arial"/>
                <a:ea typeface="Arial"/>
                <a:cs typeface="Arial"/>
                <a:sym typeface="Arial"/>
              </a:rPr>
              <a:t>Thank you!</a:t>
            </a:r>
            <a:endParaRPr sz="6000">
              <a:solidFill>
                <a:schemeClr val="dk1"/>
              </a:solidFill>
              <a:latin typeface="Arial"/>
              <a:ea typeface="Arial"/>
              <a:cs typeface="Arial"/>
              <a:sym typeface="Arial"/>
            </a:endParaRPr>
          </a:p>
          <a:p>
            <a:pPr indent="0" lvl="0" marL="0" rtl="0" algn="ctr">
              <a:lnSpc>
                <a:spcPct val="100000"/>
              </a:lnSpc>
              <a:spcBef>
                <a:spcPts val="0"/>
              </a:spcBef>
              <a:spcAft>
                <a:spcPts val="0"/>
              </a:spcAft>
              <a:buClr>
                <a:schemeClr val="dk1"/>
              </a:buClr>
              <a:buSzPts val="6000"/>
              <a:buNone/>
            </a:pPr>
            <a:r>
              <a:rPr lang="en-US" sz="6000">
                <a:solidFill>
                  <a:schemeClr val="dk1"/>
                </a:solidFill>
                <a:latin typeface="Arial"/>
                <a:ea typeface="Arial"/>
                <a:cs typeface="Arial"/>
                <a:sym typeface="Arial"/>
              </a:rPr>
              <a:t>Have a </a:t>
            </a:r>
            <a:r>
              <a:rPr lang="en-US" sz="6000">
                <a:solidFill>
                  <a:schemeClr val="dk1"/>
                </a:solidFill>
                <a:latin typeface="Arial"/>
                <a:ea typeface="Arial"/>
                <a:cs typeface="Arial"/>
                <a:sym typeface="Arial"/>
              </a:rPr>
              <a:t>great</a:t>
            </a:r>
            <a:r>
              <a:rPr lang="en-US" sz="6000">
                <a:solidFill>
                  <a:schemeClr val="dk1"/>
                </a:solidFill>
                <a:latin typeface="Arial"/>
                <a:ea typeface="Arial"/>
                <a:cs typeface="Arial"/>
                <a:sym typeface="Arial"/>
              </a:rPr>
              <a:t> week!</a:t>
            </a:r>
            <a:endParaRPr sz="60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pic>
        <p:nvPicPr>
          <p:cNvPr descr="slide_3" id="100" name="Google Shape;100;p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1" name="Google Shape;101;p3"/>
          <p:cNvSpPr txBox="1"/>
          <p:nvPr>
            <p:ph idx="1" type="subTitle"/>
          </p:nvPr>
        </p:nvSpPr>
        <p:spPr>
          <a:xfrm>
            <a:off x="1371600" y="2743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None/>
            </a:pPr>
            <a:r>
              <a:rPr b="0" i="0" lang="en-US" sz="3200" u="none">
                <a:solidFill>
                  <a:schemeClr val="dk1"/>
                </a:solidFill>
                <a:latin typeface="Arial"/>
                <a:ea typeface="Arial"/>
                <a:cs typeface="Arial"/>
                <a:sym typeface="Arial"/>
              </a:rPr>
              <a:t>Lauren Daigle—You Say</a:t>
            </a:r>
            <a:endParaRPr/>
          </a:p>
          <a:p>
            <a:pPr indent="0" lvl="0" marL="0" rtl="0" algn="ctr">
              <a:lnSpc>
                <a:spcPct val="100000"/>
              </a:lnSpc>
              <a:spcBef>
                <a:spcPts val="640"/>
              </a:spcBef>
              <a:spcAft>
                <a:spcPts val="0"/>
              </a:spcAft>
              <a:buClr>
                <a:schemeClr val="dk1"/>
              </a:buClr>
              <a:buSzPts val="3200"/>
              <a:buNone/>
            </a:pPr>
            <a:r>
              <a:rPr b="0" i="0" lang="en-US" sz="3200" u="none">
                <a:solidFill>
                  <a:schemeClr val="dk1"/>
                </a:solidFill>
                <a:latin typeface="Arial"/>
                <a:ea typeface="Arial"/>
                <a:cs typeface="Arial"/>
                <a:sym typeface="Arial"/>
              </a:rPr>
              <a:t>https://www.youtube.com/watch?v=sIaT8Jl2zpI</a:t>
            </a:r>
            <a:endParaRPr b="0" i="0" sz="3200" u="none">
              <a:solidFill>
                <a:schemeClr val="dk1"/>
              </a:solidFill>
              <a:latin typeface="Arial"/>
              <a:ea typeface="Arial"/>
              <a:cs typeface="Arial"/>
              <a:sym typeface="Arial"/>
            </a:endParaRPr>
          </a:p>
          <a:p>
            <a:pPr indent="0" lvl="0" marL="0" rtl="0" algn="ctr">
              <a:spcBef>
                <a:spcPts val="640"/>
              </a:spcBef>
              <a:spcAft>
                <a:spcPts val="0"/>
              </a:spcAft>
              <a:buClr>
                <a:srgbClr val="888888"/>
              </a:buClr>
              <a:buSzPts val="3200"/>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pic>
        <p:nvPicPr>
          <p:cNvPr descr="slide_2" id="106" name="Google Shape;106;p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7" name="Google Shape;107;p4"/>
          <p:cNvSpPr txBox="1"/>
          <p:nvPr>
            <p:ph type="title"/>
          </p:nvPr>
        </p:nvSpPr>
        <p:spPr>
          <a:xfrm>
            <a:off x="457200" y="6858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Today’s Story</a:t>
            </a:r>
            <a:endParaRPr/>
          </a:p>
        </p:txBody>
      </p:sp>
      <p:sp>
        <p:nvSpPr>
          <p:cNvPr id="108" name="Google Shape;108;p4"/>
          <p:cNvSpPr txBox="1"/>
          <p:nvPr>
            <p:ph idx="1" type="body"/>
          </p:nvPr>
        </p:nvSpPr>
        <p:spPr>
          <a:xfrm>
            <a:off x="381000" y="18288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Bible Text: Genesis 37–50 </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Lesson Focus: Joseph trusted God, in the good and bad times.</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Big Question: Why should I trust God?</a:t>
            </a:r>
            <a:endParaRPr/>
          </a:p>
          <a:p>
            <a:pPr indent="-139700" lvl="0" marL="342900" rtl="0" algn="l">
              <a:lnSpc>
                <a:spcPct val="100000"/>
              </a:lnSpc>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rtl="0" algn="l">
              <a:spcBef>
                <a:spcPts val="640"/>
              </a:spcBef>
              <a:spcAft>
                <a:spcPts val="0"/>
              </a:spcAft>
              <a:buClr>
                <a:schemeClr val="dk1"/>
              </a:buClr>
              <a:buSzPts val="3200"/>
              <a:buNone/>
            </a:pPr>
            <a:r>
              <a:t/>
            </a:r>
            <a:endParaRPr b="0" i="0" sz="3200" u="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descr="slide_2" id="113" name="Google Shape;113;p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14" name="Google Shape;114;p5"/>
          <p:cNvSpPr txBox="1"/>
          <p:nvPr>
            <p:ph type="title"/>
          </p:nvPr>
        </p:nvSpPr>
        <p:spPr>
          <a:xfrm>
            <a:off x="457200" y="3810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Key Words</a:t>
            </a:r>
            <a:endParaRPr/>
          </a:p>
        </p:txBody>
      </p:sp>
      <p:sp>
        <p:nvSpPr>
          <p:cNvPr id="115" name="Google Shape;115;p5"/>
          <p:cNvSpPr txBox="1"/>
          <p:nvPr>
            <p:ph idx="1" type="body"/>
          </p:nvPr>
        </p:nvSpPr>
        <p:spPr>
          <a:xfrm>
            <a:off x="457200" y="14478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600"/>
              <a:buNone/>
            </a:pPr>
            <a:r>
              <a:rPr b="1" i="0" lang="en-US" sz="2600" u="none">
                <a:solidFill>
                  <a:schemeClr val="dk1"/>
                </a:solidFill>
                <a:latin typeface="Arial"/>
                <a:ea typeface="Arial"/>
                <a:cs typeface="Arial"/>
                <a:sym typeface="Arial"/>
              </a:rPr>
              <a:t>DREAMS: </a:t>
            </a:r>
            <a:r>
              <a:rPr b="0" i="0" lang="en-US" sz="2600" u="none">
                <a:solidFill>
                  <a:schemeClr val="dk1"/>
                </a:solidFill>
                <a:latin typeface="Arial"/>
                <a:ea typeface="Arial"/>
                <a:cs typeface="Arial"/>
                <a:sym typeface="Arial"/>
              </a:rPr>
              <a:t>thoughts, visions, or mental images that occur during sleep and can relay a message. Joseph interpreted his dreams and the dreams of others.</a:t>
            </a:r>
            <a:endParaRPr/>
          </a:p>
          <a:p>
            <a:pPr indent="-342900" lvl="0" marL="342900" rtl="0" algn="l">
              <a:lnSpc>
                <a:spcPct val="90000"/>
              </a:lnSpc>
              <a:spcBef>
                <a:spcPts val="520"/>
              </a:spcBef>
              <a:spcAft>
                <a:spcPts val="0"/>
              </a:spcAft>
              <a:buClr>
                <a:schemeClr val="dk1"/>
              </a:buClr>
              <a:buSzPts val="2600"/>
              <a:buNone/>
            </a:pPr>
            <a:r>
              <a:rPr b="1" i="0" lang="en-US" sz="2600" u="none">
                <a:solidFill>
                  <a:schemeClr val="dk1"/>
                </a:solidFill>
                <a:latin typeface="Arial"/>
                <a:ea typeface="Arial"/>
                <a:cs typeface="Arial"/>
                <a:sym typeface="Arial"/>
              </a:rPr>
              <a:t>SLAVERY: </a:t>
            </a:r>
            <a:r>
              <a:rPr b="0" i="0" lang="en-US" sz="2600" u="none">
                <a:solidFill>
                  <a:schemeClr val="dk1"/>
                </a:solidFill>
                <a:latin typeface="Arial"/>
                <a:ea typeface="Arial"/>
                <a:cs typeface="Arial"/>
                <a:sym typeface="Arial"/>
              </a:rPr>
              <a:t>a condition of bondage when a person is in servitude to another; drudgery, toil. Joseph was sold as a slave by his own brothers.</a:t>
            </a:r>
            <a:endParaRPr/>
          </a:p>
          <a:p>
            <a:pPr indent="-342900" lvl="0" marL="342900" rtl="0" algn="l">
              <a:lnSpc>
                <a:spcPct val="90000"/>
              </a:lnSpc>
              <a:spcBef>
                <a:spcPts val="520"/>
              </a:spcBef>
              <a:spcAft>
                <a:spcPts val="0"/>
              </a:spcAft>
              <a:buClr>
                <a:schemeClr val="dk1"/>
              </a:buClr>
              <a:buSzPts val="2600"/>
              <a:buNone/>
            </a:pPr>
            <a:r>
              <a:rPr b="1" i="0" lang="en-US" sz="2600" u="none">
                <a:solidFill>
                  <a:schemeClr val="dk1"/>
                </a:solidFill>
                <a:latin typeface="Arial"/>
                <a:ea typeface="Arial"/>
                <a:cs typeface="Arial"/>
                <a:sym typeface="Arial"/>
              </a:rPr>
              <a:t>FORGIVENESS: </a:t>
            </a:r>
            <a:r>
              <a:rPr b="0" i="0" lang="en-US" sz="2600" u="none">
                <a:solidFill>
                  <a:schemeClr val="dk1"/>
                </a:solidFill>
                <a:latin typeface="Arial"/>
                <a:ea typeface="Arial"/>
                <a:cs typeface="Arial"/>
                <a:sym typeface="Arial"/>
              </a:rPr>
              <a:t>relief from a debt or a weakness; pardon; wiping the slate clean. Joseph forgave his brothers when they thought that would never happen. </a:t>
            </a:r>
            <a:endParaRPr/>
          </a:p>
          <a:p>
            <a:pPr indent="-342900" lvl="0" marL="342900" rtl="0" algn="l">
              <a:lnSpc>
                <a:spcPct val="90000"/>
              </a:lnSpc>
              <a:spcBef>
                <a:spcPts val="520"/>
              </a:spcBef>
              <a:spcAft>
                <a:spcPts val="0"/>
              </a:spcAft>
              <a:buClr>
                <a:schemeClr val="dk1"/>
              </a:buClr>
              <a:buSzPts val="2600"/>
              <a:buNone/>
            </a:pPr>
            <a:r>
              <a:t/>
            </a:r>
            <a:endParaRPr b="0" i="0" sz="2600" u="none">
              <a:solidFill>
                <a:schemeClr val="dk1"/>
              </a:solidFill>
              <a:latin typeface="Calibri"/>
              <a:ea typeface="Calibri"/>
              <a:cs typeface="Calibri"/>
              <a:sym typeface="Calibri"/>
            </a:endParaRPr>
          </a:p>
          <a:p>
            <a:pPr indent="-342900" lvl="0" marL="342900" rtl="0" algn="l">
              <a:lnSpc>
                <a:spcPct val="90000"/>
              </a:lnSpc>
              <a:spcBef>
                <a:spcPts val="520"/>
              </a:spcBef>
              <a:spcAft>
                <a:spcPts val="0"/>
              </a:spcAft>
              <a:buClr>
                <a:schemeClr val="dk1"/>
              </a:buClr>
              <a:buSzPts val="2600"/>
              <a:buNone/>
            </a:pPr>
            <a:r>
              <a:t/>
            </a:r>
            <a:endParaRPr b="0" i="0" sz="2600" u="none">
              <a:solidFill>
                <a:schemeClr val="dk1"/>
              </a:solidFill>
              <a:latin typeface="Calibri"/>
              <a:ea typeface="Calibri"/>
              <a:cs typeface="Calibri"/>
              <a:sym typeface="Calibri"/>
            </a:endParaRPr>
          </a:p>
          <a:p>
            <a:pPr indent="-139700" lvl="0" marL="342900" rtl="0" algn="l">
              <a:lnSpc>
                <a:spcPct val="9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rtl="0" algn="l">
              <a:spcBef>
                <a:spcPts val="640"/>
              </a:spcBef>
              <a:spcAft>
                <a:spcPts val="0"/>
              </a:spcAft>
              <a:buClr>
                <a:schemeClr val="dk1"/>
              </a:buClr>
              <a:buSzPts val="3200"/>
              <a:buNone/>
            </a:pPr>
            <a:r>
              <a:t/>
            </a:r>
            <a:endParaRPr b="0" i="0" sz="3200" u="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pic>
        <p:nvPicPr>
          <p:cNvPr descr="slide_4" id="120" name="Google Shape;120;p6"/>
          <p:cNvPicPr preferRelativeResize="0"/>
          <p:nvPr/>
        </p:nvPicPr>
        <p:blipFill rotWithShape="1">
          <a:blip r:embed="rId4">
            <a:alphaModFix/>
          </a:blip>
          <a:srcRect b="0" l="0" r="0" t="0"/>
          <a:stretch/>
        </p:blipFill>
        <p:spPr>
          <a:xfrm>
            <a:off x="0" y="0"/>
            <a:ext cx="9144000" cy="6858000"/>
          </a:xfrm>
          <a:prstGeom prst="rect">
            <a:avLst/>
          </a:prstGeom>
          <a:noFill/>
          <a:ln>
            <a:noFill/>
          </a:ln>
        </p:spPr>
      </p:pic>
      <p:sp>
        <p:nvSpPr>
          <p:cNvPr id="121" name="Google Shape;121;p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Opening Prayer</a:t>
            </a:r>
            <a:endParaRPr/>
          </a:p>
        </p:txBody>
      </p:sp>
      <p:sp>
        <p:nvSpPr>
          <p:cNvPr id="122" name="Google Shape;122;p6"/>
          <p:cNvSpPr txBox="1"/>
          <p:nvPr>
            <p:ph idx="1" type="body"/>
          </p:nvPr>
        </p:nvSpPr>
        <p:spPr>
          <a:xfrm>
            <a:off x="381000" y="1295400"/>
            <a:ext cx="4267200" cy="4495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400"/>
              <a:buNone/>
            </a:pPr>
            <a:r>
              <a:rPr b="0" i="0" lang="en-US" sz="1400" u="none">
                <a:solidFill>
                  <a:schemeClr val="dk1"/>
                </a:solidFill>
                <a:latin typeface="Arial"/>
                <a:ea typeface="Arial"/>
                <a:cs typeface="Arial"/>
                <a:sym typeface="Arial"/>
              </a:rPr>
              <a:t>1</a:t>
            </a:r>
            <a:r>
              <a:rPr b="0" i="0" lang="en-US" sz="1800" u="none">
                <a:solidFill>
                  <a:schemeClr val="dk1"/>
                </a:solidFill>
                <a:latin typeface="Arial"/>
                <a:ea typeface="Arial"/>
                <a:cs typeface="Arial"/>
                <a:sym typeface="Arial"/>
              </a:rPr>
              <a:t> The Lord is my shepherd, I shall not want.</a:t>
            </a:r>
            <a:endParaRPr/>
          </a:p>
          <a:p>
            <a:pPr indent="-342900" lvl="0" marL="342900" rtl="0" algn="l">
              <a:lnSpc>
                <a:spcPct val="100000"/>
              </a:lnSpc>
              <a:spcBef>
                <a:spcPts val="360"/>
              </a:spcBef>
              <a:spcAft>
                <a:spcPts val="0"/>
              </a:spcAft>
              <a:buClr>
                <a:schemeClr val="dk1"/>
              </a:buClr>
              <a:buSzPts val="1400"/>
              <a:buNone/>
            </a:pPr>
            <a:r>
              <a:rPr b="0" i="0" lang="en-US" sz="1400" u="none">
                <a:solidFill>
                  <a:schemeClr val="dk1"/>
                </a:solidFill>
                <a:latin typeface="Arial"/>
                <a:ea typeface="Arial"/>
                <a:cs typeface="Arial"/>
                <a:sym typeface="Arial"/>
              </a:rPr>
              <a:t>2</a:t>
            </a:r>
            <a:r>
              <a:rPr b="0" i="0" lang="en-US" sz="1800" u="none">
                <a:solidFill>
                  <a:schemeClr val="dk1"/>
                </a:solidFill>
                <a:latin typeface="Arial"/>
                <a:ea typeface="Arial"/>
                <a:cs typeface="Arial"/>
                <a:sym typeface="Arial"/>
              </a:rPr>
              <a:t> He makes me lie down in green pastures;</a:t>
            </a:r>
            <a:endParaRPr/>
          </a:p>
          <a:p>
            <a:pPr indent="-342900" lvl="0" marL="342900" rtl="0" algn="l">
              <a:lnSpc>
                <a:spcPct val="100000"/>
              </a:lnSpc>
              <a:spcBef>
                <a:spcPts val="360"/>
              </a:spcBef>
              <a:spcAft>
                <a:spcPts val="0"/>
              </a:spcAft>
              <a:buClr>
                <a:schemeClr val="dk1"/>
              </a:buClr>
              <a:buSzPts val="1800"/>
              <a:buNone/>
            </a:pPr>
            <a:r>
              <a:rPr b="0" i="0" lang="en-US" sz="1800" u="none">
                <a:solidFill>
                  <a:schemeClr val="dk1"/>
                </a:solidFill>
                <a:latin typeface="Arial"/>
                <a:ea typeface="Arial"/>
                <a:cs typeface="Arial"/>
                <a:sym typeface="Arial"/>
              </a:rPr>
              <a:t>He leads me beside still waters;</a:t>
            </a:r>
            <a:endParaRPr/>
          </a:p>
          <a:p>
            <a:pPr indent="-342900" lvl="0" marL="342900" rtl="0" algn="l">
              <a:lnSpc>
                <a:spcPct val="100000"/>
              </a:lnSpc>
              <a:spcBef>
                <a:spcPts val="360"/>
              </a:spcBef>
              <a:spcAft>
                <a:spcPts val="0"/>
              </a:spcAft>
              <a:buClr>
                <a:schemeClr val="dk1"/>
              </a:buClr>
              <a:buSzPts val="1400"/>
              <a:buNone/>
            </a:pPr>
            <a:r>
              <a:rPr b="0" i="0" lang="en-US" sz="1400" u="none">
                <a:solidFill>
                  <a:schemeClr val="dk1"/>
                </a:solidFill>
                <a:latin typeface="Arial"/>
                <a:ea typeface="Arial"/>
                <a:cs typeface="Arial"/>
                <a:sym typeface="Arial"/>
              </a:rPr>
              <a:t>3</a:t>
            </a:r>
            <a:r>
              <a:rPr b="0" i="0" lang="en-US" sz="1800" u="none">
                <a:solidFill>
                  <a:schemeClr val="dk1"/>
                </a:solidFill>
                <a:latin typeface="Arial"/>
                <a:ea typeface="Arial"/>
                <a:cs typeface="Arial"/>
                <a:sym typeface="Arial"/>
              </a:rPr>
              <a:t> He restores my soul.</a:t>
            </a:r>
            <a:endParaRPr/>
          </a:p>
          <a:p>
            <a:pPr indent="-342900" lvl="0" marL="342900" rtl="0" algn="l">
              <a:lnSpc>
                <a:spcPct val="100000"/>
              </a:lnSpc>
              <a:spcBef>
                <a:spcPts val="360"/>
              </a:spcBef>
              <a:spcAft>
                <a:spcPts val="0"/>
              </a:spcAft>
              <a:buClr>
                <a:schemeClr val="dk1"/>
              </a:buClr>
              <a:buSzPts val="1800"/>
              <a:buNone/>
            </a:pPr>
            <a:r>
              <a:rPr b="0" i="0" lang="en-US" sz="1800" u="none">
                <a:solidFill>
                  <a:schemeClr val="dk1"/>
                </a:solidFill>
                <a:latin typeface="Arial"/>
                <a:ea typeface="Arial"/>
                <a:cs typeface="Arial"/>
                <a:sym typeface="Arial"/>
              </a:rPr>
              <a:t>He leads me in right paths</a:t>
            </a:r>
            <a:endParaRPr/>
          </a:p>
          <a:p>
            <a:pPr indent="-342900" lvl="0" marL="342900" rtl="0" algn="l">
              <a:lnSpc>
                <a:spcPct val="100000"/>
              </a:lnSpc>
              <a:spcBef>
                <a:spcPts val="360"/>
              </a:spcBef>
              <a:spcAft>
                <a:spcPts val="0"/>
              </a:spcAft>
              <a:buClr>
                <a:schemeClr val="dk1"/>
              </a:buClr>
              <a:buSzPts val="1800"/>
              <a:buNone/>
            </a:pPr>
            <a:r>
              <a:rPr b="0" i="0" lang="en-US" sz="1800" u="none">
                <a:solidFill>
                  <a:schemeClr val="dk1"/>
                </a:solidFill>
                <a:latin typeface="Arial"/>
                <a:ea typeface="Arial"/>
                <a:cs typeface="Arial"/>
                <a:sym typeface="Arial"/>
              </a:rPr>
              <a:t>	for his name’s sake.</a:t>
            </a:r>
            <a:endParaRPr/>
          </a:p>
          <a:p>
            <a:pPr indent="-342900" lvl="0" marL="342900" rtl="0" algn="l">
              <a:lnSpc>
                <a:spcPct val="100000"/>
              </a:lnSpc>
              <a:spcBef>
                <a:spcPts val="360"/>
              </a:spcBef>
              <a:spcAft>
                <a:spcPts val="0"/>
              </a:spcAft>
              <a:buClr>
                <a:schemeClr val="dk1"/>
              </a:buClr>
              <a:buSzPts val="1400"/>
              <a:buNone/>
            </a:pPr>
            <a:r>
              <a:rPr b="0" i="0" lang="en-US" sz="1400" u="none">
                <a:solidFill>
                  <a:schemeClr val="dk1"/>
                </a:solidFill>
                <a:latin typeface="Arial"/>
                <a:ea typeface="Arial"/>
                <a:cs typeface="Arial"/>
                <a:sym typeface="Arial"/>
              </a:rPr>
              <a:t>4</a:t>
            </a:r>
            <a:r>
              <a:rPr b="0" i="0" lang="en-US" sz="1800" u="none">
                <a:solidFill>
                  <a:schemeClr val="dk1"/>
                </a:solidFill>
                <a:latin typeface="Arial"/>
                <a:ea typeface="Arial"/>
                <a:cs typeface="Arial"/>
                <a:sym typeface="Arial"/>
              </a:rPr>
              <a:t> Even though I walk through the darkest valley, I fear no evil;</a:t>
            </a:r>
            <a:endParaRPr/>
          </a:p>
          <a:p>
            <a:pPr indent="-342900" lvl="0" marL="342900" rtl="0" algn="l">
              <a:lnSpc>
                <a:spcPct val="100000"/>
              </a:lnSpc>
              <a:spcBef>
                <a:spcPts val="360"/>
              </a:spcBef>
              <a:spcAft>
                <a:spcPts val="0"/>
              </a:spcAft>
              <a:buClr>
                <a:schemeClr val="dk1"/>
              </a:buClr>
              <a:buSzPts val="1800"/>
              <a:buNone/>
            </a:pPr>
            <a:r>
              <a:rPr b="0" i="0" lang="en-US" sz="1800" u="none">
                <a:solidFill>
                  <a:schemeClr val="dk1"/>
                </a:solidFill>
                <a:latin typeface="Arial"/>
                <a:ea typeface="Arial"/>
                <a:cs typeface="Arial"/>
                <a:sym typeface="Arial"/>
              </a:rPr>
              <a:t>For you are with me;</a:t>
            </a:r>
            <a:endParaRPr/>
          </a:p>
          <a:p>
            <a:pPr indent="-342900" lvl="0" marL="342900" rtl="0" algn="l">
              <a:lnSpc>
                <a:spcPct val="100000"/>
              </a:lnSpc>
              <a:spcBef>
                <a:spcPts val="360"/>
              </a:spcBef>
              <a:spcAft>
                <a:spcPts val="0"/>
              </a:spcAft>
              <a:buClr>
                <a:schemeClr val="dk1"/>
              </a:buClr>
              <a:buSzPts val="1800"/>
              <a:buNone/>
            </a:pPr>
            <a:r>
              <a:rPr b="0" i="0" lang="en-US" sz="1800" u="none">
                <a:solidFill>
                  <a:schemeClr val="dk1"/>
                </a:solidFill>
                <a:latin typeface="Arial"/>
                <a:ea typeface="Arial"/>
                <a:cs typeface="Arial"/>
                <a:sym typeface="Arial"/>
              </a:rPr>
              <a:t>	Your rod and your staff—they comfort me.</a:t>
            </a:r>
            <a:endParaRPr/>
          </a:p>
          <a:p>
            <a:pPr indent="-342900" lvl="0" marL="342900" rtl="0" algn="l">
              <a:lnSpc>
                <a:spcPct val="100000"/>
              </a:lnSpc>
              <a:spcBef>
                <a:spcPts val="340"/>
              </a:spcBef>
              <a:spcAft>
                <a:spcPts val="0"/>
              </a:spcAft>
              <a:buClr>
                <a:schemeClr val="dk1"/>
              </a:buClr>
              <a:buSzPts val="1700"/>
              <a:buNone/>
            </a:pPr>
            <a:r>
              <a:t/>
            </a:r>
            <a:endParaRPr b="0" i="0" sz="1700" u="none">
              <a:solidFill>
                <a:schemeClr val="dk1"/>
              </a:solidFill>
              <a:latin typeface="Arial"/>
              <a:ea typeface="Arial"/>
              <a:cs typeface="Arial"/>
              <a:sym typeface="Arial"/>
            </a:endParaRPr>
          </a:p>
          <a:p>
            <a:pPr indent="-234950" lvl="0" marL="342900" rtl="0" algn="l">
              <a:spcBef>
                <a:spcPts val="340"/>
              </a:spcBef>
              <a:spcAft>
                <a:spcPts val="0"/>
              </a:spcAft>
              <a:buClr>
                <a:schemeClr val="dk1"/>
              </a:buClr>
              <a:buSzPts val="1700"/>
              <a:buNone/>
            </a:pPr>
            <a:r>
              <a:t/>
            </a:r>
            <a:endParaRPr b="0" i="0" sz="1700" u="none">
              <a:solidFill>
                <a:schemeClr val="dk1"/>
              </a:solidFill>
              <a:latin typeface="Arial"/>
              <a:ea typeface="Arial"/>
              <a:cs typeface="Arial"/>
              <a:sym typeface="Arial"/>
            </a:endParaRPr>
          </a:p>
        </p:txBody>
      </p:sp>
      <p:sp>
        <p:nvSpPr>
          <p:cNvPr id="123" name="Google Shape;123;p6"/>
          <p:cNvSpPr txBox="1"/>
          <p:nvPr/>
        </p:nvSpPr>
        <p:spPr>
          <a:xfrm>
            <a:off x="5029200" y="1295400"/>
            <a:ext cx="37338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1400"/>
              <a:buFont typeface="Arial"/>
              <a:buNone/>
            </a:pPr>
            <a:r>
              <a:rPr b="0" i="0" lang="en-US" sz="1400" u="none" cap="none" strike="noStrike">
                <a:solidFill>
                  <a:schemeClr val="dk1"/>
                </a:solidFill>
                <a:latin typeface="Arial"/>
                <a:ea typeface="Arial"/>
                <a:cs typeface="Arial"/>
                <a:sym typeface="Arial"/>
              </a:rPr>
              <a:t>5</a:t>
            </a:r>
            <a:r>
              <a:rPr b="0" i="0" lang="en-US" sz="1600" u="none" cap="none" strike="noStrike">
                <a:solidFill>
                  <a:schemeClr val="dk1"/>
                </a:solidFill>
                <a:latin typeface="Arial"/>
                <a:ea typeface="Arial"/>
                <a:cs typeface="Arial"/>
                <a:sym typeface="Arial"/>
              </a:rPr>
              <a:t> </a:t>
            </a:r>
            <a:r>
              <a:rPr b="0" i="0" lang="en-US" sz="1800" u="none" cap="none" strike="noStrike">
                <a:solidFill>
                  <a:schemeClr val="dk1"/>
                </a:solidFill>
                <a:latin typeface="Arial"/>
                <a:ea typeface="Arial"/>
                <a:cs typeface="Arial"/>
                <a:sym typeface="Arial"/>
              </a:rPr>
              <a:t>You prepare a table before me</a:t>
            </a:r>
            <a:endParaRPr/>
          </a:p>
          <a:p>
            <a:pPr indent="-342900" lvl="0" marL="342900" marR="0" rtl="0" algn="l">
              <a:lnSpc>
                <a:spcPct val="100000"/>
              </a:lnSpc>
              <a:spcBef>
                <a:spcPts val="36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	in the presence of my enemies;</a:t>
            </a:r>
            <a:endParaRPr/>
          </a:p>
          <a:p>
            <a:pPr indent="-342900" lvl="0" marL="342900" marR="0" rtl="0" algn="l">
              <a:lnSpc>
                <a:spcPct val="100000"/>
              </a:lnSpc>
              <a:spcBef>
                <a:spcPts val="36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You anoint my head with oil;</a:t>
            </a:r>
            <a:endParaRPr/>
          </a:p>
          <a:p>
            <a:pPr indent="-342900" lvl="0" marL="342900" marR="0" rtl="0" algn="l">
              <a:lnSpc>
                <a:spcPct val="100000"/>
              </a:lnSpc>
              <a:spcBef>
                <a:spcPts val="36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	My cup overflows.</a:t>
            </a:r>
            <a:endParaRPr/>
          </a:p>
          <a:p>
            <a:pPr indent="-342900" lvl="0" marL="342900" marR="0" rtl="0" algn="l">
              <a:lnSpc>
                <a:spcPct val="100000"/>
              </a:lnSpc>
              <a:spcBef>
                <a:spcPts val="360"/>
              </a:spcBef>
              <a:spcAft>
                <a:spcPts val="0"/>
              </a:spcAft>
              <a:buClr>
                <a:schemeClr val="dk1"/>
              </a:buClr>
              <a:buSzPts val="1400"/>
              <a:buFont typeface="Arial"/>
              <a:buNone/>
            </a:pPr>
            <a:r>
              <a:rPr b="0" i="0" lang="en-US" sz="1400" u="none" cap="none" strike="noStrike">
                <a:solidFill>
                  <a:schemeClr val="dk1"/>
                </a:solidFill>
                <a:latin typeface="Arial"/>
                <a:ea typeface="Arial"/>
                <a:cs typeface="Arial"/>
                <a:sym typeface="Arial"/>
              </a:rPr>
              <a:t>6</a:t>
            </a:r>
            <a:r>
              <a:rPr b="0" i="0" lang="en-US" sz="1600" u="none" cap="none" strike="noStrike">
                <a:solidFill>
                  <a:schemeClr val="dk1"/>
                </a:solidFill>
                <a:latin typeface="Arial"/>
                <a:ea typeface="Arial"/>
                <a:cs typeface="Arial"/>
                <a:sym typeface="Arial"/>
              </a:rPr>
              <a:t> </a:t>
            </a:r>
            <a:r>
              <a:rPr b="0" i="0" lang="en-US" sz="1800" u="none" cap="none" strike="noStrike">
                <a:solidFill>
                  <a:schemeClr val="dk1"/>
                </a:solidFill>
                <a:latin typeface="Arial"/>
                <a:ea typeface="Arial"/>
                <a:cs typeface="Arial"/>
                <a:sym typeface="Arial"/>
              </a:rPr>
              <a:t>Surely goodness and mercy shall follow me</a:t>
            </a:r>
            <a:endParaRPr/>
          </a:p>
          <a:p>
            <a:pPr indent="-342900" lvl="0" marL="342900" marR="0" rtl="0" algn="l">
              <a:lnSpc>
                <a:spcPct val="100000"/>
              </a:lnSpc>
              <a:spcBef>
                <a:spcPts val="36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	all the days of my life,</a:t>
            </a:r>
            <a:endParaRPr/>
          </a:p>
          <a:p>
            <a:pPr indent="-342900" lvl="0" marL="342900" marR="0" rtl="0" algn="l">
              <a:lnSpc>
                <a:spcPct val="100000"/>
              </a:lnSpc>
              <a:spcBef>
                <a:spcPts val="36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And I shall dwell in the house of the Lord</a:t>
            </a:r>
            <a:endParaRPr/>
          </a:p>
          <a:p>
            <a:pPr indent="-342900" lvl="0" marL="342900" marR="0" rtl="0" algn="l">
              <a:lnSpc>
                <a:spcPct val="100000"/>
              </a:lnSpc>
              <a:spcBef>
                <a:spcPts val="36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	my whole life long.</a:t>
            </a:r>
            <a:endParaRPr/>
          </a:p>
          <a:p>
            <a:pPr indent="-342900" lvl="0" marL="342900" marR="0" rtl="0" algn="l">
              <a:lnSpc>
                <a:spcPct val="100000"/>
              </a:lnSpc>
              <a:spcBef>
                <a:spcPts val="36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a:p>
            <a:pPr indent="-342900" lvl="0" marL="342900" marR="0" rtl="0" algn="l">
              <a:lnSpc>
                <a:spcPct val="100000"/>
              </a:lnSpc>
              <a:spcBef>
                <a:spcPts val="36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Psalm 23</a:t>
            </a:r>
            <a:endParaRPr/>
          </a:p>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pic>
        <p:nvPicPr>
          <p:cNvPr id="129" name="Google Shape;129;g2914273d821_0_0"/>
          <p:cNvPicPr preferRelativeResize="0"/>
          <p:nvPr/>
        </p:nvPicPr>
        <p:blipFill>
          <a:blip r:embed="rId3">
            <a:alphaModFix/>
          </a:blip>
          <a:stretch>
            <a:fillRect/>
          </a:stretch>
        </p:blipFill>
        <p:spPr>
          <a:xfrm>
            <a:off x="278325" y="796225"/>
            <a:ext cx="8865675" cy="5507550"/>
          </a:xfrm>
          <a:prstGeom prst="rect">
            <a:avLst/>
          </a:prstGeom>
          <a:noFill/>
          <a:ln>
            <a:noFill/>
          </a:ln>
        </p:spPr>
      </p:pic>
      <p:sp>
        <p:nvSpPr>
          <p:cNvPr id="130" name="Google Shape;130;g2914273d821_0_0"/>
          <p:cNvSpPr txBox="1"/>
          <p:nvPr/>
        </p:nvSpPr>
        <p:spPr>
          <a:xfrm>
            <a:off x="992150" y="1216100"/>
            <a:ext cx="7030200" cy="2154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3200">
                <a:solidFill>
                  <a:schemeClr val="dk1"/>
                </a:solidFill>
                <a:latin typeface="Georgia"/>
                <a:ea typeface="Georgia"/>
                <a:cs typeface="Georgia"/>
                <a:sym typeface="Georgia"/>
              </a:rPr>
              <a:t>Devotion</a:t>
            </a:r>
            <a:endParaRPr sz="3200">
              <a:solidFill>
                <a:schemeClr val="dk1"/>
              </a:solidFill>
              <a:latin typeface="Georgia"/>
              <a:ea typeface="Georgia"/>
              <a:cs typeface="Georgia"/>
              <a:sym typeface="Georgia"/>
            </a:endParaRPr>
          </a:p>
          <a:p>
            <a:pPr indent="0" lvl="0" marL="0" rtl="0" algn="ctr">
              <a:spcBef>
                <a:spcPts val="0"/>
              </a:spcBef>
              <a:spcAft>
                <a:spcPts val="0"/>
              </a:spcAft>
              <a:buNone/>
            </a:pPr>
            <a:r>
              <a:t/>
            </a:r>
            <a:endParaRPr sz="3200">
              <a:solidFill>
                <a:schemeClr val="dk1"/>
              </a:solidFill>
              <a:latin typeface="Georgia"/>
              <a:ea typeface="Georgia"/>
              <a:cs typeface="Georgia"/>
              <a:sym typeface="Georgia"/>
            </a:endParaRPr>
          </a:p>
          <a:p>
            <a:pPr indent="0" lvl="0" marL="0" rtl="0" algn="ctr">
              <a:spcBef>
                <a:spcPts val="0"/>
              </a:spcBef>
              <a:spcAft>
                <a:spcPts val="0"/>
              </a:spcAft>
              <a:buNone/>
            </a:pPr>
            <a:r>
              <a:rPr lang="en-US" sz="3200" u="sng">
                <a:solidFill>
                  <a:srgbClr val="0097A7"/>
                </a:solidFill>
                <a:latin typeface="Georgia"/>
                <a:ea typeface="Georgia"/>
                <a:cs typeface="Georgia"/>
                <a:sym typeface="Georgia"/>
                <a:hlinkClick r:id="rId4">
                  <a:extLst>
                    <a:ext uri="{A12FA001-AC4F-418D-AE19-62706E023703}">
                      <ahyp:hlinkClr val="tx"/>
                    </a:ext>
                  </a:extLst>
                </a:hlinkClick>
              </a:rPr>
              <a:t>https://d365.org/</a:t>
            </a:r>
            <a:endParaRPr sz="3200">
              <a:solidFill>
                <a:schemeClr val="dk1"/>
              </a:solidFill>
              <a:latin typeface="Georgia"/>
              <a:ea typeface="Georgia"/>
              <a:cs typeface="Georgia"/>
              <a:sym typeface="Georgia"/>
            </a:endParaRPr>
          </a:p>
          <a:p>
            <a:pPr indent="0" lvl="0" marL="0" rtl="0" algn="ctr">
              <a:spcBef>
                <a:spcPts val="0"/>
              </a:spcBef>
              <a:spcAft>
                <a:spcPts val="0"/>
              </a:spcAft>
              <a:buNone/>
            </a:pPr>
            <a:r>
              <a:t/>
            </a:r>
            <a:endParaRPr sz="3200">
              <a:solidFill>
                <a:schemeClr val="dk1"/>
              </a:solidFill>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pic>
        <p:nvPicPr>
          <p:cNvPr descr="slide_2" id="135" name="Google Shape;135;p8"/>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36" name="Google Shape;136;p8"/>
          <p:cNvSpPr txBox="1"/>
          <p:nvPr>
            <p:ph type="title"/>
          </p:nvPr>
        </p:nvSpPr>
        <p:spPr>
          <a:xfrm>
            <a:off x="457200" y="5334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My Faith Story</a:t>
            </a:r>
            <a:endParaRPr/>
          </a:p>
        </p:txBody>
      </p:sp>
      <p:sp>
        <p:nvSpPr>
          <p:cNvPr id="137" name="Google Shape;137;p8"/>
          <p:cNvSpPr txBox="1"/>
          <p:nvPr>
            <p:ph idx="1" type="body"/>
          </p:nvPr>
        </p:nvSpPr>
        <p:spPr>
          <a:xfrm>
            <a:off x="6096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Big Question: Why should I trust God?</a:t>
            </a:r>
            <a:endParaRPr/>
          </a:p>
          <a:p>
            <a:pPr indent="-165100" lvl="0" marL="342900" rtl="0" algn="l">
              <a:spcBef>
                <a:spcPts val="560"/>
              </a:spcBef>
              <a:spcAft>
                <a:spcPts val="0"/>
              </a:spcAft>
              <a:buClr>
                <a:schemeClr val="dk1"/>
              </a:buClr>
              <a:buSzPts val="2800"/>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pic>
        <p:nvPicPr>
          <p:cNvPr descr="slide_2" id="142" name="Google Shape;142;p9"/>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43" name="Google Shape;143;p9"/>
          <p:cNvSpPr txBox="1"/>
          <p:nvPr>
            <p:ph type="title"/>
          </p:nvPr>
        </p:nvSpPr>
        <p:spPr>
          <a:xfrm>
            <a:off x="457200" y="533400"/>
            <a:ext cx="8229600" cy="533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What do these words say about God? </a:t>
            </a:r>
            <a:endParaRPr/>
          </a:p>
        </p:txBody>
      </p:sp>
      <p:sp>
        <p:nvSpPr>
          <p:cNvPr id="144" name="Google Shape;144;p9"/>
          <p:cNvSpPr txBox="1"/>
          <p:nvPr>
            <p:ph idx="1" type="body"/>
          </p:nvPr>
        </p:nvSpPr>
        <p:spPr>
          <a:xfrm>
            <a:off x="2590800" y="1066800"/>
            <a:ext cx="5791200" cy="50292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2800"/>
              <a:buNone/>
            </a:pPr>
            <a:r>
              <a:rPr b="0" i="0" lang="en-US" sz="2800" u="none">
                <a:solidFill>
                  <a:schemeClr val="dk1"/>
                </a:solidFill>
                <a:latin typeface="Arial"/>
                <a:ea typeface="Arial"/>
                <a:cs typeface="Arial"/>
                <a:sym typeface="Arial"/>
              </a:rPr>
              <a:t>   </a:t>
            </a:r>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Arial"/>
                <a:ea typeface="Arial"/>
                <a:cs typeface="Arial"/>
                <a:sym typeface="Arial"/>
              </a:rPr>
              <a:t>    G</a:t>
            </a:r>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Arial"/>
                <a:ea typeface="Arial"/>
                <a:cs typeface="Arial"/>
                <a:sym typeface="Arial"/>
              </a:rPr>
              <a:t>    O</a:t>
            </a:r>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Arial"/>
                <a:ea typeface="Arial"/>
                <a:cs typeface="Arial"/>
                <a:sym typeface="Arial"/>
              </a:rPr>
              <a:t>    O</a:t>
            </a:r>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Arial"/>
                <a:ea typeface="Arial"/>
                <a:cs typeface="Arial"/>
                <a:sym typeface="Arial"/>
              </a:rPr>
              <a:t>GOD</a:t>
            </a:r>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Arial"/>
                <a:ea typeface="Arial"/>
                <a:cs typeface="Arial"/>
                <a:sym typeface="Arial"/>
              </a:rPr>
              <a:t>U</a:t>
            </a:r>
            <a:endParaRPr b="0" i="0" sz="28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Arial"/>
                <a:ea typeface="Arial"/>
                <a:cs typeface="Arial"/>
                <a:sym typeface="Arial"/>
              </a:rPr>
              <a:t>I</a:t>
            </a:r>
            <a:endParaRPr b="0" i="0" sz="28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Arial"/>
                <a:ea typeface="Arial"/>
                <a:cs typeface="Arial"/>
                <a:sym typeface="Arial"/>
              </a:rPr>
              <a:t>D</a:t>
            </a:r>
            <a:endParaRPr b="0" i="0" sz="28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Arial"/>
                <a:ea typeface="Arial"/>
                <a:cs typeface="Arial"/>
                <a:sym typeface="Arial"/>
              </a:rPr>
              <a:t>E</a:t>
            </a:r>
            <a:endParaRPr/>
          </a:p>
          <a:p>
            <a:pPr indent="-342900" lvl="0" marL="342900" rtl="0" algn="l">
              <a:lnSpc>
                <a:spcPct val="100000"/>
              </a:lnSpc>
              <a:spcBef>
                <a:spcPts val="560"/>
              </a:spcBef>
              <a:spcAft>
                <a:spcPts val="0"/>
              </a:spcAft>
              <a:buClr>
                <a:schemeClr val="dk1"/>
              </a:buClr>
              <a:buSzPts val="2800"/>
              <a:buNone/>
            </a:pPr>
            <a:r>
              <a:rPr b="0" i="0" lang="en-US" sz="2800" u="none">
                <a:solidFill>
                  <a:schemeClr val="dk1"/>
                </a:solidFill>
                <a:latin typeface="Arial"/>
                <a:ea typeface="Arial"/>
                <a:cs typeface="Arial"/>
                <a:sym typeface="Arial"/>
              </a:rPr>
              <a:t>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2010-01-05T15:03:55Z</dcterms:created>
  <dc:creator>Computer User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str>0x01010029F1E244A8C98C499FAFEEDBD3381E75</vt:lpstr>
  </property>
</Properties>
</file>