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bster"/>
      <p:regular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font" Target="fonts/Lobster-regular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ed7b2f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ed7b2f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d7b2fc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d7b2fc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ed7b2fc7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ed7b2fc7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ed7b2fc7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ed7b2fc7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2e28e96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2e28e96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2e28e969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2e28e969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ed7b2fc7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ed7b2fc7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2e28e969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2e28e969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d365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youtu.be/G5N6jEesDIY" TargetMode="External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create.kahoot.it/share/law-gospel-sinner-saint/4a85bcf6-211b-4bad-a684-62f1ef19f7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3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59700" y="630525"/>
            <a:ext cx="568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Law and Gospel 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Sinner and Saint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397" y="1728997"/>
            <a:ext cx="1685500" cy="16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4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0600" y="615875"/>
            <a:ext cx="6012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Devotion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https://d365.org/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09800" y="699375"/>
            <a:ext cx="7075800" cy="5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•Bible Text: Romans </a:t>
            </a:r>
            <a:r>
              <a:rPr lang="en" sz="3200">
                <a:solidFill>
                  <a:schemeClr val="dk1"/>
                </a:solidFill>
              </a:rPr>
              <a:t>5:1-11; Matthew 22:34-40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•Lesson Focus: </a:t>
            </a:r>
            <a:r>
              <a:rPr lang="en" sz="3200">
                <a:solidFill>
                  <a:schemeClr val="dk1"/>
                </a:solidFill>
              </a:rPr>
              <a:t>We are always both sinner and saint, and we need both law and gospel.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•Big Question: </a:t>
            </a:r>
            <a:r>
              <a:rPr lang="en" sz="3200">
                <a:solidFill>
                  <a:schemeClr val="dk1"/>
                </a:solidFill>
              </a:rPr>
              <a:t>Am I good enough to be a Christian?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117450" y="472175"/>
            <a:ext cx="90615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LAW:</a:t>
            </a:r>
            <a:r>
              <a:rPr lang="en" sz="2000">
                <a:solidFill>
                  <a:schemeClr val="dk1"/>
                </a:solidFill>
              </a:rPr>
              <a:t> what we should and should not do to be safe and live peacefully in community. God’s law is designed to be impossible to keep perfectly.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GOSPEL:</a:t>
            </a:r>
            <a:r>
              <a:rPr lang="en" sz="2000">
                <a:solidFill>
                  <a:schemeClr val="dk1"/>
                </a:solidFill>
              </a:rPr>
              <a:t> because we cannot keep the law, God gives us the gospel. </a:t>
            </a:r>
            <a:r>
              <a:rPr i="1" lang="en" sz="2000">
                <a:solidFill>
                  <a:schemeClr val="dk1"/>
                </a:solidFill>
              </a:rPr>
              <a:t>Gospel</a:t>
            </a:r>
            <a:r>
              <a:rPr lang="en" sz="2000">
                <a:solidFill>
                  <a:schemeClr val="dk1"/>
                </a:solidFill>
              </a:rPr>
              <a:t> means “good news”; it is the good news that, through Christ, we are freely saved, loved, and forgiven.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SIMUL IUSTUS ET PECCATOR:</a:t>
            </a:r>
            <a:r>
              <a:rPr lang="en" sz="2000">
                <a:solidFill>
                  <a:schemeClr val="dk1"/>
                </a:solidFill>
              </a:rPr>
              <a:t> Latin phrase meaning justified (saint) and sinner at the same time.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SAINT:</a:t>
            </a:r>
            <a:r>
              <a:rPr lang="en" sz="2000">
                <a:solidFill>
                  <a:schemeClr val="dk1"/>
                </a:solidFill>
              </a:rPr>
              <a:t> all baptized Christians are saints, regardless of how good or bad they are.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SINNER:</a:t>
            </a:r>
            <a:r>
              <a:rPr lang="en" sz="2000">
                <a:solidFill>
                  <a:schemeClr val="dk1"/>
                </a:solidFill>
              </a:rPr>
              <a:t> all baptized Christians are sinners, regardless of how good or bad they are. It is an inescapable part of being human.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708900" y="152400"/>
            <a:ext cx="187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Key Words</a:t>
            </a:r>
            <a:endParaRPr b="1" sz="21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453325" y="1547525"/>
            <a:ext cx="5824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“The law shows us our sin.  The gospel shows us our Savior.”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Old Lutheran Saying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Purpose of laws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How is God’s justice different from human justice?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Are Christians above the law?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P. 188 in Student Book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480325" y="961800"/>
            <a:ext cx="577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obster"/>
                <a:ea typeface="Lobster"/>
                <a:cs typeface="Lobster"/>
                <a:sym typeface="Lobster"/>
              </a:rPr>
              <a:t>Law and Gospel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438" y="15001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2141025" y="1221050"/>
            <a:ext cx="488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Sinner and Saint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https://youtu.be/G5N6jEesDIY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What does this mean?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Am I good enough to be a Christian?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Prayer partner activity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413" y="32139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0" y="744575"/>
            <a:ext cx="8520600" cy="9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1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Who is the neighbor?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63" y="428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088" y="3168575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1835038" y="944325"/>
            <a:ext cx="5344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bster"/>
                <a:ea typeface="Lobster"/>
                <a:cs typeface="Lobster"/>
                <a:sym typeface="Lobster"/>
              </a:rPr>
              <a:t>Quiz Time!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4"/>
              </a:rPr>
              <a:t>https://create.kahoot.it/share/law-gospel-sinner-saint/4a85bcf6-211b-4bad-a684-62f1ef19f778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