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2"/>
  </p:sldMasterIdLst>
  <p:notesMasterIdLst>
    <p:notesMasterId r:id="rId42"/>
  </p:notesMasterIdLst>
  <p:handoutMasterIdLst>
    <p:handoutMasterId r:id="rId43"/>
  </p:handoutMasterIdLst>
  <p:sldIdLst>
    <p:sldId id="256" r:id="rId3"/>
    <p:sldId id="352" r:id="rId4"/>
    <p:sldId id="283" r:id="rId5"/>
    <p:sldId id="297" r:id="rId6"/>
    <p:sldId id="257" r:id="rId7"/>
    <p:sldId id="353" r:id="rId8"/>
    <p:sldId id="286" r:id="rId9"/>
    <p:sldId id="287" r:id="rId10"/>
    <p:sldId id="264" r:id="rId11"/>
    <p:sldId id="301" r:id="rId12"/>
    <p:sldId id="300" r:id="rId13"/>
    <p:sldId id="360" r:id="rId14"/>
    <p:sldId id="354" r:id="rId15"/>
    <p:sldId id="355" r:id="rId16"/>
    <p:sldId id="361" r:id="rId17"/>
    <p:sldId id="362" r:id="rId18"/>
    <p:sldId id="356" r:id="rId19"/>
    <p:sldId id="357" r:id="rId20"/>
    <p:sldId id="358" r:id="rId21"/>
    <p:sldId id="302" r:id="rId22"/>
    <p:sldId id="359" r:id="rId23"/>
    <p:sldId id="309" r:id="rId24"/>
    <p:sldId id="363" r:id="rId25"/>
    <p:sldId id="303" r:id="rId26"/>
    <p:sldId id="307" r:id="rId27"/>
    <p:sldId id="306" r:id="rId28"/>
    <p:sldId id="294" r:id="rId29"/>
    <p:sldId id="347" r:id="rId30"/>
    <p:sldId id="364" r:id="rId31"/>
    <p:sldId id="270" r:id="rId32"/>
    <p:sldId id="258" r:id="rId33"/>
    <p:sldId id="271" r:id="rId34"/>
    <p:sldId id="272" r:id="rId35"/>
    <p:sldId id="274" r:id="rId36"/>
    <p:sldId id="275" r:id="rId37"/>
    <p:sldId id="312" r:id="rId38"/>
    <p:sldId id="313" r:id="rId39"/>
    <p:sldId id="314" r:id="rId40"/>
    <p:sldId id="315" r:id="rId41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5D6DD8-56DC-4820-808C-31A6E51405A7}" v="558" dt="2023-01-17T00:46:37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0929"/>
  </p:normalViewPr>
  <p:slideViewPr>
    <p:cSldViewPr>
      <p:cViewPr>
        <p:scale>
          <a:sx n="75" d="100"/>
          <a:sy n="75" d="100"/>
        </p:scale>
        <p:origin x="94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dall Cook" userId="86938957d0d8b134" providerId="LiveId" clId="{D65D6DD8-56DC-4820-808C-31A6E51405A7}"/>
    <pc:docChg chg="undo custSel addSld delSld modSld sldOrd">
      <pc:chgData name="Randall Cook" userId="86938957d0d8b134" providerId="LiveId" clId="{D65D6DD8-56DC-4820-808C-31A6E51405A7}" dt="2023-01-17T00:48:49.798" v="2044" actId="2696"/>
      <pc:docMkLst>
        <pc:docMk/>
      </pc:docMkLst>
      <pc:sldChg chg="modSp ord modAnim">
        <pc:chgData name="Randall Cook" userId="86938957d0d8b134" providerId="LiveId" clId="{D65D6DD8-56DC-4820-808C-31A6E51405A7}" dt="2023-01-16T23:34:15.742" v="339" actId="20577"/>
        <pc:sldMkLst>
          <pc:docMk/>
          <pc:sldMk cId="0" sldId="264"/>
        </pc:sldMkLst>
        <pc:spChg chg="mod">
          <ac:chgData name="Randall Cook" userId="86938957d0d8b134" providerId="LiveId" clId="{D65D6DD8-56DC-4820-808C-31A6E51405A7}" dt="2023-01-16T23:34:15.742" v="339" actId="20577"/>
          <ac:spMkLst>
            <pc:docMk/>
            <pc:sldMk cId="0" sldId="264"/>
            <ac:spMk id="6148" creationId="{E765F9E0-7B67-A3EB-DEDD-CEEAD45B1027}"/>
          </ac:spMkLst>
        </pc:spChg>
        <pc:spChg chg="mod">
          <ac:chgData name="Randall Cook" userId="86938957d0d8b134" providerId="LiveId" clId="{D65D6DD8-56DC-4820-808C-31A6E51405A7}" dt="2023-01-16T23:33:55.178" v="336" actId="14100"/>
          <ac:spMkLst>
            <pc:docMk/>
            <pc:sldMk cId="0" sldId="264"/>
            <ac:spMk id="12291" creationId="{072F50DD-FA35-8470-09DC-E24D25DAAB96}"/>
          </ac:spMkLst>
        </pc:spChg>
      </pc:sldChg>
      <pc:sldChg chg="del">
        <pc:chgData name="Randall Cook" userId="86938957d0d8b134" providerId="LiveId" clId="{D65D6DD8-56DC-4820-808C-31A6E51405A7}" dt="2023-01-17T00:48:49.798" v="2044" actId="2696"/>
        <pc:sldMkLst>
          <pc:docMk/>
          <pc:sldMk cId="0" sldId="278"/>
        </pc:sldMkLst>
      </pc:sldChg>
      <pc:sldChg chg="modSp mod modAnim">
        <pc:chgData name="Randall Cook" userId="86938957d0d8b134" providerId="LiveId" clId="{D65D6DD8-56DC-4820-808C-31A6E51405A7}" dt="2023-01-16T23:11:45.621" v="12" actId="1076"/>
        <pc:sldMkLst>
          <pc:docMk/>
          <pc:sldMk cId="0" sldId="286"/>
        </pc:sldMkLst>
        <pc:spChg chg="mod">
          <ac:chgData name="Randall Cook" userId="86938957d0d8b134" providerId="LiveId" clId="{D65D6DD8-56DC-4820-808C-31A6E51405A7}" dt="2023-01-16T23:11:45.621" v="12" actId="1076"/>
          <ac:spMkLst>
            <pc:docMk/>
            <pc:sldMk cId="0" sldId="286"/>
            <ac:spMk id="8195" creationId="{750916AA-776D-8C0F-A379-B462C95CD402}"/>
          </ac:spMkLst>
        </pc:spChg>
        <pc:spChg chg="mod">
          <ac:chgData name="Randall Cook" userId="86938957d0d8b134" providerId="LiveId" clId="{D65D6DD8-56DC-4820-808C-31A6E51405A7}" dt="2023-01-16T23:11:30.900" v="11" actId="20577"/>
          <ac:spMkLst>
            <pc:docMk/>
            <pc:sldMk cId="0" sldId="286"/>
            <ac:spMk id="15364" creationId="{E4E4AE01-93CC-411B-DD15-1DBE51BE4405}"/>
          </ac:spMkLst>
        </pc:spChg>
      </pc:sldChg>
      <pc:sldChg chg="modSp mod">
        <pc:chgData name="Randall Cook" userId="86938957d0d8b134" providerId="LiveId" clId="{D65D6DD8-56DC-4820-808C-31A6E51405A7}" dt="2023-01-17T00:25:05.169" v="1655" actId="20577"/>
        <pc:sldMkLst>
          <pc:docMk/>
          <pc:sldMk cId="0" sldId="287"/>
        </pc:sldMkLst>
        <pc:spChg chg="mod">
          <ac:chgData name="Randall Cook" userId="86938957d0d8b134" providerId="LiveId" clId="{D65D6DD8-56DC-4820-808C-31A6E51405A7}" dt="2023-01-16T23:38:35.151" v="441" actId="14100"/>
          <ac:spMkLst>
            <pc:docMk/>
            <pc:sldMk cId="0" sldId="287"/>
            <ac:spMk id="9219" creationId="{7911CEAB-56C9-29B6-B48A-E5A04FCF7115}"/>
          </ac:spMkLst>
        </pc:spChg>
        <pc:spChg chg="mod">
          <ac:chgData name="Randall Cook" userId="86938957d0d8b134" providerId="LiveId" clId="{D65D6DD8-56DC-4820-808C-31A6E51405A7}" dt="2023-01-17T00:25:05.169" v="1655" actId="20577"/>
          <ac:spMkLst>
            <pc:docMk/>
            <pc:sldMk cId="0" sldId="287"/>
            <ac:spMk id="9220" creationId="{9DDC6A4E-8DB9-C9D1-9FFE-3438F0F6068B}"/>
          </ac:spMkLst>
        </pc:spChg>
      </pc:sldChg>
      <pc:sldChg chg="del">
        <pc:chgData name="Randall Cook" userId="86938957d0d8b134" providerId="LiveId" clId="{D65D6DD8-56DC-4820-808C-31A6E51405A7}" dt="2023-01-17T00:37:21.646" v="1933" actId="2696"/>
        <pc:sldMkLst>
          <pc:docMk/>
          <pc:sldMk cId="0" sldId="292"/>
        </pc:sldMkLst>
      </pc:sldChg>
      <pc:sldChg chg="del">
        <pc:chgData name="Randall Cook" userId="86938957d0d8b134" providerId="LiveId" clId="{D65D6DD8-56DC-4820-808C-31A6E51405A7}" dt="2023-01-17T00:38:49.298" v="1950" actId="2696"/>
        <pc:sldMkLst>
          <pc:docMk/>
          <pc:sldMk cId="0" sldId="295"/>
        </pc:sldMkLst>
      </pc:sldChg>
      <pc:sldChg chg="del">
        <pc:chgData name="Randall Cook" userId="86938957d0d8b134" providerId="LiveId" clId="{D65D6DD8-56DC-4820-808C-31A6E51405A7}" dt="2023-01-16T23:09:30" v="0" actId="2696"/>
        <pc:sldMkLst>
          <pc:docMk/>
          <pc:sldMk cId="0" sldId="299"/>
        </pc:sldMkLst>
      </pc:sldChg>
      <pc:sldChg chg="modSp add del mod ord">
        <pc:chgData name="Randall Cook" userId="86938957d0d8b134" providerId="LiveId" clId="{D65D6DD8-56DC-4820-808C-31A6E51405A7}" dt="2023-01-16T23:56:49.482" v="1003" actId="20577"/>
        <pc:sldMkLst>
          <pc:docMk/>
          <pc:sldMk cId="0" sldId="300"/>
        </pc:sldMkLst>
        <pc:spChg chg="mod">
          <ac:chgData name="Randall Cook" userId="86938957d0d8b134" providerId="LiveId" clId="{D65D6DD8-56DC-4820-808C-31A6E51405A7}" dt="2023-01-16T23:53:25.392" v="766" actId="20577"/>
          <ac:spMkLst>
            <pc:docMk/>
            <pc:sldMk cId="0" sldId="300"/>
            <ac:spMk id="10243" creationId="{07505CE0-4C82-F21D-5344-EE3B9216DD64}"/>
          </ac:spMkLst>
        </pc:spChg>
        <pc:spChg chg="mod">
          <ac:chgData name="Randall Cook" userId="86938957d0d8b134" providerId="LiveId" clId="{D65D6DD8-56DC-4820-808C-31A6E51405A7}" dt="2023-01-16T23:56:49.482" v="1003" actId="20577"/>
          <ac:spMkLst>
            <pc:docMk/>
            <pc:sldMk cId="0" sldId="300"/>
            <ac:spMk id="10244" creationId="{C5788910-FBB6-D457-3EB3-F43231ED51DF}"/>
          </ac:spMkLst>
        </pc:spChg>
      </pc:sldChg>
      <pc:sldChg chg="modSp mod">
        <pc:chgData name="Randall Cook" userId="86938957d0d8b134" providerId="LiveId" clId="{D65D6DD8-56DC-4820-808C-31A6E51405A7}" dt="2023-01-16T23:52:12.719" v="745" actId="20577"/>
        <pc:sldMkLst>
          <pc:docMk/>
          <pc:sldMk cId="0" sldId="301"/>
        </pc:sldMkLst>
        <pc:spChg chg="mod">
          <ac:chgData name="Randall Cook" userId="86938957d0d8b134" providerId="LiveId" clId="{D65D6DD8-56DC-4820-808C-31A6E51405A7}" dt="2023-01-16T23:52:12.719" v="745" actId="20577"/>
          <ac:spMkLst>
            <pc:docMk/>
            <pc:sldMk cId="0" sldId="301"/>
            <ac:spMk id="11267" creationId="{4E85592C-3E6D-1232-1F31-EE902DACE5BB}"/>
          </ac:spMkLst>
        </pc:spChg>
        <pc:spChg chg="mod">
          <ac:chgData name="Randall Cook" userId="86938957d0d8b134" providerId="LiveId" clId="{D65D6DD8-56DC-4820-808C-31A6E51405A7}" dt="2023-01-16T23:51:46.852" v="738" actId="20577"/>
          <ac:spMkLst>
            <pc:docMk/>
            <pc:sldMk cId="0" sldId="301"/>
            <ac:spMk id="11268" creationId="{B5F415C4-BB3E-7B6A-E8BC-991BD5D9A3FC}"/>
          </ac:spMkLst>
        </pc:spChg>
      </pc:sldChg>
      <pc:sldChg chg="del">
        <pc:chgData name="Randall Cook" userId="86938957d0d8b134" providerId="LiveId" clId="{D65D6DD8-56DC-4820-808C-31A6E51405A7}" dt="2023-01-17T00:13:06.439" v="1361" actId="2696"/>
        <pc:sldMkLst>
          <pc:docMk/>
          <pc:sldMk cId="0" sldId="302"/>
        </pc:sldMkLst>
      </pc:sldChg>
      <pc:sldChg chg="modSp mod modAnim">
        <pc:chgData name="Randall Cook" userId="86938957d0d8b134" providerId="LiveId" clId="{D65D6DD8-56DC-4820-808C-31A6E51405A7}" dt="2023-01-17T00:46:37.812" v="2035" actId="20577"/>
        <pc:sldMkLst>
          <pc:docMk/>
          <pc:sldMk cId="1164965610" sldId="302"/>
        </pc:sldMkLst>
        <pc:spChg chg="mod">
          <ac:chgData name="Randall Cook" userId="86938957d0d8b134" providerId="LiveId" clId="{D65D6DD8-56DC-4820-808C-31A6E51405A7}" dt="2023-01-17T00:46:37.812" v="2035" actId="20577"/>
          <ac:spMkLst>
            <pc:docMk/>
            <pc:sldMk cId="1164965610" sldId="302"/>
            <ac:spMk id="8196" creationId="{9FD9EB23-B25F-1749-DD5F-CD404BF391BD}"/>
          </ac:spMkLst>
        </pc:spChg>
        <pc:spChg chg="mod">
          <ac:chgData name="Randall Cook" userId="86938957d0d8b134" providerId="LiveId" clId="{D65D6DD8-56DC-4820-808C-31A6E51405A7}" dt="2023-01-17T00:14:08.181" v="1370" actId="20577"/>
          <ac:spMkLst>
            <pc:docMk/>
            <pc:sldMk cId="1164965610" sldId="302"/>
            <ac:spMk id="17411" creationId="{58FFD179-0B41-558E-21DF-DE1CBE85BC54}"/>
          </ac:spMkLst>
        </pc:spChg>
      </pc:sldChg>
      <pc:sldChg chg="modSp mod ord">
        <pc:chgData name="Randall Cook" userId="86938957d0d8b134" providerId="LiveId" clId="{D65D6DD8-56DC-4820-808C-31A6E51405A7}" dt="2023-01-17T00:35:45.862" v="1926" actId="20578"/>
        <pc:sldMkLst>
          <pc:docMk/>
          <pc:sldMk cId="0" sldId="303"/>
        </pc:sldMkLst>
        <pc:spChg chg="mod">
          <ac:chgData name="Randall Cook" userId="86938957d0d8b134" providerId="LiveId" clId="{D65D6DD8-56DC-4820-808C-31A6E51405A7}" dt="2023-01-17T00:05:26.966" v="1357" actId="20577"/>
          <ac:spMkLst>
            <pc:docMk/>
            <pc:sldMk cId="0" sldId="303"/>
            <ac:spMk id="13315" creationId="{D0C5E251-04DE-392E-7D17-2B33822B9635}"/>
          </ac:spMkLst>
        </pc:spChg>
      </pc:sldChg>
      <pc:sldChg chg="del">
        <pc:chgData name="Randall Cook" userId="86938957d0d8b134" providerId="LiveId" clId="{D65D6DD8-56DC-4820-808C-31A6E51405A7}" dt="2023-01-17T00:12:48.134" v="1360" actId="2696"/>
        <pc:sldMkLst>
          <pc:docMk/>
          <pc:sldMk cId="0" sldId="305"/>
        </pc:sldMkLst>
      </pc:sldChg>
      <pc:sldChg chg="add del">
        <pc:chgData name="Randall Cook" userId="86938957d0d8b134" providerId="LiveId" clId="{D65D6DD8-56DC-4820-808C-31A6E51405A7}" dt="2023-01-17T00:33:56.124" v="1906" actId="2696"/>
        <pc:sldMkLst>
          <pc:docMk/>
          <pc:sldMk cId="0" sldId="306"/>
        </pc:sldMkLst>
      </pc:sldChg>
      <pc:sldChg chg="modSp add del mod">
        <pc:chgData name="Randall Cook" userId="86938957d0d8b134" providerId="LiveId" clId="{D65D6DD8-56DC-4820-808C-31A6E51405A7}" dt="2023-01-17T00:35:21.575" v="1923" actId="20577"/>
        <pc:sldMkLst>
          <pc:docMk/>
          <pc:sldMk cId="0" sldId="307"/>
        </pc:sldMkLst>
        <pc:spChg chg="mod">
          <ac:chgData name="Randall Cook" userId="86938957d0d8b134" providerId="LiveId" clId="{D65D6DD8-56DC-4820-808C-31A6E51405A7}" dt="2023-01-17T00:35:21.575" v="1923" actId="20577"/>
          <ac:spMkLst>
            <pc:docMk/>
            <pc:sldMk cId="0" sldId="307"/>
            <ac:spMk id="18435" creationId="{28A6A9CC-019C-F1A4-2649-9EBEEC2E7C15}"/>
          </ac:spMkLst>
        </pc:spChg>
      </pc:sldChg>
      <pc:sldChg chg="del">
        <pc:chgData name="Randall Cook" userId="86938957d0d8b134" providerId="LiveId" clId="{D65D6DD8-56DC-4820-808C-31A6E51405A7}" dt="2023-01-17T00:33:12.833" v="1903" actId="2696"/>
        <pc:sldMkLst>
          <pc:docMk/>
          <pc:sldMk cId="0" sldId="310"/>
        </pc:sldMkLst>
      </pc:sldChg>
      <pc:sldChg chg="del">
        <pc:chgData name="Randall Cook" userId="86938957d0d8b134" providerId="LiveId" clId="{D65D6DD8-56DC-4820-808C-31A6E51405A7}" dt="2023-01-17T00:37:12.963" v="1931" actId="2696"/>
        <pc:sldMkLst>
          <pc:docMk/>
          <pc:sldMk cId="0" sldId="311"/>
        </pc:sldMkLst>
      </pc:sldChg>
      <pc:sldChg chg="del">
        <pc:chgData name="Randall Cook" userId="86938957d0d8b134" providerId="LiveId" clId="{D65D6DD8-56DC-4820-808C-31A6E51405A7}" dt="2023-01-17T00:36:49.212" v="1927" actId="2696"/>
        <pc:sldMkLst>
          <pc:docMk/>
          <pc:sldMk cId="0" sldId="316"/>
        </pc:sldMkLst>
      </pc:sldChg>
      <pc:sldChg chg="del">
        <pc:chgData name="Randall Cook" userId="86938957d0d8b134" providerId="LiveId" clId="{D65D6DD8-56DC-4820-808C-31A6E51405A7}" dt="2023-01-17T00:36:59.402" v="1929" actId="2696"/>
        <pc:sldMkLst>
          <pc:docMk/>
          <pc:sldMk cId="0" sldId="317"/>
        </pc:sldMkLst>
      </pc:sldChg>
      <pc:sldChg chg="del">
        <pc:chgData name="Randall Cook" userId="86938957d0d8b134" providerId="LiveId" clId="{D65D6DD8-56DC-4820-808C-31A6E51405A7}" dt="2023-01-17T00:37:26.626" v="1934" actId="2696"/>
        <pc:sldMkLst>
          <pc:docMk/>
          <pc:sldMk cId="0" sldId="318"/>
        </pc:sldMkLst>
      </pc:sldChg>
      <pc:sldChg chg="del">
        <pc:chgData name="Randall Cook" userId="86938957d0d8b134" providerId="LiveId" clId="{D65D6DD8-56DC-4820-808C-31A6E51405A7}" dt="2023-01-17T00:37:31.317" v="1935" actId="2696"/>
        <pc:sldMkLst>
          <pc:docMk/>
          <pc:sldMk cId="0" sldId="319"/>
        </pc:sldMkLst>
      </pc:sldChg>
      <pc:sldChg chg="del">
        <pc:chgData name="Randall Cook" userId="86938957d0d8b134" providerId="LiveId" clId="{D65D6DD8-56DC-4820-808C-31A6E51405A7}" dt="2023-01-17T00:37:17.283" v="1932" actId="2696"/>
        <pc:sldMkLst>
          <pc:docMk/>
          <pc:sldMk cId="0" sldId="320"/>
        </pc:sldMkLst>
      </pc:sldChg>
      <pc:sldChg chg="del">
        <pc:chgData name="Randall Cook" userId="86938957d0d8b134" providerId="LiveId" clId="{D65D6DD8-56DC-4820-808C-31A6E51405A7}" dt="2023-01-17T00:37:37.628" v="1936" actId="2696"/>
        <pc:sldMkLst>
          <pc:docMk/>
          <pc:sldMk cId="0" sldId="321"/>
        </pc:sldMkLst>
      </pc:sldChg>
      <pc:sldChg chg="del">
        <pc:chgData name="Randall Cook" userId="86938957d0d8b134" providerId="LiveId" clId="{D65D6DD8-56DC-4820-808C-31A6E51405A7}" dt="2023-01-17T00:37:41.565" v="1937" actId="2696"/>
        <pc:sldMkLst>
          <pc:docMk/>
          <pc:sldMk cId="0" sldId="322"/>
        </pc:sldMkLst>
      </pc:sldChg>
      <pc:sldChg chg="del">
        <pc:chgData name="Randall Cook" userId="86938957d0d8b134" providerId="LiveId" clId="{D65D6DD8-56DC-4820-808C-31A6E51405A7}" dt="2023-01-17T00:37:45.820" v="1938" actId="2696"/>
        <pc:sldMkLst>
          <pc:docMk/>
          <pc:sldMk cId="0" sldId="323"/>
        </pc:sldMkLst>
      </pc:sldChg>
      <pc:sldChg chg="del">
        <pc:chgData name="Randall Cook" userId="86938957d0d8b134" providerId="LiveId" clId="{D65D6DD8-56DC-4820-808C-31A6E51405A7}" dt="2023-01-17T00:37:49.884" v="1939" actId="2696"/>
        <pc:sldMkLst>
          <pc:docMk/>
          <pc:sldMk cId="0" sldId="324"/>
        </pc:sldMkLst>
      </pc:sldChg>
      <pc:sldChg chg="del">
        <pc:chgData name="Randall Cook" userId="86938957d0d8b134" providerId="LiveId" clId="{D65D6DD8-56DC-4820-808C-31A6E51405A7}" dt="2023-01-17T00:37:54.513" v="1940" actId="2696"/>
        <pc:sldMkLst>
          <pc:docMk/>
          <pc:sldMk cId="0" sldId="325"/>
        </pc:sldMkLst>
      </pc:sldChg>
      <pc:sldChg chg="del">
        <pc:chgData name="Randall Cook" userId="86938957d0d8b134" providerId="LiveId" clId="{D65D6DD8-56DC-4820-808C-31A6E51405A7}" dt="2023-01-17T00:37:58.923" v="1941" actId="2696"/>
        <pc:sldMkLst>
          <pc:docMk/>
          <pc:sldMk cId="0" sldId="326"/>
        </pc:sldMkLst>
      </pc:sldChg>
      <pc:sldChg chg="del">
        <pc:chgData name="Randall Cook" userId="86938957d0d8b134" providerId="LiveId" clId="{D65D6DD8-56DC-4820-808C-31A6E51405A7}" dt="2023-01-17T00:38:03.352" v="1942" actId="2696"/>
        <pc:sldMkLst>
          <pc:docMk/>
          <pc:sldMk cId="0" sldId="327"/>
        </pc:sldMkLst>
      </pc:sldChg>
      <pc:sldChg chg="del">
        <pc:chgData name="Randall Cook" userId="86938957d0d8b134" providerId="LiveId" clId="{D65D6DD8-56DC-4820-808C-31A6E51405A7}" dt="2023-01-17T00:48:14.631" v="2036" actId="2696"/>
        <pc:sldMkLst>
          <pc:docMk/>
          <pc:sldMk cId="0" sldId="328"/>
        </pc:sldMkLst>
      </pc:sldChg>
      <pc:sldChg chg="del">
        <pc:chgData name="Randall Cook" userId="86938957d0d8b134" providerId="LiveId" clId="{D65D6DD8-56DC-4820-808C-31A6E51405A7}" dt="2023-01-17T00:48:18.953" v="2037" actId="2696"/>
        <pc:sldMkLst>
          <pc:docMk/>
          <pc:sldMk cId="0" sldId="329"/>
        </pc:sldMkLst>
      </pc:sldChg>
      <pc:sldChg chg="del">
        <pc:chgData name="Randall Cook" userId="86938957d0d8b134" providerId="LiveId" clId="{D65D6DD8-56DC-4820-808C-31A6E51405A7}" dt="2023-01-17T00:48:24.589" v="2038" actId="2696"/>
        <pc:sldMkLst>
          <pc:docMk/>
          <pc:sldMk cId="0" sldId="330"/>
        </pc:sldMkLst>
      </pc:sldChg>
      <pc:sldChg chg="del">
        <pc:chgData name="Randall Cook" userId="86938957d0d8b134" providerId="LiveId" clId="{D65D6DD8-56DC-4820-808C-31A6E51405A7}" dt="2023-01-17T00:48:28.932" v="2039" actId="2696"/>
        <pc:sldMkLst>
          <pc:docMk/>
          <pc:sldMk cId="0" sldId="331"/>
        </pc:sldMkLst>
      </pc:sldChg>
      <pc:sldChg chg="del">
        <pc:chgData name="Randall Cook" userId="86938957d0d8b134" providerId="LiveId" clId="{D65D6DD8-56DC-4820-808C-31A6E51405A7}" dt="2023-01-17T00:38:15.537" v="1944" actId="2696"/>
        <pc:sldMkLst>
          <pc:docMk/>
          <pc:sldMk cId="0" sldId="332"/>
        </pc:sldMkLst>
      </pc:sldChg>
      <pc:sldChg chg="del">
        <pc:chgData name="Randall Cook" userId="86938957d0d8b134" providerId="LiveId" clId="{D65D6DD8-56DC-4820-808C-31A6E51405A7}" dt="2023-01-17T00:39:04.696" v="1953" actId="2696"/>
        <pc:sldMkLst>
          <pc:docMk/>
          <pc:sldMk cId="0" sldId="333"/>
        </pc:sldMkLst>
      </pc:sldChg>
      <pc:sldChg chg="del">
        <pc:chgData name="Randall Cook" userId="86938957d0d8b134" providerId="LiveId" clId="{D65D6DD8-56DC-4820-808C-31A6E51405A7}" dt="2023-01-17T00:38:54.285" v="1951" actId="2696"/>
        <pc:sldMkLst>
          <pc:docMk/>
          <pc:sldMk cId="0" sldId="335"/>
        </pc:sldMkLst>
      </pc:sldChg>
      <pc:sldChg chg="del">
        <pc:chgData name="Randall Cook" userId="86938957d0d8b134" providerId="LiveId" clId="{D65D6DD8-56DC-4820-808C-31A6E51405A7}" dt="2023-01-17T00:38:59.306" v="1952" actId="2696"/>
        <pc:sldMkLst>
          <pc:docMk/>
          <pc:sldMk cId="0" sldId="336"/>
        </pc:sldMkLst>
      </pc:sldChg>
      <pc:sldChg chg="del">
        <pc:chgData name="Randall Cook" userId="86938957d0d8b134" providerId="LiveId" clId="{D65D6DD8-56DC-4820-808C-31A6E51405A7}" dt="2023-01-17T00:38:43.391" v="1949" actId="2696"/>
        <pc:sldMkLst>
          <pc:docMk/>
          <pc:sldMk cId="0" sldId="338"/>
        </pc:sldMkLst>
      </pc:sldChg>
      <pc:sldChg chg="del">
        <pc:chgData name="Randall Cook" userId="86938957d0d8b134" providerId="LiveId" clId="{D65D6DD8-56DC-4820-808C-31A6E51405A7}" dt="2023-01-17T00:38:37.863" v="1948" actId="2696"/>
        <pc:sldMkLst>
          <pc:docMk/>
          <pc:sldMk cId="0" sldId="339"/>
        </pc:sldMkLst>
      </pc:sldChg>
      <pc:sldChg chg="del">
        <pc:chgData name="Randall Cook" userId="86938957d0d8b134" providerId="LiveId" clId="{D65D6DD8-56DC-4820-808C-31A6E51405A7}" dt="2023-01-17T00:38:25.797" v="1946" actId="2696"/>
        <pc:sldMkLst>
          <pc:docMk/>
          <pc:sldMk cId="0" sldId="340"/>
        </pc:sldMkLst>
      </pc:sldChg>
      <pc:sldChg chg="del">
        <pc:chgData name="Randall Cook" userId="86938957d0d8b134" providerId="LiveId" clId="{D65D6DD8-56DC-4820-808C-31A6E51405A7}" dt="2023-01-17T00:38:30.824" v="1947" actId="2696"/>
        <pc:sldMkLst>
          <pc:docMk/>
          <pc:sldMk cId="0" sldId="341"/>
        </pc:sldMkLst>
      </pc:sldChg>
      <pc:sldChg chg="del">
        <pc:chgData name="Randall Cook" userId="86938957d0d8b134" providerId="LiveId" clId="{D65D6DD8-56DC-4820-808C-31A6E51405A7}" dt="2023-01-17T00:39:09.617" v="1954" actId="2696"/>
        <pc:sldMkLst>
          <pc:docMk/>
          <pc:sldMk cId="0" sldId="342"/>
        </pc:sldMkLst>
      </pc:sldChg>
      <pc:sldChg chg="del">
        <pc:chgData name="Randall Cook" userId="86938957d0d8b134" providerId="LiveId" clId="{D65D6DD8-56DC-4820-808C-31A6E51405A7}" dt="2023-01-17T00:39:14.402" v="1955" actId="2696"/>
        <pc:sldMkLst>
          <pc:docMk/>
          <pc:sldMk cId="0" sldId="343"/>
        </pc:sldMkLst>
      </pc:sldChg>
      <pc:sldChg chg="del">
        <pc:chgData name="Randall Cook" userId="86938957d0d8b134" providerId="LiveId" clId="{D65D6DD8-56DC-4820-808C-31A6E51405A7}" dt="2023-01-17T00:39:17.916" v="1956" actId="2696"/>
        <pc:sldMkLst>
          <pc:docMk/>
          <pc:sldMk cId="0" sldId="344"/>
        </pc:sldMkLst>
      </pc:sldChg>
      <pc:sldChg chg="del">
        <pc:chgData name="Randall Cook" userId="86938957d0d8b134" providerId="LiveId" clId="{D65D6DD8-56DC-4820-808C-31A6E51405A7}" dt="2023-01-17T00:39:21.922" v="1957" actId="2696"/>
        <pc:sldMkLst>
          <pc:docMk/>
          <pc:sldMk cId="0" sldId="345"/>
        </pc:sldMkLst>
      </pc:sldChg>
      <pc:sldChg chg="del">
        <pc:chgData name="Randall Cook" userId="86938957d0d8b134" providerId="LiveId" clId="{D65D6DD8-56DC-4820-808C-31A6E51405A7}" dt="2023-01-17T00:39:26.410" v="1958" actId="2696"/>
        <pc:sldMkLst>
          <pc:docMk/>
          <pc:sldMk cId="0" sldId="346"/>
        </pc:sldMkLst>
      </pc:sldChg>
      <pc:sldChg chg="modSp mod">
        <pc:chgData name="Randall Cook" userId="86938957d0d8b134" providerId="LiveId" clId="{D65D6DD8-56DC-4820-808C-31A6E51405A7}" dt="2023-01-17T00:44:21.510" v="2034" actId="255"/>
        <pc:sldMkLst>
          <pc:docMk/>
          <pc:sldMk cId="0" sldId="347"/>
        </pc:sldMkLst>
        <pc:spChg chg="mod">
          <ac:chgData name="Randall Cook" userId="86938957d0d8b134" providerId="LiveId" clId="{D65D6DD8-56DC-4820-808C-31A6E51405A7}" dt="2023-01-17T00:40:01.398" v="1998" actId="20577"/>
          <ac:spMkLst>
            <pc:docMk/>
            <pc:sldMk cId="0" sldId="347"/>
            <ac:spMk id="50179" creationId="{1E4BC299-6427-3875-F3E6-BA86C11A3EC7}"/>
          </ac:spMkLst>
        </pc:spChg>
        <pc:spChg chg="mod">
          <ac:chgData name="Randall Cook" userId="86938957d0d8b134" providerId="LiveId" clId="{D65D6DD8-56DC-4820-808C-31A6E51405A7}" dt="2023-01-17T00:44:21.510" v="2034" actId="255"/>
          <ac:spMkLst>
            <pc:docMk/>
            <pc:sldMk cId="0" sldId="347"/>
            <ac:spMk id="50180" creationId="{7820B53E-9EF3-A3C1-ADD9-8FCE0F218218}"/>
          </ac:spMkLst>
        </pc:spChg>
      </pc:sldChg>
      <pc:sldChg chg="del">
        <pc:chgData name="Randall Cook" userId="86938957d0d8b134" providerId="LiveId" clId="{D65D6DD8-56DC-4820-808C-31A6E51405A7}" dt="2023-01-17T00:48:32.695" v="2040" actId="2696"/>
        <pc:sldMkLst>
          <pc:docMk/>
          <pc:sldMk cId="0" sldId="348"/>
        </pc:sldMkLst>
      </pc:sldChg>
      <pc:sldChg chg="del">
        <pc:chgData name="Randall Cook" userId="86938957d0d8b134" providerId="LiveId" clId="{D65D6DD8-56DC-4820-808C-31A6E51405A7}" dt="2023-01-17T00:48:36.913" v="2041" actId="2696"/>
        <pc:sldMkLst>
          <pc:docMk/>
          <pc:sldMk cId="0" sldId="349"/>
        </pc:sldMkLst>
      </pc:sldChg>
      <pc:sldChg chg="del">
        <pc:chgData name="Randall Cook" userId="86938957d0d8b134" providerId="LiveId" clId="{D65D6DD8-56DC-4820-808C-31A6E51405A7}" dt="2023-01-17T00:48:40.841" v="2042" actId="2696"/>
        <pc:sldMkLst>
          <pc:docMk/>
          <pc:sldMk cId="0" sldId="350"/>
        </pc:sldMkLst>
      </pc:sldChg>
      <pc:sldChg chg="del">
        <pc:chgData name="Randall Cook" userId="86938957d0d8b134" providerId="LiveId" clId="{D65D6DD8-56DC-4820-808C-31A6E51405A7}" dt="2023-01-17T00:48:44.965" v="2043" actId="2696"/>
        <pc:sldMkLst>
          <pc:docMk/>
          <pc:sldMk cId="0" sldId="351"/>
        </pc:sldMkLst>
      </pc:sldChg>
      <pc:sldChg chg="modSp add mod">
        <pc:chgData name="Randall Cook" userId="86938957d0d8b134" providerId="LiveId" clId="{D65D6DD8-56DC-4820-808C-31A6E51405A7}" dt="2023-01-17T00:26:40.196" v="1699" actId="20577"/>
        <pc:sldMkLst>
          <pc:docMk/>
          <pc:sldMk cId="2943206874" sldId="354"/>
        </pc:sldMkLst>
        <pc:spChg chg="mod">
          <ac:chgData name="Randall Cook" userId="86938957d0d8b134" providerId="LiveId" clId="{D65D6DD8-56DC-4820-808C-31A6E51405A7}" dt="2023-01-17T00:26:40.196" v="1699" actId="20577"/>
          <ac:spMkLst>
            <pc:docMk/>
            <pc:sldMk cId="2943206874" sldId="354"/>
            <ac:spMk id="11267" creationId="{4E85592C-3E6D-1232-1F31-EE902DACE5BB}"/>
          </ac:spMkLst>
        </pc:spChg>
        <pc:spChg chg="mod">
          <ac:chgData name="Randall Cook" userId="86938957d0d8b134" providerId="LiveId" clId="{D65D6DD8-56DC-4820-808C-31A6E51405A7}" dt="2023-01-17T00:01:44.823" v="1263" actId="14100"/>
          <ac:spMkLst>
            <pc:docMk/>
            <pc:sldMk cId="2943206874" sldId="354"/>
            <ac:spMk id="11268" creationId="{B5F415C4-BB3E-7B6A-E8BC-991BD5D9A3FC}"/>
          </ac:spMkLst>
        </pc:spChg>
      </pc:sldChg>
      <pc:sldChg chg="modSp add mod">
        <pc:chgData name="Randall Cook" userId="86938957d0d8b134" providerId="LiveId" clId="{D65D6DD8-56DC-4820-808C-31A6E51405A7}" dt="2023-01-17T00:04:00.081" v="1350" actId="20577"/>
        <pc:sldMkLst>
          <pc:docMk/>
          <pc:sldMk cId="4237244119" sldId="355"/>
        </pc:sldMkLst>
        <pc:spChg chg="mod">
          <ac:chgData name="Randall Cook" userId="86938957d0d8b134" providerId="LiveId" clId="{D65D6DD8-56DC-4820-808C-31A6E51405A7}" dt="2023-01-17T00:04:00.081" v="1350" actId="20577"/>
          <ac:spMkLst>
            <pc:docMk/>
            <pc:sldMk cId="4237244119" sldId="355"/>
            <ac:spMk id="11267" creationId="{4E85592C-3E6D-1232-1F31-EE902DACE5BB}"/>
          </ac:spMkLst>
        </pc:spChg>
      </pc:sldChg>
      <pc:sldChg chg="modSp add mod modAnim">
        <pc:chgData name="Randall Cook" userId="86938957d0d8b134" providerId="LiveId" clId="{D65D6DD8-56DC-4820-808C-31A6E51405A7}" dt="2023-01-17T00:16:38.601" v="1562"/>
        <pc:sldMkLst>
          <pc:docMk/>
          <pc:sldMk cId="3459619309" sldId="359"/>
        </pc:sldMkLst>
        <pc:spChg chg="mod">
          <ac:chgData name="Randall Cook" userId="86938957d0d8b134" providerId="LiveId" clId="{D65D6DD8-56DC-4820-808C-31A6E51405A7}" dt="2023-01-17T00:16:34.917" v="1561" actId="21"/>
          <ac:spMkLst>
            <pc:docMk/>
            <pc:sldMk cId="3459619309" sldId="359"/>
            <ac:spMk id="8196" creationId="{9FD9EB23-B25F-1749-DD5F-CD404BF391BD}"/>
          </ac:spMkLst>
        </pc:spChg>
        <pc:spChg chg="mod">
          <ac:chgData name="Randall Cook" userId="86938957d0d8b134" providerId="LiveId" clId="{D65D6DD8-56DC-4820-808C-31A6E51405A7}" dt="2023-01-17T00:16:38.601" v="1562"/>
          <ac:spMkLst>
            <pc:docMk/>
            <pc:sldMk cId="3459619309" sldId="359"/>
            <ac:spMk id="17411" creationId="{58FFD179-0B41-558E-21DF-DE1CBE85BC54}"/>
          </ac:spMkLst>
        </pc:spChg>
      </pc:sldChg>
      <pc:sldChg chg="addSp delSp modSp add mod">
        <pc:chgData name="Randall Cook" userId="86938957d0d8b134" providerId="LiveId" clId="{D65D6DD8-56DC-4820-808C-31A6E51405A7}" dt="2023-01-17T00:19:37.221" v="1565" actId="478"/>
        <pc:sldMkLst>
          <pc:docMk/>
          <pc:sldMk cId="158291291" sldId="360"/>
        </pc:sldMkLst>
        <pc:graphicFrameChg chg="add del modGraphic">
          <ac:chgData name="Randall Cook" userId="86938957d0d8b134" providerId="LiveId" clId="{D65D6DD8-56DC-4820-808C-31A6E51405A7}" dt="2023-01-17T00:19:37.221" v="1565" actId="478"/>
          <ac:graphicFrameMkLst>
            <pc:docMk/>
            <pc:sldMk cId="158291291" sldId="360"/>
            <ac:graphicFrameMk id="3" creationId="{8AC4DF9F-EC51-640C-934E-06CA03FD11A1}"/>
          </ac:graphicFrameMkLst>
        </pc:graphicFrameChg>
      </pc:sldChg>
      <pc:sldChg chg="modSp add mod ord">
        <pc:chgData name="Randall Cook" userId="86938957d0d8b134" providerId="LiveId" clId="{D65D6DD8-56DC-4820-808C-31A6E51405A7}" dt="2023-01-17T00:23:58.597" v="1644" actId="255"/>
        <pc:sldMkLst>
          <pc:docMk/>
          <pc:sldMk cId="482316516" sldId="361"/>
        </pc:sldMkLst>
        <pc:spChg chg="mod">
          <ac:chgData name="Randall Cook" userId="86938957d0d8b134" providerId="LiveId" clId="{D65D6DD8-56DC-4820-808C-31A6E51405A7}" dt="2023-01-17T00:22:20.353" v="1620" actId="14100"/>
          <ac:spMkLst>
            <pc:docMk/>
            <pc:sldMk cId="482316516" sldId="361"/>
            <ac:spMk id="10243" creationId="{07505CE0-4C82-F21D-5344-EE3B9216DD64}"/>
          </ac:spMkLst>
        </pc:spChg>
        <pc:spChg chg="mod">
          <ac:chgData name="Randall Cook" userId="86938957d0d8b134" providerId="LiveId" clId="{D65D6DD8-56DC-4820-808C-31A6E51405A7}" dt="2023-01-17T00:23:58.597" v="1644" actId="255"/>
          <ac:spMkLst>
            <pc:docMk/>
            <pc:sldMk cId="482316516" sldId="361"/>
            <ac:spMk id="10244" creationId="{C5788910-FBB6-D457-3EB3-F43231ED51DF}"/>
          </ac:spMkLst>
        </pc:spChg>
      </pc:sldChg>
      <pc:sldChg chg="modSp add mod">
        <pc:chgData name="Randall Cook" userId="86938957d0d8b134" providerId="LiveId" clId="{D65D6DD8-56DC-4820-808C-31A6E51405A7}" dt="2023-01-17T00:24:31.921" v="1653" actId="255"/>
        <pc:sldMkLst>
          <pc:docMk/>
          <pc:sldMk cId="1733644337" sldId="362"/>
        </pc:sldMkLst>
        <pc:spChg chg="mod">
          <ac:chgData name="Randall Cook" userId="86938957d0d8b134" providerId="LiveId" clId="{D65D6DD8-56DC-4820-808C-31A6E51405A7}" dt="2023-01-17T00:24:31.921" v="1653" actId="255"/>
          <ac:spMkLst>
            <pc:docMk/>
            <pc:sldMk cId="1733644337" sldId="362"/>
            <ac:spMk id="10244" creationId="{C5788910-FBB6-D457-3EB3-F43231ED51DF}"/>
          </ac:spMkLst>
        </pc:spChg>
      </pc:sldChg>
      <pc:sldChg chg="modSp add mod">
        <pc:chgData name="Randall Cook" userId="86938957d0d8b134" providerId="LiveId" clId="{D65D6DD8-56DC-4820-808C-31A6E51405A7}" dt="2023-01-17T00:32:33.104" v="1902" actId="20577"/>
        <pc:sldMkLst>
          <pc:docMk/>
          <pc:sldMk cId="3550750667" sldId="363"/>
        </pc:sldMkLst>
        <pc:spChg chg="mod">
          <ac:chgData name="Randall Cook" userId="86938957d0d8b134" providerId="LiveId" clId="{D65D6DD8-56DC-4820-808C-31A6E51405A7}" dt="2023-01-17T00:30:27.714" v="1747" actId="20577"/>
          <ac:spMkLst>
            <pc:docMk/>
            <pc:sldMk cId="3550750667" sldId="363"/>
            <ac:spMk id="14339" creationId="{7D80E164-5B48-8E71-FF52-09AD06A0BE70}"/>
          </ac:spMkLst>
        </pc:spChg>
        <pc:spChg chg="mod">
          <ac:chgData name="Randall Cook" userId="86938957d0d8b134" providerId="LiveId" clId="{D65D6DD8-56DC-4820-808C-31A6E51405A7}" dt="2023-01-17T00:32:33.104" v="1902" actId="20577"/>
          <ac:spMkLst>
            <pc:docMk/>
            <pc:sldMk cId="3550750667" sldId="363"/>
            <ac:spMk id="14340" creationId="{0E854119-9190-9EA5-A23C-10A043D76535}"/>
          </ac:spMkLst>
        </pc:spChg>
      </pc:sldChg>
      <pc:sldChg chg="add del">
        <pc:chgData name="Randall Cook" userId="86938957d0d8b134" providerId="LiveId" clId="{D65D6DD8-56DC-4820-808C-31A6E51405A7}" dt="2023-01-17T00:37:06.342" v="1930" actId="2696"/>
        <pc:sldMkLst>
          <pc:docMk/>
          <pc:sldMk cId="478468148" sldId="364"/>
        </pc:sldMkLst>
      </pc:sldChg>
      <pc:sldChg chg="add del">
        <pc:chgData name="Randall Cook" userId="86938957d0d8b134" providerId="LiveId" clId="{D65D6DD8-56DC-4820-808C-31A6E51405A7}" dt="2023-01-17T00:38:20.352" v="1945" actId="2696"/>
        <pc:sldMkLst>
          <pc:docMk/>
          <pc:sldMk cId="2311844649" sldId="364"/>
        </pc:sldMkLst>
      </pc:sldChg>
      <pc:sldChg chg="modSp add mod">
        <pc:chgData name="Randall Cook" userId="86938957d0d8b134" providerId="LiveId" clId="{D65D6DD8-56DC-4820-808C-31A6E51405A7}" dt="2023-01-17T00:44:09.445" v="2033" actId="20577"/>
        <pc:sldMkLst>
          <pc:docMk/>
          <pc:sldMk cId="3291101796" sldId="364"/>
        </pc:sldMkLst>
        <pc:spChg chg="mod">
          <ac:chgData name="Randall Cook" userId="86938957d0d8b134" providerId="LiveId" clId="{D65D6DD8-56DC-4820-808C-31A6E51405A7}" dt="2023-01-17T00:44:09.445" v="2033" actId="20577"/>
          <ac:spMkLst>
            <pc:docMk/>
            <pc:sldMk cId="3291101796" sldId="364"/>
            <ac:spMk id="50180" creationId="{7820B53E-9EF3-A3C1-ADD9-8FCE0F21821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1D9E0A-A11B-9903-7575-5A798F0E2F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2754F3-C3C9-2157-073B-5DE99AFD7D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E0A91D8-26F1-49AD-904B-3B3135BB5EE5}" type="datetimeFigureOut">
              <a:rPr lang="en-US"/>
              <a:pPr>
                <a:defRPr/>
              </a:pPr>
              <a:t>1/16/2023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9FA4D9-BD25-C503-5E09-A66F3E4B1ED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BB771-F25C-F21E-AA6E-B5A481A14A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F9E963E-6E09-442D-A730-99FDFF0097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FFDF4E7-36AB-BCD6-3041-B8A068FD14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E9A8D10-3E67-F344-0BBA-D5A4A2EC7E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67C09601-446C-4FD7-A656-EDAB76E085FF}" type="datetimeFigureOut">
              <a:rPr lang="en-US"/>
              <a:pPr>
                <a:defRPr/>
              </a:pPr>
              <a:t>1/16/2023</a:t>
            </a:fld>
            <a:endParaRPr lang="en-US" dirty="0"/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31F551A1-9859-8BBD-F83C-33A7D0554EB0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B8A6781E-C02B-BE19-3DF0-396EE2A181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24363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D45820D1-1F09-E1CC-B723-5A1436F991A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89FFA125-52FB-A9EA-65D5-E881BE51C3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4872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A20BBD-C35E-4379-9183-DC868F56B1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DDAD07D7-7A6D-545B-8AEB-94800A2537F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5065FA5F-EB60-74D3-9C98-4E0AC1D84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F705022-9DA3-3BC2-0FA5-BA8A3353719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7E1402DE-10B5-A777-067D-13F4A727D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64B8714-5A49-2329-FD5C-4F403D7BFD9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94BD1F7-6562-1335-78D1-C2D9163C1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64B8714-5A49-2329-FD5C-4F403D7BF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94BD1F7-6562-1335-78D1-C2D9163C1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216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F705022-9DA3-3BC2-0FA5-BA8A33537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7E1402DE-10B5-A777-067D-13F4A727D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1973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F705022-9DA3-3BC2-0FA5-BA8A335371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7E1402DE-10B5-A777-067D-13F4A727D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558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64B8714-5A49-2329-FD5C-4F403D7BF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94BD1F7-6562-1335-78D1-C2D9163C1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359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64B8714-5A49-2329-FD5C-4F403D7BFD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D94BD1F7-6562-1335-78D1-C2D9163C1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00646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90B2522-3653-629A-2137-B10A8BC6F0F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57BC4AB-8469-8A59-1CD0-544AA4B281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AC89F3F-1359-A55B-5BC7-44132863E3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B8B72547-3661-A8E2-47B0-D5C854D910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3E151E3-EF2C-4139-CFBE-5E12C2A6D9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43DE454-9D70-3D67-016B-EFD6AF026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AD8A0249-710B-A4EA-90AE-50764034B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B6F8DED7-0EC1-708B-0DDC-88E56B08A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5094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01C84961-0DC4-E63C-4418-65C8C1E9F4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BFF512B-DC0F-AF73-CA62-8BEFC78A26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4450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01C84961-0DC4-E63C-4418-65C8C1E9F4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9BFF512B-DC0F-AF73-CA62-8BEFC78A26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4352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741BAFD2-E418-F79C-CDBF-B089A889FA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768E0F0-7675-7A23-E217-1194DC68C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741BAFD2-E418-F79C-CDBF-B089A889FA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768E0F0-7675-7A23-E217-1194DC68C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443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8592EC69-33DB-A326-9416-D52B6C4115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43917E27-170D-9962-CA0F-F08B3C582E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758549AE-637B-7A23-E943-4821DD1DE89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FB6779B7-1A5A-5F0D-D8B1-C674FA5AA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5794F791-7EC1-6C19-73EA-0D7662B6AAC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C6B79D5-3402-F028-0932-07892A8AC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11CE2B84-E35F-4079-FD8A-AC0F46515EC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C4BEB4E-B70F-4570-2F74-32171DB14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F55B799A-E13A-B95E-9FD2-D552E11D855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D5CE4774-60CA-6EE5-2DD9-14D6738C5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F55B799A-E13A-B95E-9FD2-D552E11D85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D5CE4774-60CA-6EE5-2DD9-14D6738C5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863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1403912E-AD7C-3AD7-528A-22C8580169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C0A9D15F-4020-A741-6BCD-D81A60804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A780946D-60CA-ECA0-0AAC-31DD3C10CD6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2FD6B7A9-7AA9-1A15-B003-C3D454C09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F2FECF10-1602-AC18-1BCC-D98AF17775C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0B9A0A9-2A30-D8DA-535C-9DD7DE02AE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C903F14B-7DE1-0B07-033F-C1DAF6FEC2E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895C5EFD-4827-E3CF-D3F6-73B2F57B9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957C0D0D-8A6B-A3EF-5856-E8223B578E1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1B54F2D1-94B6-B43E-4F8B-0C3546208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608E7109-8774-183D-C94A-B546F3F7DE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64367AA6-8CD9-67C2-20E4-A2A768ACBF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67335099-A02A-B157-4D34-65C912ED230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A603387-71D3-2789-1F05-5819B548B9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87BE54ED-E976-91AA-84DF-8F98418F588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0BBBB049-B5FE-EB96-6128-FE1A06361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5CE4C57-5D22-3AB7-8676-7A66CA8A698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15B1652E-26C5-927D-DD2A-447EDBFB5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3EBB2388-FA9B-4D1C-B246-F194C5A6BB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5FD80483-2615-4F7D-22FB-C02CCE34D5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212BCFF0-4A7C-2A92-5B30-B5859EB8A8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8F23DA58-8CA2-F15B-ED41-704B00EB05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4E5EC593-81A1-1E41-C0A5-75BE9F6111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9A951B33-4A30-35F5-8ED2-04CB37778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5FAABCFE-3526-10DF-CADA-E91F62763D9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3517EC7-1876-D0E6-F118-83A2BE712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5FAABCFE-3526-10DF-CADA-E91F62763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13517EC7-1876-D0E6-F118-83A2BE712B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56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B319DDAB-1247-AB6C-3CA4-1B1FD30CE2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7A337D70-E249-1CCF-1CCE-F5C15049F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FB1393F0-B24C-92BB-E8ED-BAD7D8A4BE8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1EAC2F46-3A17-4298-9EBC-E3923DB49B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D7D75059-68E1-45B2-ED6F-3A54F97CC1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2D184DDF-5B5D-B2AA-FB8C-C2FECF708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924B61-0291-D004-027C-26144DA1F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661791-345F-EB0E-6553-191A9715FF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E19E44-1979-101E-9039-EE81AECBB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1558AC-2E6A-461D-A155-290D8F6BB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55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563FA9-3F13-C760-D15D-1BB83617AE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945321-B984-A8CF-0AD1-EB0F7A6C85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6576CA-0C70-28B0-088F-ADBFE50D04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03B2F-3D5C-4239-8AF9-CB30F8C110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51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505F870-8413-E654-1C6A-0A7CC5D1CC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9F279FD-2510-804D-F166-DBDCA7763B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C0A75B-D73C-5A39-C673-B7D5437FDC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E57C7-EA1E-4011-ACE9-462355F107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928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A9267C-88CB-9216-076C-B841D9400E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22D915-802C-AF57-0007-C5F544A250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3510B6-D1AE-0C46-5CAD-D9DE0FCB4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F81556-90CC-4A52-AA99-5F771033A9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954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2AEC0D-FAFE-08AA-15FB-C4B3A13C7F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6482B6-3309-0CD7-22D3-CA038A9C30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81AFF6-876E-312A-A2E3-2E6E8B16EF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F5D3E-0346-4AB3-A9FD-6FFEF26A5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447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852713-32A5-DBD4-92E9-1BD7087CB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AEAB11-F8AA-4967-A5D2-8EC6A19EE9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F8F1E0-60CD-08FA-C7EA-30FA23208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920096-A57C-4F9F-A270-15717BF9B9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35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72B561B-CC78-C0BB-DA92-9389B91C70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839844E-34A2-4CDC-DD60-D9210B986C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3ED5F9-595E-FEC0-C078-D340258C8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7251B-5E3F-42AF-B94C-FE033D8CAA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929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6D95F60-2064-132F-69B8-0D380B08A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2D3BBC-19E6-C7CD-D181-6F741C96A8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B0B1442-3C47-A2FB-C755-04026CEDA1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2933C-991D-4D01-9EBF-04CF660801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10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24C2C1-4B60-8CC0-BE5C-0F0E358F29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E09B78F-BBA1-C4E5-DB52-4A668C64D6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1EBD4A-3E47-6AA9-9277-676486174F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39867-4030-4236-BF88-6E0D517573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319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7020B0-904E-766D-2B2D-2974CD9D2C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950874-BF08-3AE4-0622-2CE0F5283D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7DF34B-8F3A-BEF6-E286-6FC12BE31C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B96AE4-8674-43D2-801D-8ACCCA47B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3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3D7BF-2FFE-0B1F-2544-95D94E8BA4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CDAE2B-181A-4A52-623F-225FB91E58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3C0090-7571-C400-E145-EE5F46992C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F964D-BB00-4351-AF39-7279692CB4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71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1043382-C73B-7D90-BEB5-569521B57F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7BE0346-EB51-3043-F7D8-190E5D175F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4A063F-4A8C-8D79-0BFC-B28A6BD4A0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2546DC-4B70-6963-4567-DCF4ADFB04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1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AA2564E-F5B4-5748-4AEE-231B064CF7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4DC665-AD77-4042-AA05-5FC3110B76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hKEUFFEIgk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_OpRlUZQoI?feature=oembed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slide_3">
            <a:extLst>
              <a:ext uri="{FF2B5EF4-FFF2-40B4-BE49-F238E27FC236}">
                <a16:creationId xmlns:a16="http://schemas.microsoft.com/office/drawing/2014/main" id="{FE89DD4A-3833-97AF-8953-ADFF1B5EF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2B7A5D34-2FDF-0B42-A313-C4ED8E862C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1143000"/>
            <a:ext cx="6400800" cy="3505200"/>
          </a:xfrm>
        </p:spPr>
        <p:txBody>
          <a:bodyPr/>
          <a:lstStyle/>
          <a:p>
            <a:pPr eaLnBrk="1" hangingPunct="1"/>
            <a:r>
              <a:rPr lang="en-US" altLang="en-US" sz="5400" dirty="0"/>
              <a:t>The Lord’s Prayer</a:t>
            </a:r>
          </a:p>
          <a:p>
            <a:pPr eaLnBrk="1" hangingPunct="1"/>
            <a:r>
              <a:rPr lang="en-US" altLang="en-US" sz="3600" dirty="0"/>
              <a:t>“The Greatest Prayer”</a:t>
            </a:r>
          </a:p>
          <a:p>
            <a:pPr eaLnBrk="1" hangingPunct="1"/>
            <a:endParaRPr lang="en-US" altLang="en-US" sz="5400" dirty="0"/>
          </a:p>
          <a:p>
            <a:pPr eaLnBrk="1" hangingPunct="1"/>
            <a:endParaRPr lang="en-US" altLang="en-US" sz="900" dirty="0"/>
          </a:p>
          <a:p>
            <a:pPr eaLnBrk="1" hangingPunct="1"/>
            <a:r>
              <a:rPr lang="en-US" altLang="en-US" sz="900" dirty="0"/>
              <a:t>Source: </a:t>
            </a:r>
            <a:r>
              <a:rPr lang="en-US" altLang="en-US" sz="900" i="1" dirty="0"/>
              <a:t>Here we Stand </a:t>
            </a:r>
            <a:r>
              <a:rPr lang="en-US" altLang="en-US" sz="900" dirty="0"/>
              <a:t>lessons: The Greatest Prayer, God’s Kingdom and will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slide_4">
            <a:extLst>
              <a:ext uri="{FF2B5EF4-FFF2-40B4-BE49-F238E27FC236}">
                <a16:creationId xmlns:a16="http://schemas.microsoft.com/office/drawing/2014/main" id="{D6805B3E-A03E-994F-B9EB-32D804269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>
            <a:extLst>
              <a:ext uri="{FF2B5EF4-FFF2-40B4-BE49-F238E27FC236}">
                <a16:creationId xmlns:a16="http://schemas.microsoft.com/office/drawing/2014/main" id="{4E85592C-3E6D-1232-1F31-EE902DACE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4960" y="1752600"/>
            <a:ext cx="8382000" cy="29718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en-US" sz="4000" dirty="0"/>
              <a:t>*Who taught you the Lord’s Prayer?</a:t>
            </a:r>
            <a:br>
              <a:rPr lang="en-US" altLang="en-US" sz="4000" dirty="0"/>
            </a:br>
            <a:br>
              <a:rPr lang="en-US" altLang="en-US" sz="4000" dirty="0"/>
            </a:br>
            <a:r>
              <a:rPr lang="en-US" altLang="en-US" sz="4000" dirty="0"/>
              <a:t>*What role does prayer have in your life?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5F415C4-BB3E-7B6A-E8BC-991BD5D9A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4960" y="228600"/>
            <a:ext cx="7838440" cy="167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4000" dirty="0"/>
              <a:t>Faith Story—ask another student or your parent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lide_2">
            <a:extLst>
              <a:ext uri="{FF2B5EF4-FFF2-40B4-BE49-F238E27FC236}">
                <a16:creationId xmlns:a16="http://schemas.microsoft.com/office/drawing/2014/main" id="{AC5DF173-ADA4-BECE-457D-F875A8738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>
            <a:extLst>
              <a:ext uri="{FF2B5EF4-FFF2-40B4-BE49-F238E27FC236}">
                <a16:creationId xmlns:a16="http://schemas.microsoft.com/office/drawing/2014/main" id="{07505CE0-4C82-F21D-5344-EE3B9216D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Matthew 6:5-15 Read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5788910-FBB6-D457-3EB3-F43231ED5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Lutheran Study Bible p. 1614—World of the Bible Sidebar. Imagine what it would be like if people prayed on the street corner now.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Lutheran Study Bible p. 1614—Bible Concepts sidebar 6:9-15, What are some names used for God.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lide_2">
            <a:extLst>
              <a:ext uri="{FF2B5EF4-FFF2-40B4-BE49-F238E27FC236}">
                <a16:creationId xmlns:a16="http://schemas.microsoft.com/office/drawing/2014/main" id="{AC5DF173-ADA4-BECE-457D-F875A8738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>
            <a:extLst>
              <a:ext uri="{FF2B5EF4-FFF2-40B4-BE49-F238E27FC236}">
                <a16:creationId xmlns:a16="http://schemas.microsoft.com/office/drawing/2014/main" id="{07505CE0-4C82-F21D-5344-EE3B9216D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Matthew 6:5-15 Read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5788910-FBB6-D457-3EB3-F43231ED5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Lutheran Study Bible p. 1614—World of the Bible Sidebar. Imagine what it would be like if people prayed on the street corner now.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r>
              <a:rPr lang="en-US" altLang="en-US" sz="2800" dirty="0"/>
              <a:t>Lutheran Study Bible p. 1614—Bible Concepts sidebar 6:9-15, What are some names used for God.</a:t>
            </a:r>
          </a:p>
        </p:txBody>
      </p:sp>
    </p:spTree>
    <p:extLst>
      <p:ext uri="{BB962C8B-B14F-4D97-AF65-F5344CB8AC3E}">
        <p14:creationId xmlns:p14="http://schemas.microsoft.com/office/powerpoint/2010/main" val="158291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slide_4">
            <a:extLst>
              <a:ext uri="{FF2B5EF4-FFF2-40B4-BE49-F238E27FC236}">
                <a16:creationId xmlns:a16="http://schemas.microsoft.com/office/drawing/2014/main" id="{D6805B3E-A03E-994F-B9EB-32D804269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>
            <a:extLst>
              <a:ext uri="{FF2B5EF4-FFF2-40B4-BE49-F238E27FC236}">
                <a16:creationId xmlns:a16="http://schemas.microsoft.com/office/drawing/2014/main" id="{4E85592C-3E6D-1232-1F31-EE902DACE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000760"/>
            <a:ext cx="8229600" cy="42672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en-US" sz="2800" dirty="0"/>
              <a:t>*When Jesus teaches the disciples to pray, he encourages them to ask for what they want.</a:t>
            </a:r>
            <a:br>
              <a:rPr lang="en-US" altLang="en-US" sz="2800" dirty="0"/>
            </a:br>
            <a:br>
              <a:rPr lang="en-US" altLang="en-US" sz="2800" dirty="0"/>
            </a:br>
            <a:r>
              <a:rPr lang="en-US" altLang="en-US" sz="2800" dirty="0"/>
              <a:t>*How we ask depends on how we view our relationship with God.</a:t>
            </a:r>
            <a:br>
              <a:rPr lang="en-US" altLang="en-US" sz="2800" dirty="0"/>
            </a:br>
            <a:br>
              <a:rPr lang="en-US" altLang="en-US" sz="2800" dirty="0"/>
            </a:br>
            <a:r>
              <a:rPr lang="en-US" altLang="en-US" sz="2800" dirty="0"/>
              <a:t>* According to the introduction: How does Luther suggest we view our relationship with God?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5F415C4-BB3E-7B6A-E8BC-991BD5D9A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08280"/>
            <a:ext cx="8382000" cy="101092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Student Handbook p. 301--INTRODUCTION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43206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slide_4">
            <a:extLst>
              <a:ext uri="{FF2B5EF4-FFF2-40B4-BE49-F238E27FC236}">
                <a16:creationId xmlns:a16="http://schemas.microsoft.com/office/drawing/2014/main" id="{D6805B3E-A03E-994F-B9EB-32D8042691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>
            <a:extLst>
              <a:ext uri="{FF2B5EF4-FFF2-40B4-BE49-F238E27FC236}">
                <a16:creationId xmlns:a16="http://schemas.microsoft.com/office/drawing/2014/main" id="{4E85592C-3E6D-1232-1F31-EE902DACE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The First Petition:</a:t>
            </a:r>
            <a:br>
              <a:rPr lang="en-US" altLang="en-US" dirty="0"/>
            </a:br>
            <a:r>
              <a:rPr lang="en-US" altLang="en-US" dirty="0"/>
              <a:t>Hallowed be your name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Read: What is this? </a:t>
            </a:r>
            <a:br>
              <a:rPr lang="en-US" altLang="en-US" dirty="0"/>
            </a:br>
            <a:r>
              <a:rPr lang="en-US" altLang="en-US" dirty="0"/>
              <a:t>What does this mean?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B5F415C4-BB3E-7B6A-E8BC-991BD5D9A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8600"/>
            <a:ext cx="8153400" cy="457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4237244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lide_2">
            <a:extLst>
              <a:ext uri="{FF2B5EF4-FFF2-40B4-BE49-F238E27FC236}">
                <a16:creationId xmlns:a16="http://schemas.microsoft.com/office/drawing/2014/main" id="{AC5DF173-ADA4-BECE-457D-F875A8738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>
            <a:extLst>
              <a:ext uri="{FF2B5EF4-FFF2-40B4-BE49-F238E27FC236}">
                <a16:creationId xmlns:a16="http://schemas.microsoft.com/office/drawing/2014/main" id="{07505CE0-4C82-F21D-5344-EE3B9216D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of Intro and 1</a:t>
            </a:r>
            <a:r>
              <a:rPr lang="en-US" altLang="en-US" baseline="30000" dirty="0"/>
              <a:t>st</a:t>
            </a:r>
            <a:r>
              <a:rPr lang="en-US" altLang="en-US" dirty="0"/>
              <a:t> Petition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5788910-FBB6-D457-3EB3-F43231ED5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4160" y="990600"/>
            <a:ext cx="8727440" cy="5029200"/>
          </a:xfrm>
        </p:spPr>
        <p:txBody>
          <a:bodyPr/>
          <a:lstStyle/>
          <a:p>
            <a:pPr eaLnBrk="1" hangingPunct="1"/>
            <a:r>
              <a:rPr lang="en-US" dirty="0"/>
              <a:t>The Lord’s Prayer teaches us how to communicate with God.</a:t>
            </a:r>
          </a:p>
          <a:p>
            <a:pPr eaLnBrk="1" hangingPunct="1"/>
            <a:r>
              <a:rPr lang="en-US" dirty="0"/>
              <a:t>Jesus wasn’t a fan of trying to show off by praying in front of others (Matthew 6:5). </a:t>
            </a:r>
          </a:p>
          <a:p>
            <a:pPr eaLnBrk="1" hangingPunct="1"/>
            <a:r>
              <a:rPr lang="en-US" dirty="0"/>
              <a:t>Prayer doesn’t work because we’re so great—it works because God is.</a:t>
            </a:r>
          </a:p>
          <a:p>
            <a:pPr eaLnBrk="1" hangingPunct="1"/>
            <a:r>
              <a:rPr lang="en-US" dirty="0"/>
              <a:t>God hears all prayers; there isn’t a wrong way to talk to God.</a:t>
            </a:r>
          </a:p>
          <a:p>
            <a:pPr eaLnBrk="1" hangingPunct="1"/>
            <a:r>
              <a:rPr lang="en-US" dirty="0"/>
              <a:t> Luther divided the Lord’s Prayer into seven sections called “petitions” (plus an introduction and conclusion). </a:t>
            </a:r>
          </a:p>
          <a:p>
            <a:pPr eaLnBrk="1" hangingPunct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823165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lide_2">
            <a:extLst>
              <a:ext uri="{FF2B5EF4-FFF2-40B4-BE49-F238E27FC236}">
                <a16:creationId xmlns:a16="http://schemas.microsoft.com/office/drawing/2014/main" id="{AC5DF173-ADA4-BECE-457D-F875A8738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>
            <a:extLst>
              <a:ext uri="{FF2B5EF4-FFF2-40B4-BE49-F238E27FC236}">
                <a16:creationId xmlns:a16="http://schemas.microsoft.com/office/drawing/2014/main" id="{07505CE0-4C82-F21D-5344-EE3B9216D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of Intro and 1</a:t>
            </a:r>
            <a:r>
              <a:rPr lang="en-US" altLang="en-US" baseline="30000" dirty="0"/>
              <a:t>st</a:t>
            </a:r>
            <a:r>
              <a:rPr lang="en-US" altLang="en-US" dirty="0"/>
              <a:t> Petition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5788910-FBB6-D457-3EB3-F43231ED5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4160" y="990600"/>
            <a:ext cx="8727440" cy="5029200"/>
          </a:xfrm>
        </p:spPr>
        <p:txBody>
          <a:bodyPr/>
          <a:lstStyle/>
          <a:p>
            <a:pPr eaLnBrk="1" hangingPunct="1"/>
            <a:r>
              <a:rPr lang="en-US" sz="2800" dirty="0"/>
              <a:t>This is one of the first times in the Bible that God is referred to as “Father.”</a:t>
            </a:r>
          </a:p>
          <a:p>
            <a:pPr eaLnBrk="1" hangingPunct="1"/>
            <a:r>
              <a:rPr lang="en-US" sz="2800" dirty="0"/>
              <a:t> We have access to God in a special way because God created us out of love. ] God promises to hear all of our prayers—and answer them in God’s own way. </a:t>
            </a:r>
          </a:p>
          <a:p>
            <a:pPr eaLnBrk="1" hangingPunct="1"/>
            <a:r>
              <a:rPr lang="en-US" sz="2800" dirty="0"/>
              <a:t>There is great power in knowing someone’s name.</a:t>
            </a:r>
          </a:p>
          <a:p>
            <a:pPr eaLnBrk="1" hangingPunct="1"/>
            <a:r>
              <a:rPr lang="en-US" sz="2800" dirty="0"/>
              <a:t> Knowing someone’s name gives you access to that person. </a:t>
            </a:r>
          </a:p>
          <a:p>
            <a:pPr eaLnBrk="1" hangingPunct="1"/>
            <a:r>
              <a:rPr lang="en-US" sz="2800" dirty="0"/>
              <a:t>It is important that the things we do in God’s name give people the right idea of who God is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33644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slide_3">
            <a:extLst>
              <a:ext uri="{FF2B5EF4-FFF2-40B4-BE49-F238E27FC236}">
                <a16:creationId xmlns:a16="http://schemas.microsoft.com/office/drawing/2014/main" id="{B2376C74-4A45-CF1C-EFAD-C1135FFDB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>
            <a:extLst>
              <a:ext uri="{FF2B5EF4-FFF2-40B4-BE49-F238E27FC236}">
                <a16:creationId xmlns:a16="http://schemas.microsoft.com/office/drawing/2014/main" id="{171689EA-7A9B-2157-F4C4-341A23DE89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1905000"/>
          </a:xfrm>
        </p:spPr>
        <p:txBody>
          <a:bodyPr/>
          <a:lstStyle/>
          <a:p>
            <a:pPr eaLnBrk="1" hangingPunct="1"/>
            <a:r>
              <a:rPr lang="en-US" altLang="en-US" sz="5400"/>
              <a:t>God’s Kingdom                and Will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slide_2">
            <a:extLst>
              <a:ext uri="{FF2B5EF4-FFF2-40B4-BE49-F238E27FC236}">
                <a16:creationId xmlns:a16="http://schemas.microsoft.com/office/drawing/2014/main" id="{BA880257-17AC-A2E5-B400-0BFFFBAC5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3861E028-9D8F-14C1-7689-79AF31B97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Today’s Story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D16F3AA-F938-DFCD-9E1B-3FA7B9A34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sz="3000"/>
              <a:t>Bible Text: </a:t>
            </a:r>
            <a:r>
              <a:rPr lang="en-US" altLang="en-US"/>
              <a:t>Luke 1:46-55; Mark 14:32-36</a:t>
            </a:r>
          </a:p>
          <a:p>
            <a:pPr eaLnBrk="1" hangingPunct="1"/>
            <a:r>
              <a:rPr lang="en-US" altLang="en-US" sz="3000"/>
              <a:t>Lesson Focus: </a:t>
            </a:r>
            <a:r>
              <a:rPr lang="en-US" altLang="en-US"/>
              <a:t>God’s will and kingdom are all around us.</a:t>
            </a:r>
          </a:p>
          <a:p>
            <a:pPr eaLnBrk="1" hangingPunct="1"/>
            <a:r>
              <a:rPr lang="en-US" altLang="en-US" sz="3000"/>
              <a:t>Big Question: </a:t>
            </a:r>
            <a:r>
              <a:rPr lang="en-US" altLang="en-US"/>
              <a:t>What does God want         from me?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slide_2">
            <a:extLst>
              <a:ext uri="{FF2B5EF4-FFF2-40B4-BE49-F238E27FC236}">
                <a16:creationId xmlns:a16="http://schemas.microsoft.com/office/drawing/2014/main" id="{B3819CE4-9B6A-2C48-29BC-BE645E572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>
            <a:extLst>
              <a:ext uri="{FF2B5EF4-FFF2-40B4-BE49-F238E27FC236}">
                <a16:creationId xmlns:a16="http://schemas.microsoft.com/office/drawing/2014/main" id="{56D50D32-092A-C24B-2C76-3F4F05689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Key Words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50B72BE-E93F-2B70-B3C9-CBF0AE06A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772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100" b="1" dirty="0">
                <a:solidFill>
                  <a:srgbClr val="000000"/>
                </a:solidFill>
              </a:rPr>
              <a:t>CO-CREATOR:</a:t>
            </a:r>
            <a:r>
              <a:rPr lang="en-US" altLang="en-US" sz="2100" dirty="0">
                <a:solidFill>
                  <a:srgbClr val="000000"/>
                </a:solidFill>
              </a:rPr>
              <a:t> someone who collaborates in the making of something.</a:t>
            </a:r>
          </a:p>
          <a:p>
            <a:pPr>
              <a:buFontTx/>
              <a:buNone/>
            </a:pPr>
            <a:r>
              <a:rPr lang="en-US" altLang="en-US" sz="2100" b="1" dirty="0">
                <a:solidFill>
                  <a:srgbClr val="000000"/>
                </a:solidFill>
              </a:rPr>
              <a:t>NOW AND NOT YET:</a:t>
            </a:r>
            <a:r>
              <a:rPr lang="en-US" altLang="en-US" sz="2100" dirty="0">
                <a:solidFill>
                  <a:srgbClr val="000000"/>
                </a:solidFill>
              </a:rPr>
              <a:t> refers to the state in which all Christians live as we wait for God to fulfill all God’s promises, having witnessed their completion in Jesus.</a:t>
            </a:r>
          </a:p>
          <a:p>
            <a:pPr>
              <a:buFontTx/>
              <a:buNone/>
            </a:pPr>
            <a:r>
              <a:rPr lang="en-US" altLang="en-US" sz="2100" b="1" dirty="0">
                <a:solidFill>
                  <a:srgbClr val="000000"/>
                </a:solidFill>
              </a:rPr>
              <a:t>WILL:</a:t>
            </a:r>
            <a:r>
              <a:rPr lang="en-US" altLang="en-US" sz="2100" dirty="0">
                <a:solidFill>
                  <a:srgbClr val="000000"/>
                </a:solidFill>
              </a:rPr>
              <a:t> a person’s desire, wish, or volition to accomplish something.</a:t>
            </a:r>
            <a:endParaRPr lang="en-US" altLang="en-US" sz="2100" b="1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altLang="en-US" sz="2100" b="1" dirty="0">
                <a:solidFill>
                  <a:srgbClr val="000000"/>
                </a:solidFill>
              </a:rPr>
              <a:t>WILLINGNESS:</a:t>
            </a:r>
            <a:r>
              <a:rPr lang="en-US" altLang="en-US" sz="2100" dirty="0">
                <a:solidFill>
                  <a:srgbClr val="000000"/>
                </a:solidFill>
              </a:rPr>
              <a:t> how receptive a person is to doing a certain thing.</a:t>
            </a:r>
          </a:p>
          <a:p>
            <a:pPr>
              <a:buFontTx/>
              <a:buNone/>
            </a:pPr>
            <a:r>
              <a:rPr lang="en-US" altLang="en-US" sz="2100" b="1" dirty="0">
                <a:solidFill>
                  <a:srgbClr val="000000"/>
                </a:solidFill>
              </a:rPr>
              <a:t>TRUST:</a:t>
            </a:r>
            <a:r>
              <a:rPr lang="en-US" altLang="en-US" sz="2100" dirty="0">
                <a:solidFill>
                  <a:srgbClr val="000000"/>
                </a:solidFill>
              </a:rPr>
              <a:t> when you let go of your own will and let yourself ride on someone else’s, especially when you don’t know what will happen.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slide_2">
            <a:extLst>
              <a:ext uri="{FF2B5EF4-FFF2-40B4-BE49-F238E27FC236}">
                <a16:creationId xmlns:a16="http://schemas.microsoft.com/office/drawing/2014/main" id="{99116FCE-9895-F516-6255-67247556F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E2211BE3-3011-5D64-B000-B0FE709BE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3048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The Lord’s Prayer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095FDAEB-FCE5-DD4D-AA94-78C0EFEBB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763000" cy="6096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sz="2800" dirty="0"/>
          </a:p>
          <a:p>
            <a:pPr marL="0" indent="0" eaLnBrk="1" hangingPunct="1">
              <a:buFontTx/>
              <a:buNone/>
            </a:pPr>
            <a:r>
              <a:rPr lang="en-US" altLang="en-US" sz="2800" dirty="0"/>
              <a:t>Take a moment to slow yourself down and breathe. As your opening prayer, listen to this musical version. </a:t>
            </a:r>
          </a:p>
          <a:p>
            <a:pPr marL="0" indent="0" eaLnBrk="1" hangingPunct="1">
              <a:buFontTx/>
              <a:buNone/>
            </a:pPr>
            <a:endParaRPr lang="en-US" altLang="en-US" sz="2800" dirty="0"/>
          </a:p>
        </p:txBody>
      </p:sp>
      <p:pic>
        <p:nvPicPr>
          <p:cNvPr id="2" name="Online Media 1" title="THE NEW LORD'S PRAYER SONG 🙏🏻 Heart of Worship">
            <a:hlinkClick r:id="" action="ppaction://media"/>
            <a:extLst>
              <a:ext uri="{FF2B5EF4-FFF2-40B4-BE49-F238E27FC236}">
                <a16:creationId xmlns:a16="http://schemas.microsoft.com/office/drawing/2014/main" id="{17F9EEAF-2375-D328-BAD9-E16CC05039B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302000" y="2711450"/>
            <a:ext cx="25400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29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slide_2">
            <a:extLst>
              <a:ext uri="{FF2B5EF4-FFF2-40B4-BE49-F238E27FC236}">
                <a16:creationId xmlns:a16="http://schemas.microsoft.com/office/drawing/2014/main" id="{051E032E-982E-35D5-5663-1BDB4F687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>
            <a:extLst>
              <a:ext uri="{FF2B5EF4-FFF2-40B4-BE49-F238E27FC236}">
                <a16:creationId xmlns:a16="http://schemas.microsoft.com/office/drawing/2014/main" id="{58FFD179-0B41-558E-21DF-DE1CBE85B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God’s Kingdom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FD9EB23-B25F-1749-DD5F-CD404BF39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772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Kingdom:  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a spatial metaphor used to explain the realm of God, God’s action in the world. God’s realm guides our way of life, set of values, and identity.</a:t>
            </a:r>
          </a:p>
        </p:txBody>
      </p:sp>
    </p:spTree>
    <p:extLst>
      <p:ext uri="{BB962C8B-B14F-4D97-AF65-F5344CB8AC3E}">
        <p14:creationId xmlns:p14="http://schemas.microsoft.com/office/powerpoint/2010/main" val="116496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slide_2">
            <a:extLst>
              <a:ext uri="{FF2B5EF4-FFF2-40B4-BE49-F238E27FC236}">
                <a16:creationId xmlns:a16="http://schemas.microsoft.com/office/drawing/2014/main" id="{051E032E-982E-35D5-5663-1BDB4F687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>
            <a:extLst>
              <a:ext uri="{FF2B5EF4-FFF2-40B4-BE49-F238E27FC236}">
                <a16:creationId xmlns:a16="http://schemas.microsoft.com/office/drawing/2014/main" id="{58FFD179-0B41-558E-21DF-DE1CBE85B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>
                <a:solidFill>
                  <a:srgbClr val="000000"/>
                </a:solidFill>
              </a:rPr>
              <a:t>**Read Luke 1:46-55.</a:t>
            </a:r>
            <a:endParaRPr lang="en-US" altLang="en-US" dirty="0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FD9EB23-B25F-1749-DD5F-CD404BF391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77200" cy="4267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known as Mary’s Magnificat. This is a description of the upside-down nature of God’s kingdom. (different from society’s values)</a:t>
            </a:r>
          </a:p>
        </p:txBody>
      </p:sp>
    </p:spTree>
    <p:extLst>
      <p:ext uri="{BB962C8B-B14F-4D97-AF65-F5344CB8AC3E}">
        <p14:creationId xmlns:p14="http://schemas.microsoft.com/office/powerpoint/2010/main" val="345961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slide_2">
            <a:extLst>
              <a:ext uri="{FF2B5EF4-FFF2-40B4-BE49-F238E27FC236}">
                <a16:creationId xmlns:a16="http://schemas.microsoft.com/office/drawing/2014/main" id="{CA1D10F6-95E6-FE13-18D4-681427090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>
            <a:extLst>
              <a:ext uri="{FF2B5EF4-FFF2-40B4-BE49-F238E27FC236}">
                <a16:creationId xmlns:a16="http://schemas.microsoft.com/office/drawing/2014/main" id="{7D80E164-5B48-8E71-FF52-09AD06A0B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Open the Bible: Luke 17:20-21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E854119-9190-9EA5-A23C-10A043D76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4343400"/>
          </a:xfrm>
        </p:spPr>
        <p:txBody>
          <a:bodyPr/>
          <a:lstStyle/>
          <a:p>
            <a:r>
              <a:rPr lang="en-US" altLang="en-US" sz="2600"/>
              <a:t>“Once Jesus was asked by the Pharisees when the kingdom of God was coming, and he answered, "The kingdom of God is not coming with things that can be observed; nor will they say, "Look, here it is!' or "There it is!' For, in fact, the kingdom of God is among you."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slide_2">
            <a:extLst>
              <a:ext uri="{FF2B5EF4-FFF2-40B4-BE49-F238E27FC236}">
                <a16:creationId xmlns:a16="http://schemas.microsoft.com/office/drawing/2014/main" id="{CA1D10F6-95E6-FE13-18D4-681427090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>
            <a:extLst>
              <a:ext uri="{FF2B5EF4-FFF2-40B4-BE49-F238E27FC236}">
                <a16:creationId xmlns:a16="http://schemas.microsoft.com/office/drawing/2014/main" id="{7D80E164-5B48-8E71-FF52-09AD06A0BE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06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Read Luke 15:8-10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E854119-9190-9EA5-A23C-10A043D765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924800" cy="4343400"/>
          </a:xfrm>
        </p:spPr>
        <p:txBody>
          <a:bodyPr/>
          <a:lstStyle/>
          <a:p>
            <a:r>
              <a:rPr lang="en-US" altLang="en-US" sz="2600" dirty="0"/>
              <a:t>Who is God like in this parable?</a:t>
            </a:r>
          </a:p>
          <a:p>
            <a:r>
              <a:rPr lang="en-US" altLang="en-US" sz="2600" dirty="0"/>
              <a:t>Who is like the lost coin?</a:t>
            </a:r>
          </a:p>
          <a:p>
            <a:r>
              <a:rPr lang="en-US" altLang="en-US" sz="2600" dirty="0"/>
              <a:t>What does this parable tell us about God?</a:t>
            </a:r>
          </a:p>
          <a:p>
            <a:r>
              <a:rPr lang="en-US" altLang="en-US" sz="2600" dirty="0"/>
              <a:t>How does this help us understand the kingdom of God?</a:t>
            </a:r>
          </a:p>
        </p:txBody>
      </p:sp>
    </p:spTree>
    <p:extLst>
      <p:ext uri="{BB962C8B-B14F-4D97-AF65-F5344CB8AC3E}">
        <p14:creationId xmlns:p14="http://schemas.microsoft.com/office/powerpoint/2010/main" val="35507506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slide_4">
            <a:extLst>
              <a:ext uri="{FF2B5EF4-FFF2-40B4-BE49-F238E27FC236}">
                <a16:creationId xmlns:a16="http://schemas.microsoft.com/office/drawing/2014/main" id="{E3C3134A-744F-DCDC-DB81-115D1AE19E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2">
            <a:extLst>
              <a:ext uri="{FF2B5EF4-FFF2-40B4-BE49-F238E27FC236}">
                <a16:creationId xmlns:a16="http://schemas.microsoft.com/office/drawing/2014/main" id="{D0C5E251-04DE-392E-7D17-2B33822B9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p. 301 The Second Petition:</a:t>
            </a:r>
            <a:br>
              <a:rPr lang="en-US" altLang="en-US" dirty="0"/>
            </a:br>
            <a:r>
              <a:rPr lang="en-US" altLang="en-US" dirty="0"/>
              <a:t>Your Kingdom come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What is this? </a:t>
            </a:r>
            <a:br>
              <a:rPr lang="en-US" altLang="en-US" dirty="0"/>
            </a:br>
            <a:r>
              <a:rPr lang="en-US" altLang="en-US" dirty="0"/>
              <a:t>What does this mean?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E01C58A-B79E-2AF3-18D6-F2015B0F0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8600"/>
            <a:ext cx="8153400" cy="457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slide_4">
            <a:extLst>
              <a:ext uri="{FF2B5EF4-FFF2-40B4-BE49-F238E27FC236}">
                <a16:creationId xmlns:a16="http://schemas.microsoft.com/office/drawing/2014/main" id="{2BC276E1-46F1-68E3-B7B5-DCEFEC2E4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2">
            <a:extLst>
              <a:ext uri="{FF2B5EF4-FFF2-40B4-BE49-F238E27FC236}">
                <a16:creationId xmlns:a16="http://schemas.microsoft.com/office/drawing/2014/main" id="{28A6A9CC-019C-F1A4-2649-9EBEEC2E7C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p. 302 The Third Petition:</a:t>
            </a:r>
            <a:br>
              <a:rPr lang="en-US" altLang="en-US" dirty="0"/>
            </a:br>
            <a:r>
              <a:rPr lang="en-US" altLang="en-US" dirty="0"/>
              <a:t>Your will be done, on earth as in heaven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What is this? </a:t>
            </a:r>
            <a:br>
              <a:rPr lang="en-US" altLang="en-US" dirty="0"/>
            </a:br>
            <a:r>
              <a:rPr lang="en-US" altLang="en-US" dirty="0"/>
              <a:t>What does this mean?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9E79840-FEF9-2488-8EEC-E022A2F28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28600"/>
            <a:ext cx="8153400" cy="457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slide_2">
            <a:extLst>
              <a:ext uri="{FF2B5EF4-FFF2-40B4-BE49-F238E27FC236}">
                <a16:creationId xmlns:a16="http://schemas.microsoft.com/office/drawing/2014/main" id="{4306C778-FC92-1B93-9EA2-5F12B6011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2">
            <a:extLst>
              <a:ext uri="{FF2B5EF4-FFF2-40B4-BE49-F238E27FC236}">
                <a16:creationId xmlns:a16="http://schemas.microsoft.com/office/drawing/2014/main" id="{6B83EF33-1A32-2533-548D-AD74199E34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 b="1"/>
              <a:t>God’s</a:t>
            </a:r>
            <a:r>
              <a:rPr lang="en-US" altLang="en-US"/>
              <a:t> Will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5CA65E6-7FEF-C698-A4C3-7ECF63FC3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0772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WILL: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a person’s desire, wish, or volition to accomplish something.</a:t>
            </a:r>
            <a:endParaRPr lang="en-US" altLang="en-US" sz="2800" b="1">
              <a:solidFill>
                <a:srgbClr val="000000"/>
              </a:solidFill>
            </a:endParaRP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WILLINGNESS: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 how receptive a person is to doing a certain thing.</a:t>
            </a: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000000"/>
                </a:solidFill>
              </a:rPr>
              <a:t>TRUST:</a:t>
            </a:r>
            <a:r>
              <a:rPr lang="en-US" altLang="en-US" sz="2800">
                <a:solidFill>
                  <a:srgbClr val="0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when you let go of your own will and let yourself ride on someone else’s, especially when you don’t know what will happen.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slide_2">
            <a:extLst>
              <a:ext uri="{FF2B5EF4-FFF2-40B4-BE49-F238E27FC236}">
                <a16:creationId xmlns:a16="http://schemas.microsoft.com/office/drawing/2014/main" id="{24016D6E-A487-3C9E-539A-5EB2A757B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2">
            <a:extLst>
              <a:ext uri="{FF2B5EF4-FFF2-40B4-BE49-F238E27FC236}">
                <a16:creationId xmlns:a16="http://schemas.microsoft.com/office/drawing/2014/main" id="{7300A2BC-04CE-F0D4-986C-FE6175F1E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God’s will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5B3CD76-D602-8B05-4263-CE766FB895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01000" cy="4343400"/>
          </a:xfrm>
        </p:spPr>
        <p:txBody>
          <a:bodyPr/>
          <a:lstStyle/>
          <a:p>
            <a:r>
              <a:rPr lang="en-US" altLang="en-US" sz="2600"/>
              <a:t>Jesus refers to God’s will:</a:t>
            </a:r>
          </a:p>
          <a:p>
            <a:pPr lvl="1"/>
            <a:r>
              <a:rPr lang="en-US" altLang="en-US" sz="2200"/>
              <a:t>Mark 3.35 </a:t>
            </a:r>
            <a:r>
              <a:rPr lang="en-US" altLang="en-US" sz="2400"/>
              <a:t>“Whoever does the will of God is my brother and sister and mother." </a:t>
            </a:r>
          </a:p>
          <a:p>
            <a:pPr lvl="1"/>
            <a:endParaRPr lang="en-US" altLang="en-US" sz="2400"/>
          </a:p>
          <a:p>
            <a:pPr lvl="1"/>
            <a:r>
              <a:rPr lang="en-US" altLang="en-US" sz="2400"/>
              <a:t>How do we discern what is God’s will?</a:t>
            </a:r>
          </a:p>
          <a:p>
            <a:pPr lvl="2"/>
            <a:r>
              <a:rPr lang="en-US" altLang="en-US" sz="1800"/>
              <a:t>Read and study Bible.</a:t>
            </a:r>
          </a:p>
          <a:p>
            <a:pPr lvl="2"/>
            <a:r>
              <a:rPr lang="en-US" altLang="en-US" sz="1800"/>
              <a:t>Prayer</a:t>
            </a:r>
          </a:p>
          <a:p>
            <a:pPr lvl="2"/>
            <a:r>
              <a:rPr lang="en-US" altLang="en-US" sz="1800"/>
              <a:t>trust</a:t>
            </a:r>
          </a:p>
          <a:p>
            <a:pPr lvl="2"/>
            <a:endParaRPr lang="en-US" altLang="en-US" sz="1800"/>
          </a:p>
          <a:p>
            <a:pPr>
              <a:buFontTx/>
              <a:buNone/>
            </a:pPr>
            <a:r>
              <a:rPr lang="en-US" altLang="en-US" sz="2600">
                <a:solidFill>
                  <a:srgbClr val="000000"/>
                </a:solidFill>
              </a:rPr>
              <a:t>.</a:t>
            </a:r>
          </a:p>
          <a:p>
            <a:pPr>
              <a:buFontTx/>
              <a:buNone/>
            </a:pPr>
            <a:endParaRPr lang="en-US" altLang="en-US" sz="2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slide_2">
            <a:extLst>
              <a:ext uri="{FF2B5EF4-FFF2-40B4-BE49-F238E27FC236}">
                <a16:creationId xmlns:a16="http://schemas.microsoft.com/office/drawing/2014/main" id="{2D77A274-00DC-92EC-8AEA-0ED9E3F1A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2">
            <a:extLst>
              <a:ext uri="{FF2B5EF4-FFF2-40B4-BE49-F238E27FC236}">
                <a16:creationId xmlns:a16="http://schemas.microsoft.com/office/drawing/2014/main" id="{1E4BC299-6427-3875-F3E6-BA86C11A3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of God’s Kingdom and Will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7820B53E-9EF3-A3C1-ADD9-8FCE0F218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altLang="en-US" sz="2400" b="1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Humans have a hard time understanding what God’s kingdom and will really are (Luke 17:20-21).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Think of God’s kingdom as something that forms wherever and whenever people respond to God’s loving will (Romans 14:17).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When we don’t understand why bad things happen, it’s easy to ask God, “Why?” But God’s will for creation is always and ultimately good (1 Peter 4:19).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Even though God’s kingdom is here on earth, it’s not quite complete yet (Acts 1:6-8). ] Luther talked about God’s kingdom as being “now and not yet.”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slide_2">
            <a:extLst>
              <a:ext uri="{FF2B5EF4-FFF2-40B4-BE49-F238E27FC236}">
                <a16:creationId xmlns:a16="http://schemas.microsoft.com/office/drawing/2014/main" id="{2D77A274-00DC-92EC-8AEA-0ED9E3F1A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Rectangle 2">
            <a:extLst>
              <a:ext uri="{FF2B5EF4-FFF2-40B4-BE49-F238E27FC236}">
                <a16:creationId xmlns:a16="http://schemas.microsoft.com/office/drawing/2014/main" id="{1E4BC299-6427-3875-F3E6-BA86C11A3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of God’s Kingdom and Will</a:t>
            </a:r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7820B53E-9EF3-A3C1-ADD9-8FCE0F218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382000" cy="5181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altLang="en-US" sz="2400" b="1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We can learn about God’s will and kingdom by reading and studying the Bible—especially the life and ministry of Jesus (John 6:40).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Regular prayer also helps us to discern God’s will and build God’s kingdom (Colossians 1:9-13).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 Through baptism we are given a place in God’s kingdom (John 3:5-6).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Christians have a responsibility to help make the “kingdom come on earth” by doing God’s will (1 John 2:15-17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01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slide_2">
            <a:extLst>
              <a:ext uri="{FF2B5EF4-FFF2-40B4-BE49-F238E27FC236}">
                <a16:creationId xmlns:a16="http://schemas.microsoft.com/office/drawing/2014/main" id="{509F8C45-D0C0-FFE0-A7A5-E38BABC59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58761E19-DDF1-FB5D-BF08-42F090A6E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72720"/>
            <a:ext cx="7772400" cy="66548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Prayer is a relationship with God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6E60E15-0B1D-9FC7-E5E8-9C38AD682D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534400" cy="5867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n-US" sz="3600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600" dirty="0"/>
              <a:t>When Jesus taught the Lord’s Prayer to his disciples, Jesus was inviting them (and us) into a relationship with God.</a:t>
            </a:r>
          </a:p>
          <a:p>
            <a:pPr marL="0" indent="0" eaLnBrk="1" hangingPunct="1">
              <a:buFontTx/>
              <a:buNone/>
            </a:pPr>
            <a:endParaRPr lang="en-US" altLang="en-US" sz="3600" dirty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3600" dirty="0"/>
              <a:t>Jesus offered the Lord’s prayer as an example.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4" descr="slide_3">
            <a:extLst>
              <a:ext uri="{FF2B5EF4-FFF2-40B4-BE49-F238E27FC236}">
                <a16:creationId xmlns:a16="http://schemas.microsoft.com/office/drawing/2014/main" id="{5F4E7ECA-825A-D637-4CA0-D7A09E633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Rectangle 3">
            <a:extLst>
              <a:ext uri="{FF2B5EF4-FFF2-40B4-BE49-F238E27FC236}">
                <a16:creationId xmlns:a16="http://schemas.microsoft.com/office/drawing/2014/main" id="{B17D9618-CDB3-18A9-2E6A-ADECCED9166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6000"/>
              <a:t>Quiz Show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7" descr="slide_1">
            <a:extLst>
              <a:ext uri="{FF2B5EF4-FFF2-40B4-BE49-F238E27FC236}">
                <a16:creationId xmlns:a16="http://schemas.microsoft.com/office/drawing/2014/main" id="{748BE2ED-4FFF-CA75-9478-8E9C2740E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Rectangle 2">
            <a:extLst>
              <a:ext uri="{FF2B5EF4-FFF2-40B4-BE49-F238E27FC236}">
                <a16:creationId xmlns:a16="http://schemas.microsoft.com/office/drawing/2014/main" id="{05109689-CA91-A912-BCBB-52A58E16A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696200" cy="12192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1. Jesus taught that God knows what we need…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17A4029-B194-FBE4-AC1E-3343B8A76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6962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most of the time.</a:t>
            </a:r>
          </a:p>
          <a:p>
            <a:pPr marL="609600" indent="-609600">
              <a:buFontTx/>
              <a:buNone/>
            </a:pPr>
            <a:r>
              <a:rPr lang="en-US" altLang="en-US"/>
              <a:t>b. 	even before we ask.</a:t>
            </a:r>
            <a:endParaRPr lang="en-US" altLang="en-US" i="1"/>
          </a:p>
          <a:p>
            <a:pPr marL="609600" indent="-609600">
              <a:buFontTx/>
              <a:buNone/>
            </a:pPr>
            <a:r>
              <a:rPr lang="en-US" altLang="en-US"/>
              <a:t>c. 	but our moms think they know             even more.</a:t>
            </a:r>
          </a:p>
          <a:p>
            <a:pPr marL="609600" indent="-609600">
              <a:buFontTx/>
              <a:buNone/>
            </a:pPr>
            <a:r>
              <a:rPr lang="en-US" altLang="en-US"/>
              <a:t>d. 	but needs to be reminded                        about what we want.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7" descr="slide_1">
            <a:extLst>
              <a:ext uri="{FF2B5EF4-FFF2-40B4-BE49-F238E27FC236}">
                <a16:creationId xmlns:a16="http://schemas.microsoft.com/office/drawing/2014/main" id="{9F8E50E9-D283-EA0E-88E7-7B63A3A84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1" name="Rectangle 2">
            <a:extLst>
              <a:ext uri="{FF2B5EF4-FFF2-40B4-BE49-F238E27FC236}">
                <a16:creationId xmlns:a16="http://schemas.microsoft.com/office/drawing/2014/main" id="{F154159D-1587-184F-5EF3-6668702AA2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3716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2. Jesus taught his disciples the Lord’s Prayer…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D7AB4FA-9A0E-B38E-8115-F0389FC374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458200" cy="4191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on a slow afternoon for fishing.</a:t>
            </a:r>
          </a:p>
          <a:p>
            <a:pPr marL="609600" indent="-609600">
              <a:buFontTx/>
              <a:buNone/>
            </a:pPr>
            <a:r>
              <a:rPr lang="en-US" altLang="en-US"/>
              <a:t>b. 	to emphasize their relationship to God. </a:t>
            </a:r>
            <a:endParaRPr lang="en-US" altLang="en-US" i="1"/>
          </a:p>
          <a:p>
            <a:pPr marL="609600" indent="-609600">
              <a:buFontTx/>
              <a:buNone/>
            </a:pPr>
            <a:r>
              <a:rPr lang="en-US" altLang="en-US"/>
              <a:t>c. 	because he wanted to test them           later on.</a:t>
            </a:r>
          </a:p>
          <a:p>
            <a:pPr marL="609600" indent="-609600">
              <a:buFontTx/>
              <a:buNone/>
            </a:pPr>
            <a:r>
              <a:rPr lang="en-US" altLang="en-US"/>
              <a:t>d. 	so they would be ready for      confirmation.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7" descr="slide_1">
            <a:extLst>
              <a:ext uri="{FF2B5EF4-FFF2-40B4-BE49-F238E27FC236}">
                <a16:creationId xmlns:a16="http://schemas.microsoft.com/office/drawing/2014/main" id="{4C9AA1E5-945A-19C6-54AA-F3AF80C61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2">
            <a:extLst>
              <a:ext uri="{FF2B5EF4-FFF2-40B4-BE49-F238E27FC236}">
                <a16:creationId xmlns:a16="http://schemas.microsoft.com/office/drawing/2014/main" id="{FF4CA40F-A989-CB20-994D-A0BBAF4FC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924800" cy="13716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3. “Our Father” reveals two great truths about God. They are…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D0A2164-C481-CBDC-B4FC-9D415E16D9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7696200" cy="3962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that God is mentioned in both the          Old and New Testaments.</a:t>
            </a:r>
          </a:p>
          <a:p>
            <a:pPr marL="609600" indent="-609600">
              <a:buFontTx/>
              <a:buNone/>
            </a:pPr>
            <a:r>
              <a:rPr lang="en-US" altLang="en-US"/>
              <a:t>b. 	that God loved to pray and raised Jesus to do so, too.</a:t>
            </a:r>
          </a:p>
          <a:p>
            <a:pPr marL="609600" indent="-609600">
              <a:buFontTx/>
              <a:buNone/>
            </a:pPr>
            <a:r>
              <a:rPr lang="en-US" altLang="en-US"/>
              <a:t>c. 	too complicated to explain here.</a:t>
            </a:r>
          </a:p>
          <a:p>
            <a:pPr marL="609600" indent="-609600">
              <a:buFontTx/>
              <a:buNone/>
            </a:pPr>
            <a:r>
              <a:rPr lang="en-US" altLang="en-US"/>
              <a:t>d. 	that God is both close to us                  and mysteriously everywhere. </a:t>
            </a:r>
            <a:endParaRPr lang="en-US" alt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7" descr="slide_1">
            <a:extLst>
              <a:ext uri="{FF2B5EF4-FFF2-40B4-BE49-F238E27FC236}">
                <a16:creationId xmlns:a16="http://schemas.microsoft.com/office/drawing/2014/main" id="{A98FABA4-D3E9-9C85-B167-247A8CD576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9" name="Rectangle 2">
            <a:extLst>
              <a:ext uri="{FF2B5EF4-FFF2-40B4-BE49-F238E27FC236}">
                <a16:creationId xmlns:a16="http://schemas.microsoft.com/office/drawing/2014/main" id="{B5C1D23C-64E0-98CA-E4E3-40D4973C8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686800" cy="11430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4. When we pray, “Hallowed be your name,” we are praying…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C1F37A9-3FDC-7A47-CE3B-A5015DBCE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6200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that God will remember us.</a:t>
            </a:r>
          </a:p>
          <a:p>
            <a:pPr marL="609600" indent="-609600">
              <a:buFontTx/>
              <a:buNone/>
            </a:pPr>
            <a:r>
              <a:rPr lang="en-US" altLang="en-US"/>
              <a:t>b. 	that the world will find God’s name to be holy.</a:t>
            </a:r>
          </a:p>
          <a:p>
            <a:pPr marL="609600" indent="-609600">
              <a:buFontTx/>
              <a:buNone/>
            </a:pPr>
            <a:r>
              <a:rPr lang="en-US" altLang="en-US"/>
              <a:t>c. 	that we might contribute to                 God’s holy reputation.</a:t>
            </a:r>
          </a:p>
          <a:p>
            <a:pPr marL="609600" indent="-609600">
              <a:buFontTx/>
              <a:buNone/>
            </a:pPr>
            <a:r>
              <a:rPr lang="en-US" altLang="en-US"/>
              <a:t>d. 	all of the above. </a:t>
            </a:r>
            <a:endParaRPr lang="en-US" alt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7" descr="slide_1">
            <a:extLst>
              <a:ext uri="{FF2B5EF4-FFF2-40B4-BE49-F238E27FC236}">
                <a16:creationId xmlns:a16="http://schemas.microsoft.com/office/drawing/2014/main" id="{D78A4506-E594-B46A-4C6F-7A8EBADDE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3" name="Rectangle 2">
            <a:extLst>
              <a:ext uri="{FF2B5EF4-FFF2-40B4-BE49-F238E27FC236}">
                <a16:creationId xmlns:a16="http://schemas.microsoft.com/office/drawing/2014/main" id="{DE7D8A1D-A8AF-D92A-B6CC-B7D71B06FF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10668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5. Christians who work to make the world a better place are…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741A14C-CB02-A52A-ADE5-4B1EF9274B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7848600" cy="4114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really rather naive.</a:t>
            </a:r>
          </a:p>
          <a:p>
            <a:pPr marL="609600" indent="-609600">
              <a:buFontTx/>
              <a:buNone/>
            </a:pPr>
            <a:r>
              <a:rPr lang="en-US" altLang="en-US"/>
              <a:t>b. 	just feeling guilty.</a:t>
            </a:r>
          </a:p>
          <a:p>
            <a:pPr marL="609600" indent="-609600">
              <a:buFontTx/>
              <a:buNone/>
            </a:pPr>
            <a:r>
              <a:rPr lang="en-US" altLang="en-US"/>
              <a:t>c. 	witnessing to the holiness of God’s name. </a:t>
            </a:r>
            <a:endParaRPr lang="en-US" altLang="en-US" i="1"/>
          </a:p>
          <a:p>
            <a:pPr marL="609600" indent="-609600">
              <a:buFontTx/>
              <a:buNone/>
            </a:pPr>
            <a:r>
              <a:rPr lang="en-US" altLang="en-US"/>
              <a:t>d. 	few and far between.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7" descr="slide_1">
            <a:extLst>
              <a:ext uri="{FF2B5EF4-FFF2-40B4-BE49-F238E27FC236}">
                <a16:creationId xmlns:a16="http://schemas.microsoft.com/office/drawing/2014/main" id="{4FEDA3A3-8C46-2D84-EF02-F0430215E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Rectangle 2">
            <a:extLst>
              <a:ext uri="{FF2B5EF4-FFF2-40B4-BE49-F238E27FC236}">
                <a16:creationId xmlns:a16="http://schemas.microsoft.com/office/drawing/2014/main" id="{F1D4EF2C-29AE-56C4-374D-9658E5496D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14478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6. We can easily see the need for God’s rule/ kingdom when we…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97AE8025-DEB0-C8E3-F02B-3DD8CE302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7772400" cy="3962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watch the news.</a:t>
            </a:r>
          </a:p>
          <a:p>
            <a:pPr marL="609600" indent="-609600">
              <a:buFontTx/>
              <a:buNone/>
            </a:pPr>
            <a:r>
              <a:rPr lang="en-US" altLang="en-US"/>
              <a:t>b. 	confess our faults.</a:t>
            </a:r>
          </a:p>
          <a:p>
            <a:pPr marL="609600" indent="-609600">
              <a:buFontTx/>
              <a:buNone/>
            </a:pPr>
            <a:r>
              <a:rPr lang="en-US" altLang="en-US"/>
              <a:t>c. 	witness injustice.</a:t>
            </a:r>
          </a:p>
          <a:p>
            <a:pPr marL="609600" indent="-609600">
              <a:buFontTx/>
              <a:buNone/>
            </a:pPr>
            <a:r>
              <a:rPr lang="en-US" altLang="en-US"/>
              <a:t>d. 	all of the above. </a:t>
            </a:r>
            <a:endParaRPr lang="en-US" alt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7" descr="slide_1">
            <a:extLst>
              <a:ext uri="{FF2B5EF4-FFF2-40B4-BE49-F238E27FC236}">
                <a16:creationId xmlns:a16="http://schemas.microsoft.com/office/drawing/2014/main" id="{AB57B748-F1C1-FE0E-76AF-ECB83B203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Rectangle 2">
            <a:extLst>
              <a:ext uri="{FF2B5EF4-FFF2-40B4-BE49-F238E27FC236}">
                <a16:creationId xmlns:a16="http://schemas.microsoft.com/office/drawing/2014/main" id="{DEEEC208-A4A8-E5B3-CD55-670C980D4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9144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7. God’s realm is…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FFD2E17-95D7-803A-1487-7349477FC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72400" cy="44958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a way of life.</a:t>
            </a:r>
          </a:p>
          <a:p>
            <a:pPr marL="609600" indent="-609600">
              <a:buFontTx/>
              <a:buNone/>
            </a:pPr>
            <a:r>
              <a:rPr lang="en-US" altLang="en-US"/>
              <a:t>b. 	a set of values.</a:t>
            </a:r>
          </a:p>
          <a:p>
            <a:pPr marL="609600" indent="-609600">
              <a:buFontTx/>
              <a:buNone/>
            </a:pPr>
            <a:r>
              <a:rPr lang="en-US" altLang="en-US"/>
              <a:t>c. 	an identity.</a:t>
            </a:r>
          </a:p>
          <a:p>
            <a:pPr marL="609600" indent="-609600">
              <a:buFontTx/>
              <a:buNone/>
            </a:pPr>
            <a:r>
              <a:rPr lang="en-US" altLang="en-US"/>
              <a:t>d. 	all of the above. </a:t>
            </a:r>
            <a:endParaRPr lang="en-US" alt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7" descr="slide_1">
            <a:extLst>
              <a:ext uri="{FF2B5EF4-FFF2-40B4-BE49-F238E27FC236}">
                <a16:creationId xmlns:a16="http://schemas.microsoft.com/office/drawing/2014/main" id="{1ACEF509-8F1E-6FA0-0F00-9F40C4D57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5" name="Rectangle 2">
            <a:extLst>
              <a:ext uri="{FF2B5EF4-FFF2-40B4-BE49-F238E27FC236}">
                <a16:creationId xmlns:a16="http://schemas.microsoft.com/office/drawing/2014/main" id="{9A6F57D5-F7F6-0A39-7D68-17A444AB5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848600" cy="11430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8. We can discover God’s will through…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383A2AB-2943-3A3C-9E47-C7135F4BD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7924800" cy="4343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prayer. </a:t>
            </a:r>
            <a:endParaRPr lang="en-US" altLang="en-US" i="1"/>
          </a:p>
          <a:p>
            <a:pPr marL="609600" indent="-609600">
              <a:buFontTx/>
              <a:buNone/>
            </a:pPr>
            <a:r>
              <a:rPr lang="en-US" altLang="en-US"/>
              <a:t>b. 	hypnosis.</a:t>
            </a:r>
          </a:p>
          <a:p>
            <a:pPr marL="609600" indent="-609600">
              <a:buFontTx/>
              <a:buNone/>
            </a:pPr>
            <a:r>
              <a:rPr lang="en-US" altLang="en-US"/>
              <a:t>c. 	reading hymns backward in church.</a:t>
            </a:r>
          </a:p>
          <a:p>
            <a:pPr marL="609600" indent="-609600">
              <a:buFontTx/>
              <a:buNone/>
            </a:pPr>
            <a:r>
              <a:rPr lang="en-US" altLang="en-US"/>
              <a:t>d. 	our own strength.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7" descr="slide_1">
            <a:extLst>
              <a:ext uri="{FF2B5EF4-FFF2-40B4-BE49-F238E27FC236}">
                <a16:creationId xmlns:a16="http://schemas.microsoft.com/office/drawing/2014/main" id="{682147BC-EA08-BE6E-08F6-17097BCEE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838" y="0"/>
            <a:ext cx="9494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Rectangle 2">
            <a:extLst>
              <a:ext uri="{FF2B5EF4-FFF2-40B4-BE49-F238E27FC236}">
                <a16:creationId xmlns:a16="http://schemas.microsoft.com/office/drawing/2014/main" id="{D06750D1-4798-1B9B-E247-05C370C31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1066800"/>
          </a:xfrm>
        </p:spPr>
        <p:txBody>
          <a:bodyPr/>
          <a:lstStyle/>
          <a:p>
            <a:pPr algn="l" eaLnBrk="1" hangingPunct="1"/>
            <a:r>
              <a:rPr lang="en-US" altLang="en-US" sz="4000"/>
              <a:t>9. We might not really want God’s will to be done because…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3BC13EE-DE1F-C068-E40A-8BFF58538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7696200" cy="43434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/>
              <a:t>a. 	we would rather that our will be done.</a:t>
            </a:r>
          </a:p>
          <a:p>
            <a:pPr marL="609600" indent="-609600">
              <a:buFontTx/>
              <a:buNone/>
            </a:pPr>
            <a:r>
              <a:rPr lang="en-US" altLang="en-US"/>
              <a:t>b. 	it would upset the status quo of the world.</a:t>
            </a:r>
          </a:p>
          <a:p>
            <a:pPr marL="609600" indent="-609600">
              <a:buFontTx/>
              <a:buNone/>
            </a:pPr>
            <a:r>
              <a:rPr lang="en-US" altLang="en-US"/>
              <a:t>c. 	God’s will might force us to                   share more.</a:t>
            </a:r>
          </a:p>
          <a:p>
            <a:pPr marL="609600" indent="-609600">
              <a:buFontTx/>
              <a:buNone/>
            </a:pPr>
            <a:r>
              <a:rPr lang="en-US" altLang="en-US"/>
              <a:t>d. 	all of the above. </a:t>
            </a:r>
            <a:endParaRPr lang="en-US" altLang="en-US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slide_4">
            <a:extLst>
              <a:ext uri="{FF2B5EF4-FFF2-40B4-BE49-F238E27FC236}">
                <a16:creationId xmlns:a16="http://schemas.microsoft.com/office/drawing/2014/main" id="{5833F80E-3616-EB03-7D30-3F2F69557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>
            <a:extLst>
              <a:ext uri="{FF2B5EF4-FFF2-40B4-BE49-F238E27FC236}">
                <a16:creationId xmlns:a16="http://schemas.microsoft.com/office/drawing/2014/main" id="{8115C711-3A27-1679-87F5-AC04D46C32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/>
              <a:t>“Jesus take the Wheel”</a:t>
            </a:r>
            <a:br>
              <a:rPr lang="en-US" altLang="en-US" b="1"/>
            </a:br>
            <a:r>
              <a:rPr lang="en-US" altLang="en-US" b="1"/>
              <a:t>	by Carrie Underwood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3184A7D-FFD0-213F-3B31-6782FB65E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dirty="0"/>
          </a:p>
        </p:txBody>
      </p:sp>
      <p:pic>
        <p:nvPicPr>
          <p:cNvPr id="2" name="Online Media 1" title="carrie underwood Jesus take the wheel w/lyrics">
            <a:hlinkClick r:id="" action="ppaction://media"/>
            <a:extLst>
              <a:ext uri="{FF2B5EF4-FFF2-40B4-BE49-F238E27FC236}">
                <a16:creationId xmlns:a16="http://schemas.microsoft.com/office/drawing/2014/main" id="{7D21A1A5-C63B-5997-DA50-FBB21D4598A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302000" y="2476500"/>
            <a:ext cx="25400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lide_2">
            <a:extLst>
              <a:ext uri="{FF2B5EF4-FFF2-40B4-BE49-F238E27FC236}">
                <a16:creationId xmlns:a16="http://schemas.microsoft.com/office/drawing/2014/main" id="{FF7B0418-356E-2931-8B2E-44A887849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B6E407AD-85CA-E2E5-84C9-E5770ACD8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dirty="0"/>
              <a:t>Jesus take the wheel….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FA5CE7F-E54E-1216-8EF1-315ECBC6B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3000" dirty="0"/>
              <a:t>In what way is this song like the Lord’s prayer?</a:t>
            </a:r>
          </a:p>
          <a:p>
            <a:pPr eaLnBrk="1" hangingPunct="1"/>
            <a:r>
              <a:rPr lang="en-US" altLang="en-US" sz="3000" dirty="0"/>
              <a:t>Do you prefer to pray formal prayers like the Lord’s Prayer? Or simple and spontaneous prayers like the person in this song?</a:t>
            </a:r>
          </a:p>
          <a:p>
            <a:pPr eaLnBrk="1" hangingPunct="1"/>
            <a:r>
              <a:rPr lang="en-US" altLang="en-US" sz="3000" dirty="0"/>
              <a:t>Where is your favorite place to pray?</a:t>
            </a:r>
          </a:p>
          <a:p>
            <a:pPr eaLnBrk="1" hangingPunct="1"/>
            <a:r>
              <a:rPr lang="en-US" altLang="en-US" sz="3000" dirty="0"/>
              <a:t>At what times do you find yourself praying?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lide_2">
            <a:extLst>
              <a:ext uri="{FF2B5EF4-FFF2-40B4-BE49-F238E27FC236}">
                <a16:creationId xmlns:a16="http://schemas.microsoft.com/office/drawing/2014/main" id="{FF7B0418-356E-2931-8B2E-44A8878492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B6E407AD-85CA-E2E5-84C9-E5770ACD8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/>
              <a:t>Today’s lesson….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BFA5CE7F-E54E-1216-8EF1-315ECBC6B6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3000"/>
              <a:t>Bible Text: </a:t>
            </a:r>
            <a:r>
              <a:rPr lang="en-US" altLang="en-US"/>
              <a:t>Matthew 6:5-15--Read</a:t>
            </a:r>
          </a:p>
          <a:p>
            <a:pPr eaLnBrk="1" hangingPunct="1"/>
            <a:r>
              <a:rPr lang="en-US" altLang="en-US"/>
              <a:t>Luther’s Small Catechism: Lord’s prayer 301-303. notice ‘petitions.’</a:t>
            </a:r>
          </a:p>
          <a:p>
            <a:pPr eaLnBrk="1" hangingPunct="1"/>
            <a:r>
              <a:rPr lang="en-US" altLang="en-US" sz="3000"/>
              <a:t>Lesson Focus: </a:t>
            </a:r>
            <a:r>
              <a:rPr lang="en-US" altLang="en-US"/>
              <a:t>When we say the prayer Jesus taught us, we connect with God.</a:t>
            </a:r>
          </a:p>
          <a:p>
            <a:pPr eaLnBrk="1" hangingPunct="1"/>
            <a:r>
              <a:rPr lang="en-US" altLang="en-US" sz="3000"/>
              <a:t>Big Question: </a:t>
            </a:r>
            <a:r>
              <a:rPr lang="en-US" altLang="en-US"/>
              <a:t>What’s the big deal about the Lord’s Prayer?</a:t>
            </a:r>
          </a:p>
        </p:txBody>
      </p:sp>
    </p:spTree>
    <p:extLst>
      <p:ext uri="{BB962C8B-B14F-4D97-AF65-F5344CB8AC3E}">
        <p14:creationId xmlns:p14="http://schemas.microsoft.com/office/powerpoint/2010/main" val="4045428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slide_2">
            <a:extLst>
              <a:ext uri="{FF2B5EF4-FFF2-40B4-BE49-F238E27FC236}">
                <a16:creationId xmlns:a16="http://schemas.microsoft.com/office/drawing/2014/main" id="{DEAA7E49-342A-39C6-1596-E78AB8212F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>
            <a:extLst>
              <a:ext uri="{FF2B5EF4-FFF2-40B4-BE49-F238E27FC236}">
                <a16:creationId xmlns:a16="http://schemas.microsoft.com/office/drawing/2014/main" id="{750916AA-776D-8C0F-A379-B462C95CD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224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/>
              <a:t>Key Words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4E4AE01-93CC-411B-DD15-1DBE51BE4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RELATIONSHIP:</a:t>
            </a:r>
            <a:r>
              <a:rPr lang="en-US" altLang="en-US" sz="2800" dirty="0">
                <a:solidFill>
                  <a:srgbClr val="0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</a:rPr>
              <a:t>what bonds people with each other and with God.</a:t>
            </a:r>
          </a:p>
          <a:p>
            <a:pPr eaLnBrk="1" hangingPunct="1"/>
            <a:r>
              <a:rPr lang="en-US" altLang="en-US" sz="2800" dirty="0"/>
              <a:t>How we pray depends on our relationship with God.</a:t>
            </a:r>
          </a:p>
          <a:p>
            <a:pPr eaLnBrk="1" hangingPunct="1"/>
            <a:endParaRPr lang="en-US" altLang="en-US" sz="2800" dirty="0"/>
          </a:p>
          <a:p>
            <a:pPr eaLnBrk="1" hangingPunct="1"/>
            <a:endParaRPr lang="en-US" altLang="en-US" sz="2800" dirty="0"/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slide_2">
            <a:extLst>
              <a:ext uri="{FF2B5EF4-FFF2-40B4-BE49-F238E27FC236}">
                <a16:creationId xmlns:a16="http://schemas.microsoft.com/office/drawing/2014/main" id="{12FA91A8-A896-8404-A316-4C43AF790C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2">
            <a:extLst>
              <a:ext uri="{FF2B5EF4-FFF2-40B4-BE49-F238E27FC236}">
                <a16:creationId xmlns:a16="http://schemas.microsoft.com/office/drawing/2014/main" id="{7911CEAB-56C9-29B6-B48A-E5A04FCF7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“Our Father who art in Heaven”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9DDC6A4E-8DB9-C9D1-9FFE-3438F0F606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7772400" cy="4876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Jot down your answers to the questions.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/>
              <a:t>Why is it such a big deal to call God something as personal as Father?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/>
              <a:t>What does it mean when it says “Our,” instead of my or your Father?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altLang="en-US" sz="2800" dirty="0"/>
              <a:t>“IN HEAVEN” means that God is beyond our boundaries of time and space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endParaRPr lang="en-US" altLang="en-US" sz="2400" dirty="0"/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altLang="en-US" sz="2400" dirty="0"/>
              <a:t>SO… God is close up and personal and deeply mysterious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slide_2">
            <a:extLst>
              <a:ext uri="{FF2B5EF4-FFF2-40B4-BE49-F238E27FC236}">
                <a16:creationId xmlns:a16="http://schemas.microsoft.com/office/drawing/2014/main" id="{41122107-5F35-329D-69F7-C3C0E475D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>
            <a:extLst>
              <a:ext uri="{FF2B5EF4-FFF2-40B4-BE49-F238E27FC236}">
                <a16:creationId xmlns:a16="http://schemas.microsoft.com/office/drawing/2014/main" id="{072F50DD-FA35-8470-09DC-E24D25DAAB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Key words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765F9E0-7B67-A3EB-DEDD-CEEAD45B1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80010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ACCESS: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the ability to gain entry to something or communicate with someone. (Knowing someone’s name gives you access to that person)</a:t>
            </a:r>
          </a:p>
          <a:p>
            <a:pPr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HOLY: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 a characteristic of a person or thing related to God. Sacred and awe-inspiring.</a:t>
            </a:r>
          </a:p>
          <a:p>
            <a:pPr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PETITION: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a request one person makes of another. Prayers are also called petitions.</a:t>
            </a:r>
          </a:p>
          <a:p>
            <a:pPr>
              <a:buFontTx/>
              <a:buNone/>
            </a:pPr>
            <a:r>
              <a:rPr lang="en-US" altLang="en-US" sz="2400" b="1" dirty="0">
                <a:solidFill>
                  <a:srgbClr val="000000"/>
                </a:solidFill>
              </a:rPr>
              <a:t>EXAMPLE:</a:t>
            </a:r>
          </a:p>
          <a:p>
            <a:pPr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Something that serves as a pattern we can imitate. The Lord’s prayer is an example of prayer. Prayer can be in many forms.</a:t>
            </a:r>
          </a:p>
          <a:p>
            <a:pPr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F1E244A8C98C499FAFEEDBD3381E75" ma:contentTypeVersion="0" ma:contentTypeDescription="Create a new document." ma:contentTypeScope="" ma:versionID="79ef440b8db8ed6f19a921aece764be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9B321D9-8E7F-461F-A109-439EB115A1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1913</Words>
  <Application>Microsoft Office PowerPoint</Application>
  <PresentationFormat>On-screen Show (4:3)</PresentationFormat>
  <Paragraphs>172</Paragraphs>
  <Slides>39</Slides>
  <Notes>39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ＭＳ Ｐゴシック</vt:lpstr>
      <vt:lpstr>Calibri</vt:lpstr>
      <vt:lpstr>Times New Roman</vt:lpstr>
      <vt:lpstr>AR DARLING</vt:lpstr>
      <vt:lpstr>Wingdings</vt:lpstr>
      <vt:lpstr>Blank Presentation</vt:lpstr>
      <vt:lpstr>PowerPoint Presentation</vt:lpstr>
      <vt:lpstr>The Lord’s Prayer</vt:lpstr>
      <vt:lpstr>Prayer is a relationship with God</vt:lpstr>
      <vt:lpstr>“Jesus take the Wheel”  by Carrie Underwood </vt:lpstr>
      <vt:lpstr>Jesus take the wheel….</vt:lpstr>
      <vt:lpstr>Today’s lesson….</vt:lpstr>
      <vt:lpstr>Key Words</vt:lpstr>
      <vt:lpstr>“Our Father who art in Heaven”</vt:lpstr>
      <vt:lpstr>Key words</vt:lpstr>
      <vt:lpstr>*Who taught you the Lord’s Prayer?  *What role does prayer have in your life?</vt:lpstr>
      <vt:lpstr>Matthew 6:5-15 Read</vt:lpstr>
      <vt:lpstr>Matthew 6:5-15 Read</vt:lpstr>
      <vt:lpstr>*When Jesus teaches the disciples to pray, he encourages them to ask for what they want.  *How we ask depends on how we view our relationship with God.  * According to the introduction: How does Luther suggest we view our relationship with God?</vt:lpstr>
      <vt:lpstr>The First Petition: Hallowed be your name  Read: What is this?  What does this mean? </vt:lpstr>
      <vt:lpstr>Summary of Intro and 1st Petition</vt:lpstr>
      <vt:lpstr>Summary of Intro and 1st Petition</vt:lpstr>
      <vt:lpstr>PowerPoint Presentation</vt:lpstr>
      <vt:lpstr>Today’s Story</vt:lpstr>
      <vt:lpstr>Key Words</vt:lpstr>
      <vt:lpstr>God’s Kingdom</vt:lpstr>
      <vt:lpstr>**Read Luke 1:46-55.</vt:lpstr>
      <vt:lpstr>Open the Bible: Luke 17:20-21 </vt:lpstr>
      <vt:lpstr>Read Luke 15:8-10</vt:lpstr>
      <vt:lpstr>p. 301 The Second Petition: Your Kingdom come  What is this?  What does this mean?</vt:lpstr>
      <vt:lpstr>p. 302 The Third Petition: Your will be done, on earth as in heaven  What is this?  What does this mean?</vt:lpstr>
      <vt:lpstr>God’s Will</vt:lpstr>
      <vt:lpstr>God’s will</vt:lpstr>
      <vt:lpstr>Summary of God’s Kingdom and Will</vt:lpstr>
      <vt:lpstr>Summary of God’s Kingdom and Will</vt:lpstr>
      <vt:lpstr>PowerPoint Presentation</vt:lpstr>
      <vt:lpstr>1. Jesus taught that God knows what we need…</vt:lpstr>
      <vt:lpstr>2. Jesus taught his disciples the Lord’s Prayer…</vt:lpstr>
      <vt:lpstr>3. “Our Father” reveals two great truths about God. They are…</vt:lpstr>
      <vt:lpstr>4. When we pray, “Hallowed be your name,” we are praying…</vt:lpstr>
      <vt:lpstr>5. Christians who work to make the world a better place are…</vt:lpstr>
      <vt:lpstr>6. We can easily see the need for God’s rule/ kingdom when we…</vt:lpstr>
      <vt:lpstr>7. God’s realm is…</vt:lpstr>
      <vt:lpstr>8. We can discover God’s will through…</vt:lpstr>
      <vt:lpstr>9. We might not really want God’s will to be done because…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</dc:creator>
  <cp:lastModifiedBy>Randall Cook</cp:lastModifiedBy>
  <cp:revision>265</cp:revision>
  <cp:lastPrinted>2015-10-05T20:40:13Z</cp:lastPrinted>
  <dcterms:modified xsi:type="dcterms:W3CDTF">2023-01-17T00:48:53Z</dcterms:modified>
</cp:coreProperties>
</file>