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obster"/>
      <p:regular r:id="rId13"/>
    </p:embeddedFont>
    <p:embeddedFont>
      <p:font typeface="Merriweather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obster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.fntdata"/><Relationship Id="rId14" Type="http://schemas.openxmlformats.org/officeDocument/2006/relationships/font" Target="fonts/Merriweather-regular.fntdata"/><Relationship Id="rId17" Type="http://schemas.openxmlformats.org/officeDocument/2006/relationships/font" Target="fonts/Merriweather-boldItalic.fntdata"/><Relationship Id="rId16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ed7b2f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ed7b2f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d7b2fc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d7b2fc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ed7b2fc7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ed7b2fc7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ed7b2fc7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ed7b2fc7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62e28e96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62e28e96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ed7b2fc7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ed7b2fc7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f73e327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f73e327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d365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3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59700" y="630525"/>
            <a:ext cx="568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Parent Conversations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Bible Stories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13" y="17002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4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0600" y="615875"/>
            <a:ext cx="6012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Devotion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https://d365.org/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321425" y="476725"/>
            <a:ext cx="6063600" cy="5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2700">
                <a:solidFill>
                  <a:schemeClr val="dk1"/>
                </a:solidFill>
              </a:rPr>
              <a:t>Working with your family, turn to page 23-25 of </a:t>
            </a:r>
            <a:r>
              <a:rPr lang="en" sz="2700" u="sng">
                <a:solidFill>
                  <a:schemeClr val="dk1"/>
                </a:solidFill>
              </a:rPr>
              <a:t>Here We Stand</a:t>
            </a:r>
            <a:endParaRPr sz="2700" u="sng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</a:rPr>
              <a:t>Pick three verses to read together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>
                <a:solidFill>
                  <a:schemeClr val="dk1"/>
                </a:solidFill>
              </a:rPr>
              <a:t>One that is significant/special to you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>
                <a:solidFill>
                  <a:schemeClr val="dk1"/>
                </a:solidFill>
              </a:rPr>
              <a:t>Two that are less familiar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2258" y="3437371"/>
            <a:ext cx="1401925" cy="14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75" y="295925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0" y="930075"/>
            <a:ext cx="90615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Make a creative project to represent one of the verses you chose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Ideas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Draw a picture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Make a painting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Write a poem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Write a song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Make a mosaic/collage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bake/cook something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Create a video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Sew something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" sz="2000">
                <a:solidFill>
                  <a:schemeClr val="dk1"/>
                </a:solidFill>
              </a:rPr>
              <a:t>Rewrite your verse using modern language/setting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708900" y="152400"/>
            <a:ext cx="187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Creative Project</a:t>
            </a:r>
            <a:endParaRPr b="1" sz="2100" u="sng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972" y="1888949"/>
            <a:ext cx="2058851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13" y="1122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856675" y="863250"/>
            <a:ext cx="4817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Your creative project does not have to be “professional” - don’t </a:t>
            </a:r>
            <a:r>
              <a:rPr lang="en" sz="2100"/>
              <a:t>overthink</a:t>
            </a:r>
            <a:r>
              <a:rPr lang="en" sz="2100"/>
              <a:t> this!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purpose of this activity is to get you thinking about a Bible verse in a different way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 creative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Don’t stress about this!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Bring to class on January 22 to share with the group and mentors</a:t>
            </a:r>
            <a:endParaRPr sz="21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750" y="1691475"/>
            <a:ext cx="2044850" cy="11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0" y="744575"/>
            <a:ext cx="8520600" cy="9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1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Next Time: Bring a picture of a neighbor who is hard to think of as a neighbor.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63" y="428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763" y="633413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709800" y="699375"/>
            <a:ext cx="70758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175" y="1211738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4438" y="1850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