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32"/>
  </p:notesMasterIdLst>
  <p:sldIdLst>
    <p:sldId id="256" r:id="rId4"/>
    <p:sldId id="263" r:id="rId5"/>
    <p:sldId id="257" r:id="rId6"/>
    <p:sldId id="264" r:id="rId7"/>
    <p:sldId id="265" r:id="rId8"/>
    <p:sldId id="286" r:id="rId9"/>
    <p:sldId id="266" r:id="rId10"/>
    <p:sldId id="267" r:id="rId11"/>
    <p:sldId id="268" r:id="rId12"/>
    <p:sldId id="281" r:id="rId13"/>
    <p:sldId id="283" r:id="rId14"/>
    <p:sldId id="282" r:id="rId15"/>
    <p:sldId id="284" r:id="rId16"/>
    <p:sldId id="289" r:id="rId17"/>
    <p:sldId id="285" r:id="rId18"/>
    <p:sldId id="269" r:id="rId19"/>
    <p:sldId id="287" r:id="rId20"/>
    <p:sldId id="288" r:id="rId21"/>
    <p:sldId id="270" r:id="rId22"/>
    <p:sldId id="258" r:id="rId23"/>
    <p:sldId id="280" r:id="rId24"/>
    <p:sldId id="271" r:id="rId25"/>
    <p:sldId id="272" r:id="rId26"/>
    <p:sldId id="273" r:id="rId27"/>
    <p:sldId id="279" r:id="rId28"/>
    <p:sldId id="274" r:id="rId29"/>
    <p:sldId id="275" r:id="rId30"/>
    <p:sldId id="278"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M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32" autoAdjust="0"/>
    <p:restoredTop sz="90929"/>
  </p:normalViewPr>
  <p:slideViewPr>
    <p:cSldViewPr>
      <p:cViewPr varScale="1">
        <p:scale>
          <a:sx n="81" d="100"/>
          <a:sy n="81" d="100"/>
        </p:scale>
        <p:origin x="14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0-03-08T14:31:37.906" idx="1">
    <p:pos x="4961" y="1243"/>
    <p:text>Multiple choice answers are needed for all questions.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F7D81B4-4267-82C9-CBD0-2ADC203BE43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 charset="-128"/>
              </a:defRPr>
            </a:lvl1pPr>
          </a:lstStyle>
          <a:p>
            <a:pPr>
              <a:defRPr/>
            </a:pPr>
            <a:endParaRPr lang="en-US"/>
          </a:p>
        </p:txBody>
      </p:sp>
      <p:sp>
        <p:nvSpPr>
          <p:cNvPr id="33795" name="Rectangle 3">
            <a:extLst>
              <a:ext uri="{FF2B5EF4-FFF2-40B4-BE49-F238E27FC236}">
                <a16:creationId xmlns:a16="http://schemas.microsoft.com/office/drawing/2014/main" id="{B7FAA10D-1BEB-B903-A8EA-D7262ADEAC1D}"/>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 charset="-128"/>
              </a:defRPr>
            </a:lvl1pPr>
          </a:lstStyle>
          <a:p>
            <a:pPr>
              <a:defRPr/>
            </a:pPr>
            <a:fld id="{34F1C727-5075-415A-9C03-EC10541BC981}" type="datetimeFigureOut">
              <a:rPr lang="en-US"/>
              <a:pPr>
                <a:defRPr/>
              </a:pPr>
              <a:t>2/4/2024</a:t>
            </a:fld>
            <a:endParaRPr lang="en-US"/>
          </a:p>
        </p:txBody>
      </p:sp>
      <p:sp>
        <p:nvSpPr>
          <p:cNvPr id="2052" name="Rectangle 4">
            <a:extLst>
              <a:ext uri="{FF2B5EF4-FFF2-40B4-BE49-F238E27FC236}">
                <a16:creationId xmlns:a16="http://schemas.microsoft.com/office/drawing/2014/main" id="{DC927ED3-2F1B-62CF-FB81-F1909BC268A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a:extLst>
              <a:ext uri="{FF2B5EF4-FFF2-40B4-BE49-F238E27FC236}">
                <a16:creationId xmlns:a16="http://schemas.microsoft.com/office/drawing/2014/main" id="{0DBF7725-FD17-FC82-2EF2-4455BAC521D0}"/>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6">
            <a:extLst>
              <a:ext uri="{FF2B5EF4-FFF2-40B4-BE49-F238E27FC236}">
                <a16:creationId xmlns:a16="http://schemas.microsoft.com/office/drawing/2014/main" id="{F1E8EFC8-BFBA-AE62-70BD-A242BF074DC5}"/>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 charset="-128"/>
              </a:defRPr>
            </a:lvl1pPr>
          </a:lstStyle>
          <a:p>
            <a:pPr>
              <a:defRPr/>
            </a:pPr>
            <a:endParaRPr lang="en-US"/>
          </a:p>
        </p:txBody>
      </p:sp>
      <p:sp>
        <p:nvSpPr>
          <p:cNvPr id="33799" name="Rectangle 7">
            <a:extLst>
              <a:ext uri="{FF2B5EF4-FFF2-40B4-BE49-F238E27FC236}">
                <a16:creationId xmlns:a16="http://schemas.microsoft.com/office/drawing/2014/main" id="{C6DF4766-7CC4-F551-5225-794276FC3830}"/>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45D208A-5AC3-420A-A7A2-572CE221272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1F50657-90FC-DFB2-B5AE-8503A458EC3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11822415-529A-327F-6425-B8B03654E6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1A7DB7F-62AD-0441-DAAB-A2C95549C04A}"/>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3A703B71-94FD-2E09-939B-5E359D372A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168423F-03E6-505C-C138-5956EA55C9B7}"/>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6AF1B97F-9EFC-25B2-A266-E8E9822DE5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EAA0C99-E6D1-5471-4FF0-B21A2355FBFD}"/>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D788ED69-7A0C-3EAA-516C-84FF6F3EB7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7F1AD25-AE37-2FD1-47EA-67A6CFB581DF}"/>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6357E72D-C359-6CAA-C3D1-B2B0A383CC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38AD6F3-A4F1-AAE4-5645-322EC11A9FE8}"/>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08227D4F-1A85-7910-62BA-50D23FBD3B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916952B-E0DC-A8F9-A605-5C76AE162C6D}"/>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24F1BA6B-545D-9179-A2D5-C68D7812CD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EECFB4A-4F09-EC13-22D7-DF2C95474A1B}"/>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9C8A091C-9DB1-078F-5141-2F07515E20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54BD350-7758-F426-D6C3-3833D92C7476}"/>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6CB2B34D-7671-484B-9DA7-4817CF963F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1EB9028-515E-57EE-8988-4E1542D68F29}"/>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5C41327F-00D4-85CE-48C1-32CCF7D9CF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CF1BF74-B096-6A09-A5EB-B743202DD37C}"/>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B026B708-4B53-D377-F7F9-E47F335B72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0528C52-48E5-15A1-1B7A-27D2A31C580A}"/>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937F7193-EF44-9C19-7ABF-240868976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64491D7-5521-E4CA-77A0-1466132FCF1C}"/>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0CC52E4D-7925-090C-10E9-4EACFB0EA9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1499BDA-12EA-8D88-6795-D3053B4CF09B}"/>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93510EF3-FCF5-8466-8DA8-FED80D132E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02E27F9C-6F4B-A338-6B00-515DC2BC24C9}"/>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AB37594F-036E-4959-4D1E-1283667158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E665C08-0E5F-135E-162E-5CA79C6A6C0E}"/>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81546BB9-EDB3-98E0-DC43-3D3ABA2E2F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6281829-DBE4-7B84-83F9-DB01BB123E95}"/>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AC222DF0-7C0A-69B6-1A11-D9F0776516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2E55DEAA-2CC4-7215-A215-85B3A2C9FBA7}"/>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5387CC83-C64C-A62B-949A-57720224CC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435BDF81-4E32-DF96-3992-D9CD774C37F1}"/>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2300F1F0-F387-653B-EBF2-E9326D83AB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EE943F5D-0202-1C6E-C82D-8ED3950CDE85}"/>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B11FEE48-EE0D-B793-44FF-FB6FBEC149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F311851D-7C07-ABA7-1AEE-E3F5C60ED66F}"/>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610E6D55-6D0D-D832-732D-2E5F295C86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534691A-B593-A8D9-3071-C892C55A69EE}"/>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799F10C0-F2A6-6981-48A4-60A00552A2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9EB2955-92F5-FF84-719B-868E34ED4875}"/>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AC7712CD-930F-A3F5-8D92-B412797C5E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86B23DC-4311-2445-A51E-37325B3CA1D3}"/>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CAF2C2A3-44E6-1700-0FD1-87CC8C80D8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823918B-08A1-E881-C3C2-921BE5C7C87E}"/>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C99E6339-C51B-7409-A4B0-3A21EDA601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74251C7-405E-966F-2C16-6DDD54ADD3C7}"/>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362625A5-7FD2-8B9B-B1AF-4856704FBD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F08650B-9D28-9C88-6B5A-0F576D92E7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6915E0AB-E79F-5D6D-3F1C-61F2EEEBF2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FC2D5FB-730B-7838-42D2-AA347FF03B75}"/>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49A97176-2F39-A60E-36EF-E8472C1410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A41BF59-75E4-ABC3-9C4A-4EEAE18EDBC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EF9D00-5D33-A046-0D5B-191A245AEC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709737A-F4DA-A930-7AD2-2AC6A6D3D265}"/>
              </a:ext>
            </a:extLst>
          </p:cNvPr>
          <p:cNvSpPr>
            <a:spLocks noGrp="1" noChangeArrowheads="1"/>
          </p:cNvSpPr>
          <p:nvPr>
            <p:ph type="sldNum" sz="quarter" idx="12"/>
          </p:nvPr>
        </p:nvSpPr>
        <p:spPr>
          <a:ln/>
        </p:spPr>
        <p:txBody>
          <a:bodyPr/>
          <a:lstStyle>
            <a:lvl1pPr>
              <a:defRPr/>
            </a:lvl1pPr>
          </a:lstStyle>
          <a:p>
            <a:pPr>
              <a:defRPr/>
            </a:pPr>
            <a:fld id="{E52E5611-09D2-41F4-8DFF-77DDCFE16F49}" type="slidenum">
              <a:rPr lang="en-US" altLang="en-US"/>
              <a:pPr>
                <a:defRPr/>
              </a:pPr>
              <a:t>‹#›</a:t>
            </a:fld>
            <a:endParaRPr lang="en-US" altLang="en-US"/>
          </a:p>
        </p:txBody>
      </p:sp>
    </p:spTree>
    <p:extLst>
      <p:ext uri="{BB962C8B-B14F-4D97-AF65-F5344CB8AC3E}">
        <p14:creationId xmlns:p14="http://schemas.microsoft.com/office/powerpoint/2010/main" val="347586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F723FB-878B-EB6F-C2F7-85A55E5C84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D244A32-8C07-F282-D7B6-09C5461B56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2A578E-E29B-650F-835A-17DBF828EEBB}"/>
              </a:ext>
            </a:extLst>
          </p:cNvPr>
          <p:cNvSpPr>
            <a:spLocks noGrp="1" noChangeArrowheads="1"/>
          </p:cNvSpPr>
          <p:nvPr>
            <p:ph type="sldNum" sz="quarter" idx="12"/>
          </p:nvPr>
        </p:nvSpPr>
        <p:spPr>
          <a:ln/>
        </p:spPr>
        <p:txBody>
          <a:bodyPr/>
          <a:lstStyle>
            <a:lvl1pPr>
              <a:defRPr/>
            </a:lvl1pPr>
          </a:lstStyle>
          <a:p>
            <a:pPr>
              <a:defRPr/>
            </a:pPr>
            <a:fld id="{8559C0F5-4DA5-4D39-A972-302D7A6F53BC}" type="slidenum">
              <a:rPr lang="en-US" altLang="en-US"/>
              <a:pPr>
                <a:defRPr/>
              </a:pPr>
              <a:t>‹#›</a:t>
            </a:fld>
            <a:endParaRPr lang="en-US" altLang="en-US"/>
          </a:p>
        </p:txBody>
      </p:sp>
    </p:spTree>
    <p:extLst>
      <p:ext uri="{BB962C8B-B14F-4D97-AF65-F5344CB8AC3E}">
        <p14:creationId xmlns:p14="http://schemas.microsoft.com/office/powerpoint/2010/main" val="341941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01BBF4F-61FE-DA20-3D2E-EA3F4830B3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C92360-652E-BB2A-9E92-E892844D75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E4DE319-3E40-5949-4A36-64599B5B0614}"/>
              </a:ext>
            </a:extLst>
          </p:cNvPr>
          <p:cNvSpPr>
            <a:spLocks noGrp="1" noChangeArrowheads="1"/>
          </p:cNvSpPr>
          <p:nvPr>
            <p:ph type="sldNum" sz="quarter" idx="12"/>
          </p:nvPr>
        </p:nvSpPr>
        <p:spPr>
          <a:ln/>
        </p:spPr>
        <p:txBody>
          <a:bodyPr/>
          <a:lstStyle>
            <a:lvl1pPr>
              <a:defRPr/>
            </a:lvl1pPr>
          </a:lstStyle>
          <a:p>
            <a:pPr>
              <a:defRPr/>
            </a:pPr>
            <a:fld id="{0643165B-461C-4982-86C9-5CB6EC85C867}" type="slidenum">
              <a:rPr lang="en-US" altLang="en-US"/>
              <a:pPr>
                <a:defRPr/>
              </a:pPr>
              <a:t>‹#›</a:t>
            </a:fld>
            <a:endParaRPr lang="en-US" altLang="en-US"/>
          </a:p>
        </p:txBody>
      </p:sp>
    </p:spTree>
    <p:extLst>
      <p:ext uri="{BB962C8B-B14F-4D97-AF65-F5344CB8AC3E}">
        <p14:creationId xmlns:p14="http://schemas.microsoft.com/office/powerpoint/2010/main" val="217698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DF1791-B4B5-6A80-A7F5-B14074AC6C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ACD2D3-9504-1A0C-6DE1-EA98ADFD78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13BF565-44F8-13D3-4F38-FCCEC05D7887}"/>
              </a:ext>
            </a:extLst>
          </p:cNvPr>
          <p:cNvSpPr>
            <a:spLocks noGrp="1" noChangeArrowheads="1"/>
          </p:cNvSpPr>
          <p:nvPr>
            <p:ph type="sldNum" sz="quarter" idx="12"/>
          </p:nvPr>
        </p:nvSpPr>
        <p:spPr>
          <a:ln/>
        </p:spPr>
        <p:txBody>
          <a:bodyPr/>
          <a:lstStyle>
            <a:lvl1pPr>
              <a:defRPr/>
            </a:lvl1pPr>
          </a:lstStyle>
          <a:p>
            <a:pPr>
              <a:defRPr/>
            </a:pPr>
            <a:fld id="{E608BF85-4C00-4ABC-AAD6-A3F6840A9315}" type="slidenum">
              <a:rPr lang="en-US" altLang="en-US"/>
              <a:pPr>
                <a:defRPr/>
              </a:pPr>
              <a:t>‹#›</a:t>
            </a:fld>
            <a:endParaRPr lang="en-US" altLang="en-US"/>
          </a:p>
        </p:txBody>
      </p:sp>
    </p:spTree>
    <p:extLst>
      <p:ext uri="{BB962C8B-B14F-4D97-AF65-F5344CB8AC3E}">
        <p14:creationId xmlns:p14="http://schemas.microsoft.com/office/powerpoint/2010/main" val="41563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0F88F1E-5C15-D190-75E3-AC2CD947151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4FEE335-152A-684C-65B7-2455C4064C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0B840F0-52D0-8AB6-F07A-8FFB886C24B3}"/>
              </a:ext>
            </a:extLst>
          </p:cNvPr>
          <p:cNvSpPr>
            <a:spLocks noGrp="1" noChangeArrowheads="1"/>
          </p:cNvSpPr>
          <p:nvPr>
            <p:ph type="sldNum" sz="quarter" idx="12"/>
          </p:nvPr>
        </p:nvSpPr>
        <p:spPr>
          <a:ln/>
        </p:spPr>
        <p:txBody>
          <a:bodyPr/>
          <a:lstStyle>
            <a:lvl1pPr>
              <a:defRPr/>
            </a:lvl1pPr>
          </a:lstStyle>
          <a:p>
            <a:pPr>
              <a:defRPr/>
            </a:pPr>
            <a:fld id="{47837BFC-B4E0-45B1-B043-79838E480F1F}" type="slidenum">
              <a:rPr lang="en-US" altLang="en-US"/>
              <a:pPr>
                <a:defRPr/>
              </a:pPr>
              <a:t>‹#›</a:t>
            </a:fld>
            <a:endParaRPr lang="en-US" altLang="en-US"/>
          </a:p>
        </p:txBody>
      </p:sp>
    </p:spTree>
    <p:extLst>
      <p:ext uri="{BB962C8B-B14F-4D97-AF65-F5344CB8AC3E}">
        <p14:creationId xmlns:p14="http://schemas.microsoft.com/office/powerpoint/2010/main" val="13737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6579364-AC1F-75E3-F82F-803536692E7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0DDD09A-F970-D72D-EA2C-3428973E69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F9215FA-9746-DDB0-8662-0958F80F84C0}"/>
              </a:ext>
            </a:extLst>
          </p:cNvPr>
          <p:cNvSpPr>
            <a:spLocks noGrp="1" noChangeArrowheads="1"/>
          </p:cNvSpPr>
          <p:nvPr>
            <p:ph type="sldNum" sz="quarter" idx="12"/>
          </p:nvPr>
        </p:nvSpPr>
        <p:spPr>
          <a:ln/>
        </p:spPr>
        <p:txBody>
          <a:bodyPr/>
          <a:lstStyle>
            <a:lvl1pPr>
              <a:defRPr/>
            </a:lvl1pPr>
          </a:lstStyle>
          <a:p>
            <a:pPr>
              <a:defRPr/>
            </a:pPr>
            <a:fld id="{121C21BF-73DE-4B28-AAA0-C1145A0FED14}" type="slidenum">
              <a:rPr lang="en-US" altLang="en-US"/>
              <a:pPr>
                <a:defRPr/>
              </a:pPr>
              <a:t>‹#›</a:t>
            </a:fld>
            <a:endParaRPr lang="en-US" altLang="en-US"/>
          </a:p>
        </p:txBody>
      </p:sp>
    </p:spTree>
    <p:extLst>
      <p:ext uri="{BB962C8B-B14F-4D97-AF65-F5344CB8AC3E}">
        <p14:creationId xmlns:p14="http://schemas.microsoft.com/office/powerpoint/2010/main" val="186391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5CCFB29-A77B-F01F-91F3-F4D1A44B282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5CF38B0-3385-D695-165E-D5171F0FC9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2218A03-E69B-777D-37DB-FA44FA22E0A7}"/>
              </a:ext>
            </a:extLst>
          </p:cNvPr>
          <p:cNvSpPr>
            <a:spLocks noGrp="1" noChangeArrowheads="1"/>
          </p:cNvSpPr>
          <p:nvPr>
            <p:ph type="sldNum" sz="quarter" idx="12"/>
          </p:nvPr>
        </p:nvSpPr>
        <p:spPr>
          <a:ln/>
        </p:spPr>
        <p:txBody>
          <a:bodyPr/>
          <a:lstStyle>
            <a:lvl1pPr>
              <a:defRPr/>
            </a:lvl1pPr>
          </a:lstStyle>
          <a:p>
            <a:pPr>
              <a:defRPr/>
            </a:pPr>
            <a:fld id="{FF30D7DB-8138-4CAE-A951-3A476263E5C0}" type="slidenum">
              <a:rPr lang="en-US" altLang="en-US"/>
              <a:pPr>
                <a:defRPr/>
              </a:pPr>
              <a:t>‹#›</a:t>
            </a:fld>
            <a:endParaRPr lang="en-US" altLang="en-US"/>
          </a:p>
        </p:txBody>
      </p:sp>
    </p:spTree>
    <p:extLst>
      <p:ext uri="{BB962C8B-B14F-4D97-AF65-F5344CB8AC3E}">
        <p14:creationId xmlns:p14="http://schemas.microsoft.com/office/powerpoint/2010/main" val="3926315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1DB94A2-1033-39BE-ABE7-548F526F002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D2F5D7F-E838-9F42-B2DA-FC86752AD3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AA9B296-CC9A-1EC8-B4FE-52C4FB5109F7}"/>
              </a:ext>
            </a:extLst>
          </p:cNvPr>
          <p:cNvSpPr>
            <a:spLocks noGrp="1" noChangeArrowheads="1"/>
          </p:cNvSpPr>
          <p:nvPr>
            <p:ph type="sldNum" sz="quarter" idx="12"/>
          </p:nvPr>
        </p:nvSpPr>
        <p:spPr>
          <a:ln/>
        </p:spPr>
        <p:txBody>
          <a:bodyPr/>
          <a:lstStyle>
            <a:lvl1pPr>
              <a:defRPr/>
            </a:lvl1pPr>
          </a:lstStyle>
          <a:p>
            <a:pPr>
              <a:defRPr/>
            </a:pPr>
            <a:fld id="{55529CF0-CEF6-4CF1-B4B6-F95A952BE3A4}" type="slidenum">
              <a:rPr lang="en-US" altLang="en-US"/>
              <a:pPr>
                <a:defRPr/>
              </a:pPr>
              <a:t>‹#›</a:t>
            </a:fld>
            <a:endParaRPr lang="en-US" altLang="en-US"/>
          </a:p>
        </p:txBody>
      </p:sp>
    </p:spTree>
    <p:extLst>
      <p:ext uri="{BB962C8B-B14F-4D97-AF65-F5344CB8AC3E}">
        <p14:creationId xmlns:p14="http://schemas.microsoft.com/office/powerpoint/2010/main" val="1353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0F23A6F-7AB3-D98B-53EA-D414BFC50B3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607B556-C53B-1940-DE58-7B73A28A85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DBBD795-2131-A518-06DB-E3519A174E32}"/>
              </a:ext>
            </a:extLst>
          </p:cNvPr>
          <p:cNvSpPr>
            <a:spLocks noGrp="1" noChangeArrowheads="1"/>
          </p:cNvSpPr>
          <p:nvPr>
            <p:ph type="sldNum" sz="quarter" idx="12"/>
          </p:nvPr>
        </p:nvSpPr>
        <p:spPr>
          <a:ln/>
        </p:spPr>
        <p:txBody>
          <a:bodyPr/>
          <a:lstStyle>
            <a:lvl1pPr>
              <a:defRPr/>
            </a:lvl1pPr>
          </a:lstStyle>
          <a:p>
            <a:pPr>
              <a:defRPr/>
            </a:pPr>
            <a:fld id="{7C2E2F00-89D0-420C-AC9C-D58AE0566BF5}" type="slidenum">
              <a:rPr lang="en-US" altLang="en-US"/>
              <a:pPr>
                <a:defRPr/>
              </a:pPr>
              <a:t>‹#›</a:t>
            </a:fld>
            <a:endParaRPr lang="en-US" altLang="en-US"/>
          </a:p>
        </p:txBody>
      </p:sp>
    </p:spTree>
    <p:extLst>
      <p:ext uri="{BB962C8B-B14F-4D97-AF65-F5344CB8AC3E}">
        <p14:creationId xmlns:p14="http://schemas.microsoft.com/office/powerpoint/2010/main" val="89378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CF4E19B-3977-E6D1-79B9-70307352F6A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977A316-88A0-1A9B-4884-8546A45418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C95817F-D681-7B50-3498-ABB364C5D86B}"/>
              </a:ext>
            </a:extLst>
          </p:cNvPr>
          <p:cNvSpPr>
            <a:spLocks noGrp="1" noChangeArrowheads="1"/>
          </p:cNvSpPr>
          <p:nvPr>
            <p:ph type="sldNum" sz="quarter" idx="12"/>
          </p:nvPr>
        </p:nvSpPr>
        <p:spPr>
          <a:ln/>
        </p:spPr>
        <p:txBody>
          <a:bodyPr/>
          <a:lstStyle>
            <a:lvl1pPr>
              <a:defRPr/>
            </a:lvl1pPr>
          </a:lstStyle>
          <a:p>
            <a:pPr>
              <a:defRPr/>
            </a:pPr>
            <a:fld id="{68092A02-49F0-49E9-B937-F45E06FAC7F0}" type="slidenum">
              <a:rPr lang="en-US" altLang="en-US"/>
              <a:pPr>
                <a:defRPr/>
              </a:pPr>
              <a:t>‹#›</a:t>
            </a:fld>
            <a:endParaRPr lang="en-US" altLang="en-US"/>
          </a:p>
        </p:txBody>
      </p:sp>
    </p:spTree>
    <p:extLst>
      <p:ext uri="{BB962C8B-B14F-4D97-AF65-F5344CB8AC3E}">
        <p14:creationId xmlns:p14="http://schemas.microsoft.com/office/powerpoint/2010/main" val="54738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85AE959-9772-3A12-9272-5CA4D66CF44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8309E4A-2187-95E7-2EDD-55A2F419EA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0467CD5-33B7-96D6-3E97-361EC8D5B972}"/>
              </a:ext>
            </a:extLst>
          </p:cNvPr>
          <p:cNvSpPr>
            <a:spLocks noGrp="1" noChangeArrowheads="1"/>
          </p:cNvSpPr>
          <p:nvPr>
            <p:ph type="sldNum" sz="quarter" idx="12"/>
          </p:nvPr>
        </p:nvSpPr>
        <p:spPr>
          <a:ln/>
        </p:spPr>
        <p:txBody>
          <a:bodyPr/>
          <a:lstStyle>
            <a:lvl1pPr>
              <a:defRPr/>
            </a:lvl1pPr>
          </a:lstStyle>
          <a:p>
            <a:pPr>
              <a:defRPr/>
            </a:pPr>
            <a:fld id="{48438775-8BD8-4E1C-B9C8-D6B7593CB767}" type="slidenum">
              <a:rPr lang="en-US" altLang="en-US"/>
              <a:pPr>
                <a:defRPr/>
              </a:pPr>
              <a:t>‹#›</a:t>
            </a:fld>
            <a:endParaRPr lang="en-US" altLang="en-US"/>
          </a:p>
        </p:txBody>
      </p:sp>
    </p:spTree>
    <p:extLst>
      <p:ext uri="{BB962C8B-B14F-4D97-AF65-F5344CB8AC3E}">
        <p14:creationId xmlns:p14="http://schemas.microsoft.com/office/powerpoint/2010/main" val="306517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6FFCB0-6242-A0AE-DFE9-2CE7DB1A86B4}"/>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338B9A8-C6FB-4158-3634-3ABC0AD90C3C}"/>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A783642-AF4B-A4D5-13BB-6E219454EEB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6" charset="-128"/>
              </a:defRPr>
            </a:lvl1pPr>
          </a:lstStyle>
          <a:p>
            <a:pPr>
              <a:defRPr/>
            </a:pPr>
            <a:endParaRPr lang="en-US"/>
          </a:p>
        </p:txBody>
      </p:sp>
      <p:sp>
        <p:nvSpPr>
          <p:cNvPr id="1029" name="Rectangle 5">
            <a:extLst>
              <a:ext uri="{FF2B5EF4-FFF2-40B4-BE49-F238E27FC236}">
                <a16:creationId xmlns:a16="http://schemas.microsoft.com/office/drawing/2014/main" id="{3568BFF3-2D85-B408-EF23-C245A90C3343}"/>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6" charset="-128"/>
              </a:defRPr>
            </a:lvl1pPr>
          </a:lstStyle>
          <a:p>
            <a:pPr>
              <a:defRPr/>
            </a:pPr>
            <a:endParaRPr lang="en-US"/>
          </a:p>
        </p:txBody>
      </p:sp>
      <p:sp>
        <p:nvSpPr>
          <p:cNvPr id="1030" name="Rectangle 6">
            <a:extLst>
              <a:ext uri="{FF2B5EF4-FFF2-40B4-BE49-F238E27FC236}">
                <a16:creationId xmlns:a16="http://schemas.microsoft.com/office/drawing/2014/main" id="{DCF97114-EB63-569B-9ED0-F362ECC2725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621C65F7-A418-466B-BC7C-4C11F6C02C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6" charset="-128"/>
        </a:defRPr>
      </a:lvl2pPr>
      <a:lvl3pPr algn="ctr" rtl="0" eaLnBrk="0" fontAlgn="base" hangingPunct="0">
        <a:spcBef>
          <a:spcPct val="0"/>
        </a:spcBef>
        <a:spcAft>
          <a:spcPct val="0"/>
        </a:spcAft>
        <a:defRPr sz="4400">
          <a:solidFill>
            <a:schemeClr val="tx2"/>
          </a:solidFill>
          <a:latin typeface="Arial" charset="0"/>
          <a:ea typeface="ＭＳ Ｐゴシック" pitchFamily="16" charset="-128"/>
        </a:defRPr>
      </a:lvl3pPr>
      <a:lvl4pPr algn="ctr" rtl="0" eaLnBrk="0" fontAlgn="base" hangingPunct="0">
        <a:spcBef>
          <a:spcPct val="0"/>
        </a:spcBef>
        <a:spcAft>
          <a:spcPct val="0"/>
        </a:spcAft>
        <a:defRPr sz="4400">
          <a:solidFill>
            <a:schemeClr val="tx2"/>
          </a:solidFill>
          <a:latin typeface="Arial" charset="0"/>
          <a:ea typeface="ＭＳ Ｐゴシック" pitchFamily="16" charset="-128"/>
        </a:defRPr>
      </a:lvl4pPr>
      <a:lvl5pPr algn="ctr" rtl="0" eaLnBrk="0" fontAlgn="base" hangingPunct="0">
        <a:spcBef>
          <a:spcPct val="0"/>
        </a:spcBef>
        <a:spcAft>
          <a:spcPct val="0"/>
        </a:spcAft>
        <a:defRPr sz="4400">
          <a:solidFill>
            <a:schemeClr val="tx2"/>
          </a:solidFill>
          <a:latin typeface="Arial" charset="0"/>
          <a:ea typeface="ＭＳ Ｐゴシック" pitchFamily="16" charset="-128"/>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slide_3">
            <a:extLst>
              <a:ext uri="{FF2B5EF4-FFF2-40B4-BE49-F238E27FC236}">
                <a16:creationId xmlns:a16="http://schemas.microsoft.com/office/drawing/2014/main" id="{6ECC04A1-E02C-75C0-AF1E-0DBF1CCD81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3D3C354B-D3F7-4BB3-DEEB-7B425E027241}"/>
              </a:ext>
            </a:extLst>
          </p:cNvPr>
          <p:cNvSpPr>
            <a:spLocks noGrp="1" noChangeArrowheads="1"/>
          </p:cNvSpPr>
          <p:nvPr>
            <p:ph type="subTitle" idx="1"/>
          </p:nvPr>
        </p:nvSpPr>
        <p:spPr>
          <a:xfrm>
            <a:off x="1371600" y="2362200"/>
            <a:ext cx="6400800" cy="1828800"/>
          </a:xfrm>
        </p:spPr>
        <p:txBody>
          <a:bodyPr/>
          <a:lstStyle/>
          <a:p>
            <a:pPr eaLnBrk="1" hangingPunct="1"/>
            <a:r>
              <a:rPr lang="en-US" altLang="en-US" sz="5400"/>
              <a:t>The Feeding of the 5,000</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slide_2">
            <a:extLst>
              <a:ext uri="{FF2B5EF4-FFF2-40B4-BE49-F238E27FC236}">
                <a16:creationId xmlns:a16="http://schemas.microsoft.com/office/drawing/2014/main" id="{2EC16E9E-D624-EB82-17EE-473D7643BA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2">
            <a:extLst>
              <a:ext uri="{FF2B5EF4-FFF2-40B4-BE49-F238E27FC236}">
                <a16:creationId xmlns:a16="http://schemas.microsoft.com/office/drawing/2014/main" id="{AD7FB60C-7530-4492-9164-3BE6D178C1D8}"/>
              </a:ext>
            </a:extLst>
          </p:cNvPr>
          <p:cNvSpPr>
            <a:spLocks noGrp="1" noChangeArrowheads="1"/>
          </p:cNvSpPr>
          <p:nvPr>
            <p:ph type="title"/>
          </p:nvPr>
        </p:nvSpPr>
        <p:spPr/>
        <p:txBody>
          <a:bodyPr/>
          <a:lstStyle/>
          <a:p>
            <a:r>
              <a:rPr lang="en-US" altLang="en-US"/>
              <a:t>Matthew 14:13-21</a:t>
            </a:r>
          </a:p>
        </p:txBody>
      </p:sp>
      <p:sp>
        <p:nvSpPr>
          <p:cNvPr id="21508" name="Rectangle 3">
            <a:extLst>
              <a:ext uri="{FF2B5EF4-FFF2-40B4-BE49-F238E27FC236}">
                <a16:creationId xmlns:a16="http://schemas.microsoft.com/office/drawing/2014/main" id="{04616A1E-AF17-22E0-01E3-B403A67C46C1}"/>
              </a:ext>
            </a:extLst>
          </p:cNvPr>
          <p:cNvSpPr>
            <a:spLocks noGrp="1" noChangeArrowheads="1"/>
          </p:cNvSpPr>
          <p:nvPr>
            <p:ph type="body" idx="1"/>
          </p:nvPr>
        </p:nvSpPr>
        <p:spPr>
          <a:xfrm>
            <a:off x="609600" y="1828800"/>
            <a:ext cx="7772400" cy="4648200"/>
          </a:xfrm>
        </p:spPr>
        <p:txBody>
          <a:bodyPr/>
          <a:lstStyle/>
          <a:p>
            <a:r>
              <a:rPr lang="en-US" altLang="en-US" sz="2600"/>
              <a:t>Read three verses at a time</a:t>
            </a:r>
          </a:p>
          <a:p>
            <a:r>
              <a:rPr lang="en-US" altLang="en-US" sz="2600"/>
              <a:t>List the order of events in the story?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slide_2">
            <a:extLst>
              <a:ext uri="{FF2B5EF4-FFF2-40B4-BE49-F238E27FC236}">
                <a16:creationId xmlns:a16="http://schemas.microsoft.com/office/drawing/2014/main" id="{5FC5292B-7C66-B7DB-B632-CCAC65747A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2">
            <a:extLst>
              <a:ext uri="{FF2B5EF4-FFF2-40B4-BE49-F238E27FC236}">
                <a16:creationId xmlns:a16="http://schemas.microsoft.com/office/drawing/2014/main" id="{35368CA3-A925-54F1-EC71-54F10565FFD5}"/>
              </a:ext>
            </a:extLst>
          </p:cNvPr>
          <p:cNvSpPr>
            <a:spLocks noGrp="1" noChangeArrowheads="1"/>
          </p:cNvSpPr>
          <p:nvPr>
            <p:ph type="title"/>
          </p:nvPr>
        </p:nvSpPr>
        <p:spPr/>
        <p:txBody>
          <a:bodyPr/>
          <a:lstStyle/>
          <a:p>
            <a:r>
              <a:rPr lang="en-US" altLang="en-US"/>
              <a:t>Mark 14:12-26</a:t>
            </a:r>
          </a:p>
        </p:txBody>
      </p:sp>
      <p:sp>
        <p:nvSpPr>
          <p:cNvPr id="23556" name="Rectangle 3">
            <a:extLst>
              <a:ext uri="{FF2B5EF4-FFF2-40B4-BE49-F238E27FC236}">
                <a16:creationId xmlns:a16="http://schemas.microsoft.com/office/drawing/2014/main" id="{16EA9454-A8C3-505E-4F49-7320EFB2EFC2}"/>
              </a:ext>
            </a:extLst>
          </p:cNvPr>
          <p:cNvSpPr>
            <a:spLocks noGrp="1" noChangeArrowheads="1"/>
          </p:cNvSpPr>
          <p:nvPr>
            <p:ph type="body" idx="1"/>
          </p:nvPr>
        </p:nvSpPr>
        <p:spPr>
          <a:xfrm>
            <a:off x="609600" y="1828800"/>
            <a:ext cx="7772400" cy="4648200"/>
          </a:xfrm>
        </p:spPr>
        <p:txBody>
          <a:bodyPr/>
          <a:lstStyle/>
          <a:p>
            <a:r>
              <a:rPr lang="en-US" altLang="en-US" sz="2600"/>
              <a:t>Read three verses at a time</a:t>
            </a:r>
          </a:p>
          <a:p>
            <a:r>
              <a:rPr lang="en-US" altLang="en-US" sz="2600"/>
              <a:t>Record the order of events in the story?</a:t>
            </a:r>
          </a:p>
          <a:p>
            <a:endParaRPr lang="en-US" altLang="en-US" sz="2600"/>
          </a:p>
          <a:p>
            <a:r>
              <a:rPr lang="en-US" altLang="en-US" sz="2600"/>
              <a:t>Look at the list of events.</a:t>
            </a:r>
          </a:p>
          <a:p>
            <a:r>
              <a:rPr lang="en-US" altLang="en-US" sz="2600"/>
              <a:t>What is found in all of these stories?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slide_2">
            <a:extLst>
              <a:ext uri="{FF2B5EF4-FFF2-40B4-BE49-F238E27FC236}">
                <a16:creationId xmlns:a16="http://schemas.microsoft.com/office/drawing/2014/main" id="{A230A019-E735-D301-5CB8-B39D0A242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2">
            <a:extLst>
              <a:ext uri="{FF2B5EF4-FFF2-40B4-BE49-F238E27FC236}">
                <a16:creationId xmlns:a16="http://schemas.microsoft.com/office/drawing/2014/main" id="{615418FC-646C-D790-BB2C-8E646F0140F1}"/>
              </a:ext>
            </a:extLst>
          </p:cNvPr>
          <p:cNvSpPr>
            <a:spLocks noGrp="1" noChangeArrowheads="1"/>
          </p:cNvSpPr>
          <p:nvPr>
            <p:ph type="title"/>
          </p:nvPr>
        </p:nvSpPr>
        <p:spPr/>
        <p:txBody>
          <a:bodyPr/>
          <a:lstStyle/>
          <a:p>
            <a:pPr eaLnBrk="1" hangingPunct="1"/>
            <a:r>
              <a:rPr lang="en-US" altLang="en-US"/>
              <a:t>God….</a:t>
            </a:r>
          </a:p>
        </p:txBody>
      </p:sp>
      <p:sp>
        <p:nvSpPr>
          <p:cNvPr id="25604" name="Rectangle 3">
            <a:extLst>
              <a:ext uri="{FF2B5EF4-FFF2-40B4-BE49-F238E27FC236}">
                <a16:creationId xmlns:a16="http://schemas.microsoft.com/office/drawing/2014/main" id="{A78617ED-8563-0943-8092-3C12D3166A7E}"/>
              </a:ext>
            </a:extLst>
          </p:cNvPr>
          <p:cNvSpPr>
            <a:spLocks noGrp="1" noChangeArrowheads="1"/>
          </p:cNvSpPr>
          <p:nvPr>
            <p:ph type="body" idx="1"/>
          </p:nvPr>
        </p:nvSpPr>
        <p:spPr>
          <a:xfrm>
            <a:off x="609600" y="1828800"/>
            <a:ext cx="7772400" cy="4648200"/>
          </a:xfrm>
        </p:spPr>
        <p:txBody>
          <a:bodyPr/>
          <a:lstStyle/>
          <a:p>
            <a:r>
              <a:rPr lang="en-US" altLang="en-US" sz="2600" dirty="0"/>
              <a:t>Feeds the people</a:t>
            </a:r>
          </a:p>
          <a:p>
            <a:r>
              <a:rPr lang="en-US" altLang="en-US" sz="2600" dirty="0"/>
              <a:t>No matter what God takes care of the people.</a:t>
            </a:r>
          </a:p>
          <a:p>
            <a:r>
              <a:rPr lang="en-US" altLang="en-US" sz="2600" dirty="0"/>
              <a:t>In times of troubles, special events, and daily life, God wants what is best for you and makes sure people have what they need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slide_2">
            <a:extLst>
              <a:ext uri="{FF2B5EF4-FFF2-40B4-BE49-F238E27FC236}">
                <a16:creationId xmlns:a16="http://schemas.microsoft.com/office/drawing/2014/main" id="{C7C9C6EA-23F6-5B34-8850-820BD9FAD3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a:extLst>
              <a:ext uri="{FF2B5EF4-FFF2-40B4-BE49-F238E27FC236}">
                <a16:creationId xmlns:a16="http://schemas.microsoft.com/office/drawing/2014/main" id="{6571D0E1-3D75-AC5F-2815-EBBDDB774546}"/>
              </a:ext>
            </a:extLst>
          </p:cNvPr>
          <p:cNvSpPr>
            <a:spLocks noGrp="1" noChangeArrowheads="1"/>
          </p:cNvSpPr>
          <p:nvPr>
            <p:ph type="title"/>
          </p:nvPr>
        </p:nvSpPr>
        <p:spPr/>
        <p:txBody>
          <a:bodyPr/>
          <a:lstStyle/>
          <a:p>
            <a:r>
              <a:rPr lang="en-US" altLang="en-US" dirty="0"/>
              <a:t>Skit</a:t>
            </a:r>
          </a:p>
        </p:txBody>
      </p:sp>
      <p:sp>
        <p:nvSpPr>
          <p:cNvPr id="27652" name="Rectangle 3">
            <a:extLst>
              <a:ext uri="{FF2B5EF4-FFF2-40B4-BE49-F238E27FC236}">
                <a16:creationId xmlns:a16="http://schemas.microsoft.com/office/drawing/2014/main" id="{359A6347-6A7B-D045-6CD7-4AE3ED6F4F08}"/>
              </a:ext>
            </a:extLst>
          </p:cNvPr>
          <p:cNvSpPr>
            <a:spLocks noGrp="1" noChangeArrowheads="1"/>
          </p:cNvSpPr>
          <p:nvPr>
            <p:ph type="body" idx="1"/>
          </p:nvPr>
        </p:nvSpPr>
        <p:spPr>
          <a:xfrm>
            <a:off x="609600" y="1828800"/>
            <a:ext cx="7772400" cy="4648200"/>
          </a:xfrm>
        </p:spPr>
        <p:txBody>
          <a:bodyPr/>
          <a:lstStyle/>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r>
              <a:rPr lang="en-US" sz="2800" dirty="0">
                <a:effectLst/>
                <a:latin typeface="+mj-lt"/>
                <a:ea typeface="Times New Roman" panose="02020603050405020304" pitchFamily="18" charset="0"/>
              </a:rPr>
              <a:t>What happens next?</a:t>
            </a:r>
          </a:p>
          <a:p>
            <a:pPr marL="0" marR="0" indent="0">
              <a:spcBef>
                <a:spcPts val="0"/>
              </a:spcBef>
              <a:spcAft>
                <a:spcPts val="0"/>
              </a:spcAft>
              <a:buNone/>
            </a:pPr>
            <a:r>
              <a:rPr lang="en-US" sz="2800" dirty="0">
                <a:effectLst/>
                <a:latin typeface="+mj-lt"/>
                <a:ea typeface="Times New Roman" panose="02020603050405020304" pitchFamily="18" charset="0"/>
              </a:rPr>
              <a:t>• In the skit, the disciples didn’t want to bother Jesus with a problem as “petty” as food. What’s wrong with the assumption that Jesus would think their need for food was petty?</a:t>
            </a:r>
          </a:p>
          <a:p>
            <a:pPr marL="0" marR="0" indent="0">
              <a:spcBef>
                <a:spcPts val="0"/>
              </a:spcBef>
              <a:spcAft>
                <a:spcPts val="0"/>
              </a:spcAft>
              <a:buNone/>
            </a:pPr>
            <a:r>
              <a:rPr lang="en-US" sz="2800" dirty="0">
                <a:effectLst/>
                <a:latin typeface="+mj-lt"/>
                <a:ea typeface="Times New Roman" panose="02020603050405020304" pitchFamily="18" charset="0"/>
              </a:rPr>
              <a:t>• Why do the disciples think they can’t feed everyone?</a:t>
            </a:r>
          </a:p>
          <a:p>
            <a:endParaRPr lang="en-US" altLang="en-US" sz="2800" dirty="0">
              <a:latin typeface="+mj-lt"/>
            </a:endParaRPr>
          </a:p>
          <a:p>
            <a:endParaRPr lang="en-US" altLang="en-US"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slide_2">
            <a:extLst>
              <a:ext uri="{FF2B5EF4-FFF2-40B4-BE49-F238E27FC236}">
                <a16:creationId xmlns:a16="http://schemas.microsoft.com/office/drawing/2014/main" id="{27783034-7CDB-6BAB-BE1D-6431DE60EA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2">
            <a:extLst>
              <a:ext uri="{FF2B5EF4-FFF2-40B4-BE49-F238E27FC236}">
                <a16:creationId xmlns:a16="http://schemas.microsoft.com/office/drawing/2014/main" id="{FA078724-D9F6-86E2-97D9-05844BE4BD2A}"/>
              </a:ext>
            </a:extLst>
          </p:cNvPr>
          <p:cNvSpPr>
            <a:spLocks noGrp="1" noChangeArrowheads="1"/>
          </p:cNvSpPr>
          <p:nvPr>
            <p:ph type="title"/>
          </p:nvPr>
        </p:nvSpPr>
        <p:spPr/>
        <p:txBody>
          <a:bodyPr/>
          <a:lstStyle/>
          <a:p>
            <a:r>
              <a:rPr lang="en-US" altLang="en-US"/>
              <a:t>Luke 9:10-17</a:t>
            </a:r>
          </a:p>
        </p:txBody>
      </p:sp>
      <p:sp>
        <p:nvSpPr>
          <p:cNvPr id="29700" name="Rectangle 3">
            <a:extLst>
              <a:ext uri="{FF2B5EF4-FFF2-40B4-BE49-F238E27FC236}">
                <a16:creationId xmlns:a16="http://schemas.microsoft.com/office/drawing/2014/main" id="{60969A3C-CDE2-98DB-950D-94678660E9C9}"/>
              </a:ext>
            </a:extLst>
          </p:cNvPr>
          <p:cNvSpPr>
            <a:spLocks noGrp="1" noChangeArrowheads="1"/>
          </p:cNvSpPr>
          <p:nvPr>
            <p:ph type="body" idx="1"/>
          </p:nvPr>
        </p:nvSpPr>
        <p:spPr>
          <a:xfrm>
            <a:off x="609600" y="1828800"/>
            <a:ext cx="7772400" cy="4648200"/>
          </a:xfrm>
        </p:spPr>
        <p:txBody>
          <a:bodyPr/>
          <a:lstStyle/>
          <a:p>
            <a:r>
              <a:rPr lang="en-US" altLang="en-US" sz="1200" dirty="0"/>
              <a:t>Pg. 7 leader’s guide</a:t>
            </a:r>
          </a:p>
          <a:p>
            <a:r>
              <a:rPr lang="en-US" altLang="en-US" sz="2600" dirty="0"/>
              <a:t>Pretend you are one of the disciples. You are tired after a long day of teaching. Jesus invited you to go away to rest—but the crowd shows up.</a:t>
            </a:r>
          </a:p>
          <a:p>
            <a:r>
              <a:rPr lang="en-US" altLang="en-US" sz="2600" dirty="0"/>
              <a:t>How do you feel about the crowd?</a:t>
            </a:r>
          </a:p>
          <a:p>
            <a:r>
              <a:rPr lang="en-US" altLang="en-US" sz="2600" dirty="0"/>
              <a:t>What resources do you have to take care of those in need?</a:t>
            </a:r>
          </a:p>
          <a:p>
            <a:endParaRPr lang="en-US" altLang="en-US"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slide_2">
            <a:extLst>
              <a:ext uri="{FF2B5EF4-FFF2-40B4-BE49-F238E27FC236}">
                <a16:creationId xmlns:a16="http://schemas.microsoft.com/office/drawing/2014/main" id="{B5628FC8-0AB8-B849-E459-95A7EE140A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2">
            <a:extLst>
              <a:ext uri="{FF2B5EF4-FFF2-40B4-BE49-F238E27FC236}">
                <a16:creationId xmlns:a16="http://schemas.microsoft.com/office/drawing/2014/main" id="{D2D89ADC-EB80-B9C9-10FA-43570605CD39}"/>
              </a:ext>
            </a:extLst>
          </p:cNvPr>
          <p:cNvSpPr>
            <a:spLocks noGrp="1" noChangeArrowheads="1"/>
          </p:cNvSpPr>
          <p:nvPr>
            <p:ph type="title"/>
          </p:nvPr>
        </p:nvSpPr>
        <p:spPr/>
        <p:txBody>
          <a:bodyPr/>
          <a:lstStyle/>
          <a:p>
            <a:r>
              <a:rPr lang="en-US" altLang="en-US"/>
              <a:t>John 6:1-14</a:t>
            </a:r>
          </a:p>
        </p:txBody>
      </p:sp>
      <p:sp>
        <p:nvSpPr>
          <p:cNvPr id="31748" name="Rectangle 3">
            <a:extLst>
              <a:ext uri="{FF2B5EF4-FFF2-40B4-BE49-F238E27FC236}">
                <a16:creationId xmlns:a16="http://schemas.microsoft.com/office/drawing/2014/main" id="{268B8A0E-8E62-B501-7D5A-DE66948B5BE7}"/>
              </a:ext>
            </a:extLst>
          </p:cNvPr>
          <p:cNvSpPr>
            <a:spLocks noGrp="1" noChangeArrowheads="1"/>
          </p:cNvSpPr>
          <p:nvPr>
            <p:ph type="body" idx="1"/>
          </p:nvPr>
        </p:nvSpPr>
        <p:spPr>
          <a:xfrm>
            <a:off x="609600" y="1828800"/>
            <a:ext cx="7772400" cy="4648200"/>
          </a:xfrm>
        </p:spPr>
        <p:txBody>
          <a:bodyPr/>
          <a:lstStyle/>
          <a:p>
            <a:r>
              <a:rPr lang="en-US" altLang="en-US" sz="2600" dirty="0"/>
              <a:t>How is this story different from the other three accounts?</a:t>
            </a:r>
          </a:p>
          <a:p>
            <a:r>
              <a:rPr lang="en-US" altLang="en-US" sz="2600" dirty="0"/>
              <a:t>Why do you think this story is included in all four gospels?</a:t>
            </a:r>
          </a:p>
          <a:p>
            <a:endParaRPr lang="en-US" altLang="en-US" sz="2600" dirty="0"/>
          </a:p>
          <a:p>
            <a:r>
              <a:rPr lang="en-US" altLang="en-US" sz="2600" dirty="0"/>
              <a:t>Lutheran Study Bible page 1495</a:t>
            </a:r>
          </a:p>
          <a:p>
            <a:r>
              <a:rPr lang="en-US" altLang="en-US" sz="2600" dirty="0"/>
              <a:t>Why do Lutherans say that our possessions belong to God? How does this go against the usual understanding of ownership?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slide_2">
            <a:extLst>
              <a:ext uri="{FF2B5EF4-FFF2-40B4-BE49-F238E27FC236}">
                <a16:creationId xmlns:a16="http://schemas.microsoft.com/office/drawing/2014/main" id="{9F2B68AE-7C85-D614-0C8B-B8F88FC535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2">
            <a:extLst>
              <a:ext uri="{FF2B5EF4-FFF2-40B4-BE49-F238E27FC236}">
                <a16:creationId xmlns:a16="http://schemas.microsoft.com/office/drawing/2014/main" id="{159423AD-FEB0-47EE-99DD-682E4620F81F}"/>
              </a:ext>
            </a:extLst>
          </p:cNvPr>
          <p:cNvSpPr>
            <a:spLocks noGrp="1" noChangeArrowheads="1"/>
          </p:cNvSpPr>
          <p:nvPr>
            <p:ph type="title"/>
          </p:nvPr>
        </p:nvSpPr>
        <p:spPr>
          <a:xfrm>
            <a:off x="685800" y="739775"/>
            <a:ext cx="7772400" cy="1143000"/>
          </a:xfrm>
        </p:spPr>
        <p:txBody>
          <a:bodyPr/>
          <a:lstStyle/>
          <a:p>
            <a:pPr eaLnBrk="1" hangingPunct="1"/>
            <a:r>
              <a:rPr lang="en-US" altLang="en-US"/>
              <a:t>Open the Catechism</a:t>
            </a:r>
          </a:p>
        </p:txBody>
      </p:sp>
      <p:sp>
        <p:nvSpPr>
          <p:cNvPr id="33796" name="Rectangle 3">
            <a:extLst>
              <a:ext uri="{FF2B5EF4-FFF2-40B4-BE49-F238E27FC236}">
                <a16:creationId xmlns:a16="http://schemas.microsoft.com/office/drawing/2014/main" id="{6238F5E2-F07F-3C88-FBEC-7B54A01E8FB1}"/>
              </a:ext>
            </a:extLst>
          </p:cNvPr>
          <p:cNvSpPr>
            <a:spLocks noGrp="1" noChangeArrowheads="1"/>
          </p:cNvSpPr>
          <p:nvPr>
            <p:ph type="body" idx="1"/>
          </p:nvPr>
        </p:nvSpPr>
        <p:spPr>
          <a:xfrm>
            <a:off x="609600" y="1752600"/>
            <a:ext cx="7772400" cy="4343400"/>
          </a:xfrm>
        </p:spPr>
        <p:txBody>
          <a:bodyPr/>
          <a:lstStyle/>
          <a:p>
            <a:pPr eaLnBrk="1" hangingPunct="1"/>
            <a:r>
              <a:rPr lang="en-US" altLang="en-US" sz="2800"/>
              <a:t>Here We Stand Student Book page 302</a:t>
            </a:r>
          </a:p>
          <a:p>
            <a:pPr eaLnBrk="1" hangingPunct="1"/>
            <a:r>
              <a:rPr lang="en-US" altLang="en-US" sz="2800"/>
              <a:t>How does Luther define bread?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descr="slide_2">
            <a:extLst>
              <a:ext uri="{FF2B5EF4-FFF2-40B4-BE49-F238E27FC236}">
                <a16:creationId xmlns:a16="http://schemas.microsoft.com/office/drawing/2014/main" id="{1DDB70DD-57AA-102D-8FC0-801876E315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2">
            <a:extLst>
              <a:ext uri="{FF2B5EF4-FFF2-40B4-BE49-F238E27FC236}">
                <a16:creationId xmlns:a16="http://schemas.microsoft.com/office/drawing/2014/main" id="{7C98B450-D16F-0E0B-6863-AEEB91081574}"/>
              </a:ext>
            </a:extLst>
          </p:cNvPr>
          <p:cNvSpPr>
            <a:spLocks noGrp="1" noChangeArrowheads="1"/>
          </p:cNvSpPr>
          <p:nvPr>
            <p:ph type="title"/>
          </p:nvPr>
        </p:nvSpPr>
        <p:spPr>
          <a:xfrm>
            <a:off x="685800" y="739775"/>
            <a:ext cx="7848600" cy="555625"/>
          </a:xfrm>
        </p:spPr>
        <p:txBody>
          <a:bodyPr/>
          <a:lstStyle/>
          <a:p>
            <a:pPr eaLnBrk="1" hangingPunct="1"/>
            <a:r>
              <a:rPr lang="en-US" altLang="en-US"/>
              <a:t>Summary</a:t>
            </a:r>
          </a:p>
        </p:txBody>
      </p:sp>
      <p:sp>
        <p:nvSpPr>
          <p:cNvPr id="29700" name="Rectangle 3">
            <a:extLst>
              <a:ext uri="{FF2B5EF4-FFF2-40B4-BE49-F238E27FC236}">
                <a16:creationId xmlns:a16="http://schemas.microsoft.com/office/drawing/2014/main" id="{9466746D-1E19-15BE-0C7B-0AE9CC669C47}"/>
              </a:ext>
            </a:extLst>
          </p:cNvPr>
          <p:cNvSpPr>
            <a:spLocks noGrp="1" noChangeArrowheads="1"/>
          </p:cNvSpPr>
          <p:nvPr>
            <p:ph type="body" idx="1"/>
          </p:nvPr>
        </p:nvSpPr>
        <p:spPr>
          <a:xfrm>
            <a:off x="609600" y="1295400"/>
            <a:ext cx="7772400" cy="4800600"/>
          </a:xfrm>
        </p:spPr>
        <p:txBody>
          <a:bodyPr/>
          <a:lstStyle/>
          <a:p>
            <a:pPr eaLnBrk="1" hangingPunct="1">
              <a:defRPr/>
            </a:pPr>
            <a:r>
              <a:rPr lang="en-US" altLang="en-US" sz="2800" dirty="0"/>
              <a:t>Fully divine and fully human, Jesus could empathize with the hungry masses that followed him. He provided for their real-life needs—when they were hungry, he gave them food.</a:t>
            </a:r>
          </a:p>
          <a:p>
            <a:pPr marL="0" indent="0" eaLnBrk="1" hangingPunct="1">
              <a:buFontTx/>
              <a:buNone/>
              <a:defRPr/>
            </a:pPr>
            <a:r>
              <a:rPr lang="en-US" altLang="en-US" sz="2800" dirty="0"/>
              <a:t>• the calling to follow Jesus and invite others can never be separated from the physical needs of those whom we encounter.</a:t>
            </a:r>
          </a:p>
          <a:p>
            <a:pPr marL="0" indent="0" eaLnBrk="1" hangingPunct="1">
              <a:buFontTx/>
              <a:buNone/>
              <a:defRPr/>
            </a:pPr>
            <a:endParaRPr lang="en-US"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descr="slide_2">
            <a:extLst>
              <a:ext uri="{FF2B5EF4-FFF2-40B4-BE49-F238E27FC236}">
                <a16:creationId xmlns:a16="http://schemas.microsoft.com/office/drawing/2014/main" id="{79624AA4-0EB2-0816-7DE0-8C55B159D5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2">
            <a:extLst>
              <a:ext uri="{FF2B5EF4-FFF2-40B4-BE49-F238E27FC236}">
                <a16:creationId xmlns:a16="http://schemas.microsoft.com/office/drawing/2014/main" id="{B741C32B-BACE-AE95-13CD-6D953F894D7E}"/>
              </a:ext>
            </a:extLst>
          </p:cNvPr>
          <p:cNvSpPr>
            <a:spLocks noGrp="1" noChangeArrowheads="1"/>
          </p:cNvSpPr>
          <p:nvPr>
            <p:ph type="title"/>
          </p:nvPr>
        </p:nvSpPr>
        <p:spPr>
          <a:xfrm>
            <a:off x="685800" y="739775"/>
            <a:ext cx="7772400" cy="1143000"/>
          </a:xfrm>
        </p:spPr>
        <p:txBody>
          <a:bodyPr/>
          <a:lstStyle/>
          <a:p>
            <a:pPr eaLnBrk="1" hangingPunct="1"/>
            <a:r>
              <a:rPr lang="en-US" altLang="en-US"/>
              <a:t>Summary</a:t>
            </a:r>
          </a:p>
        </p:txBody>
      </p:sp>
      <p:sp>
        <p:nvSpPr>
          <p:cNvPr id="37892" name="Rectangle 3">
            <a:extLst>
              <a:ext uri="{FF2B5EF4-FFF2-40B4-BE49-F238E27FC236}">
                <a16:creationId xmlns:a16="http://schemas.microsoft.com/office/drawing/2014/main" id="{6ADAE543-7EA8-F7A8-56E9-0F9774DD4083}"/>
              </a:ext>
            </a:extLst>
          </p:cNvPr>
          <p:cNvSpPr>
            <a:spLocks noGrp="1" noChangeArrowheads="1"/>
          </p:cNvSpPr>
          <p:nvPr>
            <p:ph type="body" idx="1"/>
          </p:nvPr>
        </p:nvSpPr>
        <p:spPr>
          <a:xfrm>
            <a:off x="609600" y="1752600"/>
            <a:ext cx="7772400" cy="4343400"/>
          </a:xfrm>
        </p:spPr>
        <p:txBody>
          <a:bodyPr/>
          <a:lstStyle/>
          <a:p>
            <a:pPr eaLnBrk="1" hangingPunct="1"/>
            <a:r>
              <a:rPr lang="en-US" altLang="en-US" sz="2800"/>
              <a:t>The miracle of the feeding of the 5,000 parallels the bountiful manna from heaven received by the Israelites in the desert following the exodus from Egypt. Once again, God has fed the people and provided for their needs and, in doing so, the promises and figures of the past are recalled in the multiplication of the loaves.</a:t>
            </a:r>
          </a:p>
          <a:p>
            <a:pPr eaLnBrk="1" hangingPunct="1"/>
            <a:r>
              <a:rPr lang="en-US" altLang="en-US" sz="2800"/>
              <a:t>At the table we are fed by the Bread of life; Jesus feeds us and then calls us out into the world to do the same.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descr="slide_3">
            <a:extLst>
              <a:ext uri="{FF2B5EF4-FFF2-40B4-BE49-F238E27FC236}">
                <a16:creationId xmlns:a16="http://schemas.microsoft.com/office/drawing/2014/main" id="{245063CE-2771-6E0E-269A-FEF398E687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3">
            <a:extLst>
              <a:ext uri="{FF2B5EF4-FFF2-40B4-BE49-F238E27FC236}">
                <a16:creationId xmlns:a16="http://schemas.microsoft.com/office/drawing/2014/main" id="{43AC383E-D980-2FFE-F03E-B2514046CC10}"/>
              </a:ext>
            </a:extLst>
          </p:cNvPr>
          <p:cNvSpPr>
            <a:spLocks noGrp="1" noChangeArrowheads="1"/>
          </p:cNvSpPr>
          <p:nvPr>
            <p:ph type="subTitle" idx="1"/>
          </p:nvPr>
        </p:nvSpPr>
        <p:spPr>
          <a:xfrm>
            <a:off x="1371600" y="2743200"/>
            <a:ext cx="6400800" cy="1752600"/>
          </a:xfrm>
        </p:spPr>
        <p:txBody>
          <a:bodyPr/>
          <a:lstStyle/>
          <a:p>
            <a:pPr eaLnBrk="1" hangingPunct="1"/>
            <a:r>
              <a:rPr lang="en-US" altLang="en-US" sz="6000"/>
              <a:t>Quiz Show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slide_3">
            <a:extLst>
              <a:ext uri="{FF2B5EF4-FFF2-40B4-BE49-F238E27FC236}">
                <a16:creationId xmlns:a16="http://schemas.microsoft.com/office/drawing/2014/main" id="{9CE8C7F5-1DE8-B6A2-6C40-4E68467382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7C39620F-49A2-AF26-43B1-5512ABA803CF}"/>
              </a:ext>
            </a:extLst>
          </p:cNvPr>
          <p:cNvSpPr>
            <a:spLocks noGrp="1" noChangeArrowheads="1"/>
          </p:cNvSpPr>
          <p:nvPr>
            <p:ph type="subTitle" idx="1"/>
          </p:nvPr>
        </p:nvSpPr>
        <p:spPr>
          <a:xfrm>
            <a:off x="1371600" y="2743200"/>
            <a:ext cx="6400800" cy="1752600"/>
          </a:xfrm>
        </p:spPr>
        <p:txBody>
          <a:bodyPr/>
          <a:lstStyle/>
          <a:p>
            <a:pPr eaLnBrk="1" hangingPunct="1"/>
            <a:r>
              <a:rPr lang="en-US" altLang="en-US" sz="6000"/>
              <a:t>Gather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7" descr="slide_1">
            <a:extLst>
              <a:ext uri="{FF2B5EF4-FFF2-40B4-BE49-F238E27FC236}">
                <a16:creationId xmlns:a16="http://schemas.microsoft.com/office/drawing/2014/main" id="{B01A8915-A144-3AC5-B48B-8557DEC285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0"/>
            <a:ext cx="9494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2">
            <a:extLst>
              <a:ext uri="{FF2B5EF4-FFF2-40B4-BE49-F238E27FC236}">
                <a16:creationId xmlns:a16="http://schemas.microsoft.com/office/drawing/2014/main" id="{467E29E3-B519-1169-1346-1CDB5EB1A8E5}"/>
              </a:ext>
            </a:extLst>
          </p:cNvPr>
          <p:cNvSpPr>
            <a:spLocks noGrp="1" noChangeArrowheads="1"/>
          </p:cNvSpPr>
          <p:nvPr>
            <p:ph type="title"/>
          </p:nvPr>
        </p:nvSpPr>
        <p:spPr>
          <a:xfrm>
            <a:off x="457200" y="609600"/>
            <a:ext cx="8001000" cy="1371600"/>
          </a:xfrm>
        </p:spPr>
        <p:txBody>
          <a:bodyPr/>
          <a:lstStyle/>
          <a:p>
            <a:pPr algn="l" eaLnBrk="1" hangingPunct="1"/>
            <a:br>
              <a:rPr lang="en-US" altLang="en-US" sz="4000"/>
            </a:br>
            <a:r>
              <a:rPr lang="en-US" altLang="en-US" sz="4000"/>
              <a:t>1. What two foods did God send for the Israelites in the wilderness?</a:t>
            </a:r>
            <a:r>
              <a:rPr lang="en-US" altLang="en-US"/>
              <a:t> </a:t>
            </a:r>
          </a:p>
        </p:txBody>
      </p:sp>
      <p:sp>
        <p:nvSpPr>
          <p:cNvPr id="12292" name="Rectangle 3">
            <a:extLst>
              <a:ext uri="{FF2B5EF4-FFF2-40B4-BE49-F238E27FC236}">
                <a16:creationId xmlns:a16="http://schemas.microsoft.com/office/drawing/2014/main" id="{BA55B0F5-2B4C-54B8-2BB9-E8CDA3C54400}"/>
              </a:ext>
            </a:extLst>
          </p:cNvPr>
          <p:cNvSpPr>
            <a:spLocks noGrp="1" noChangeArrowheads="1"/>
          </p:cNvSpPr>
          <p:nvPr>
            <p:ph type="body" idx="1"/>
          </p:nvPr>
        </p:nvSpPr>
        <p:spPr>
          <a:xfrm>
            <a:off x="457200" y="2895600"/>
            <a:ext cx="8001000" cy="3505200"/>
          </a:xfrm>
        </p:spPr>
        <p:txBody>
          <a:bodyPr/>
          <a:lstStyle/>
          <a:p>
            <a:pPr eaLnBrk="1" hangingPunct="1"/>
            <a:r>
              <a:rPr lang="en-US" altLang="en-US"/>
              <a:t>Manna and quail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P spid="12292"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7" descr="slide_1">
            <a:extLst>
              <a:ext uri="{FF2B5EF4-FFF2-40B4-BE49-F238E27FC236}">
                <a16:creationId xmlns:a16="http://schemas.microsoft.com/office/drawing/2014/main" id="{57E110DF-D96B-FAB5-D4CC-B126893C29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0"/>
            <a:ext cx="9494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2">
            <a:extLst>
              <a:ext uri="{FF2B5EF4-FFF2-40B4-BE49-F238E27FC236}">
                <a16:creationId xmlns:a16="http://schemas.microsoft.com/office/drawing/2014/main" id="{FEDE6F47-498D-1F8B-4596-0331E319B8DA}"/>
              </a:ext>
            </a:extLst>
          </p:cNvPr>
          <p:cNvSpPr>
            <a:spLocks noGrp="1" noChangeArrowheads="1"/>
          </p:cNvSpPr>
          <p:nvPr>
            <p:ph type="title"/>
          </p:nvPr>
        </p:nvSpPr>
        <p:spPr>
          <a:xfrm>
            <a:off x="457200" y="609600"/>
            <a:ext cx="8001000" cy="1371600"/>
          </a:xfrm>
        </p:spPr>
        <p:txBody>
          <a:bodyPr/>
          <a:lstStyle/>
          <a:p>
            <a:pPr algn="l" eaLnBrk="1" hangingPunct="1"/>
            <a:br>
              <a:rPr lang="en-US" altLang="en-US" sz="4000"/>
            </a:br>
            <a:r>
              <a:rPr lang="en-US" altLang="en-US" sz="4000"/>
              <a:t>2. How many loaves of bread did Jesus have to work with to feed the 5,000 people?</a:t>
            </a:r>
            <a:r>
              <a:rPr lang="en-US" altLang="en-US"/>
              <a:t> </a:t>
            </a:r>
          </a:p>
        </p:txBody>
      </p:sp>
      <p:sp>
        <p:nvSpPr>
          <p:cNvPr id="13316" name="Rectangle 3">
            <a:extLst>
              <a:ext uri="{FF2B5EF4-FFF2-40B4-BE49-F238E27FC236}">
                <a16:creationId xmlns:a16="http://schemas.microsoft.com/office/drawing/2014/main" id="{48F0C181-2474-1D7F-F923-E09641CCAD6A}"/>
              </a:ext>
            </a:extLst>
          </p:cNvPr>
          <p:cNvSpPr>
            <a:spLocks noGrp="1" noChangeArrowheads="1"/>
          </p:cNvSpPr>
          <p:nvPr>
            <p:ph type="body" idx="1"/>
          </p:nvPr>
        </p:nvSpPr>
        <p:spPr>
          <a:xfrm>
            <a:off x="457200" y="2819400"/>
            <a:ext cx="8077200" cy="3733800"/>
          </a:xfrm>
        </p:spPr>
        <p:txBody>
          <a:bodyPr/>
          <a:lstStyle/>
          <a:p>
            <a:pPr eaLnBrk="1" hangingPunct="1"/>
            <a:r>
              <a:rPr lang="en-US" altLang="en-US"/>
              <a:t>Five</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7" descr="slide_1">
            <a:extLst>
              <a:ext uri="{FF2B5EF4-FFF2-40B4-BE49-F238E27FC236}">
                <a16:creationId xmlns:a16="http://schemas.microsoft.com/office/drawing/2014/main" id="{5C851892-EE56-672C-46FD-9B868404AF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0"/>
            <a:ext cx="9494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2">
            <a:extLst>
              <a:ext uri="{FF2B5EF4-FFF2-40B4-BE49-F238E27FC236}">
                <a16:creationId xmlns:a16="http://schemas.microsoft.com/office/drawing/2014/main" id="{014DE227-0664-FFCB-3DF6-55CBD8479864}"/>
              </a:ext>
            </a:extLst>
          </p:cNvPr>
          <p:cNvSpPr>
            <a:spLocks noGrp="1" noChangeArrowheads="1"/>
          </p:cNvSpPr>
          <p:nvPr>
            <p:ph type="title"/>
          </p:nvPr>
        </p:nvSpPr>
        <p:spPr>
          <a:xfrm>
            <a:off x="457200" y="609600"/>
            <a:ext cx="8077200" cy="1447800"/>
          </a:xfrm>
        </p:spPr>
        <p:txBody>
          <a:bodyPr/>
          <a:lstStyle/>
          <a:p>
            <a:pPr algn="l" eaLnBrk="1" hangingPunct="1"/>
            <a:br>
              <a:rPr lang="en-US" altLang="en-US" sz="4000"/>
            </a:br>
            <a:r>
              <a:rPr lang="en-US" altLang="en-US" sz="4000"/>
              <a:t>3. How many fish did Jesus have to work with to feed the 5,000 people?</a:t>
            </a:r>
            <a:r>
              <a:rPr lang="en-US" altLang="en-US"/>
              <a:t> </a:t>
            </a:r>
          </a:p>
        </p:txBody>
      </p:sp>
      <p:sp>
        <p:nvSpPr>
          <p:cNvPr id="14340" name="Rectangle 3">
            <a:extLst>
              <a:ext uri="{FF2B5EF4-FFF2-40B4-BE49-F238E27FC236}">
                <a16:creationId xmlns:a16="http://schemas.microsoft.com/office/drawing/2014/main" id="{00F96F3B-8925-F4E0-E6C1-3B51CF242368}"/>
              </a:ext>
            </a:extLst>
          </p:cNvPr>
          <p:cNvSpPr>
            <a:spLocks noGrp="1" noChangeArrowheads="1"/>
          </p:cNvSpPr>
          <p:nvPr>
            <p:ph type="body" idx="1"/>
          </p:nvPr>
        </p:nvSpPr>
        <p:spPr>
          <a:xfrm>
            <a:off x="457200" y="2895600"/>
            <a:ext cx="7772400" cy="3505200"/>
          </a:xfrm>
        </p:spPr>
        <p:txBody>
          <a:bodyPr/>
          <a:lstStyle/>
          <a:p>
            <a:pPr eaLnBrk="1" hangingPunct="1"/>
            <a:r>
              <a:rPr lang="en-US" altLang="en-US"/>
              <a:t>Two</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7" descr="slide_1">
            <a:extLst>
              <a:ext uri="{FF2B5EF4-FFF2-40B4-BE49-F238E27FC236}">
                <a16:creationId xmlns:a16="http://schemas.microsoft.com/office/drawing/2014/main" id="{67B86C24-5C39-BBD8-2236-DA177C706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0"/>
            <a:ext cx="9494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1" name="Rectangle 2">
            <a:extLst>
              <a:ext uri="{FF2B5EF4-FFF2-40B4-BE49-F238E27FC236}">
                <a16:creationId xmlns:a16="http://schemas.microsoft.com/office/drawing/2014/main" id="{790C0576-6453-9AA1-AE94-FC5CD9F1744A}"/>
              </a:ext>
            </a:extLst>
          </p:cNvPr>
          <p:cNvSpPr>
            <a:spLocks noGrp="1" noChangeArrowheads="1"/>
          </p:cNvSpPr>
          <p:nvPr>
            <p:ph type="title"/>
          </p:nvPr>
        </p:nvSpPr>
        <p:spPr>
          <a:xfrm>
            <a:off x="457200" y="609600"/>
            <a:ext cx="7620000" cy="1371600"/>
          </a:xfrm>
        </p:spPr>
        <p:txBody>
          <a:bodyPr/>
          <a:lstStyle/>
          <a:p>
            <a:pPr algn="l" eaLnBrk="1" hangingPunct="1"/>
            <a:r>
              <a:rPr lang="en-US" altLang="en-US" sz="4000"/>
              <a:t>4. Jesus said he was the bread of…</a:t>
            </a:r>
            <a:r>
              <a:rPr lang="en-US" altLang="en-US"/>
              <a:t> </a:t>
            </a:r>
          </a:p>
        </p:txBody>
      </p:sp>
      <p:sp>
        <p:nvSpPr>
          <p:cNvPr id="15364" name="Rectangle 3">
            <a:extLst>
              <a:ext uri="{FF2B5EF4-FFF2-40B4-BE49-F238E27FC236}">
                <a16:creationId xmlns:a16="http://schemas.microsoft.com/office/drawing/2014/main" id="{8097684D-00B7-5F2B-F32B-11267DC3A522}"/>
              </a:ext>
            </a:extLst>
          </p:cNvPr>
          <p:cNvSpPr>
            <a:spLocks noGrp="1" noChangeArrowheads="1"/>
          </p:cNvSpPr>
          <p:nvPr>
            <p:ph type="body" idx="1"/>
          </p:nvPr>
        </p:nvSpPr>
        <p:spPr>
          <a:xfrm>
            <a:off x="457200" y="2286000"/>
            <a:ext cx="7696200" cy="4267200"/>
          </a:xfrm>
        </p:spPr>
        <p:txBody>
          <a:bodyPr/>
          <a:lstStyle/>
          <a:p>
            <a:pPr eaLnBrk="1" hangingPunct="1"/>
            <a:r>
              <a:rPr lang="en-US" altLang="en-US"/>
              <a:t>life</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7" descr="slide_1">
            <a:extLst>
              <a:ext uri="{FF2B5EF4-FFF2-40B4-BE49-F238E27FC236}">
                <a16:creationId xmlns:a16="http://schemas.microsoft.com/office/drawing/2014/main" id="{26C21206-F05F-E122-8F3A-FD3557C4F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0"/>
            <a:ext cx="9494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Rectangle 2">
            <a:extLst>
              <a:ext uri="{FF2B5EF4-FFF2-40B4-BE49-F238E27FC236}">
                <a16:creationId xmlns:a16="http://schemas.microsoft.com/office/drawing/2014/main" id="{17957293-7055-0F6C-8154-8FA9D88F28AE}"/>
              </a:ext>
            </a:extLst>
          </p:cNvPr>
          <p:cNvSpPr>
            <a:spLocks noGrp="1" noChangeArrowheads="1"/>
          </p:cNvSpPr>
          <p:nvPr>
            <p:ph type="title"/>
          </p:nvPr>
        </p:nvSpPr>
        <p:spPr>
          <a:xfrm>
            <a:off x="457200" y="609600"/>
            <a:ext cx="8001000" cy="1447800"/>
          </a:xfrm>
        </p:spPr>
        <p:txBody>
          <a:bodyPr/>
          <a:lstStyle/>
          <a:p>
            <a:pPr algn="l" eaLnBrk="1" hangingPunct="1"/>
            <a:r>
              <a:rPr lang="en-US" altLang="en-US" sz="4000"/>
              <a:t>5. What did Jesus tell the disciples to do for the crowd of 5,000?</a:t>
            </a:r>
            <a:r>
              <a:rPr lang="en-US" altLang="en-US"/>
              <a:t> </a:t>
            </a:r>
          </a:p>
        </p:txBody>
      </p:sp>
      <p:sp>
        <p:nvSpPr>
          <p:cNvPr id="16388" name="Rectangle 3">
            <a:extLst>
              <a:ext uri="{FF2B5EF4-FFF2-40B4-BE49-F238E27FC236}">
                <a16:creationId xmlns:a16="http://schemas.microsoft.com/office/drawing/2014/main" id="{0A276427-6583-2339-F719-57A51F31986F}"/>
              </a:ext>
            </a:extLst>
          </p:cNvPr>
          <p:cNvSpPr>
            <a:spLocks noGrp="1" noChangeArrowheads="1"/>
          </p:cNvSpPr>
          <p:nvPr>
            <p:ph type="body" idx="1"/>
          </p:nvPr>
        </p:nvSpPr>
        <p:spPr>
          <a:xfrm>
            <a:off x="457200" y="2286000"/>
            <a:ext cx="7924800" cy="4191000"/>
          </a:xfrm>
        </p:spPr>
        <p:txBody>
          <a:bodyPr/>
          <a:lstStyle/>
          <a:p>
            <a:pPr eaLnBrk="1" hangingPunct="1"/>
            <a:r>
              <a:rPr lang="en-US" altLang="en-US"/>
              <a:t>Feed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7" descr="slide_1">
            <a:extLst>
              <a:ext uri="{FF2B5EF4-FFF2-40B4-BE49-F238E27FC236}">
                <a16:creationId xmlns:a16="http://schemas.microsoft.com/office/drawing/2014/main" id="{684D0E66-04B6-F5D3-F56C-75D6DBEDC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0"/>
            <a:ext cx="9494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Rectangle 2">
            <a:extLst>
              <a:ext uri="{FF2B5EF4-FFF2-40B4-BE49-F238E27FC236}">
                <a16:creationId xmlns:a16="http://schemas.microsoft.com/office/drawing/2014/main" id="{E427E325-A625-A8BD-3179-DDA2C69FA09B}"/>
              </a:ext>
            </a:extLst>
          </p:cNvPr>
          <p:cNvSpPr>
            <a:spLocks noGrp="1" noChangeArrowheads="1"/>
          </p:cNvSpPr>
          <p:nvPr>
            <p:ph type="title"/>
          </p:nvPr>
        </p:nvSpPr>
        <p:spPr>
          <a:xfrm>
            <a:off x="457200" y="685800"/>
            <a:ext cx="8153400" cy="1295400"/>
          </a:xfrm>
        </p:spPr>
        <p:txBody>
          <a:bodyPr/>
          <a:lstStyle/>
          <a:p>
            <a:pPr algn="l" eaLnBrk="1" hangingPunct="1"/>
            <a:br>
              <a:rPr lang="en-US" altLang="en-US" sz="4000"/>
            </a:br>
            <a:r>
              <a:rPr lang="en-US" altLang="en-US" sz="4000"/>
              <a:t>6. How many women and children are usually counted when telling about the 5,000 people?</a:t>
            </a:r>
            <a:r>
              <a:rPr lang="en-US" altLang="en-US"/>
              <a:t> </a:t>
            </a:r>
          </a:p>
        </p:txBody>
      </p:sp>
      <p:sp>
        <p:nvSpPr>
          <p:cNvPr id="17412" name="Rectangle 3">
            <a:extLst>
              <a:ext uri="{FF2B5EF4-FFF2-40B4-BE49-F238E27FC236}">
                <a16:creationId xmlns:a16="http://schemas.microsoft.com/office/drawing/2014/main" id="{9D094D34-178C-3A3E-9470-6F9A0541EB17}"/>
              </a:ext>
            </a:extLst>
          </p:cNvPr>
          <p:cNvSpPr>
            <a:spLocks noGrp="1" noChangeArrowheads="1"/>
          </p:cNvSpPr>
          <p:nvPr>
            <p:ph type="body" idx="1"/>
          </p:nvPr>
        </p:nvSpPr>
        <p:spPr>
          <a:xfrm>
            <a:off x="457200" y="2895600"/>
            <a:ext cx="7772400" cy="3657600"/>
          </a:xfrm>
        </p:spPr>
        <p:txBody>
          <a:bodyPr/>
          <a:lstStyle/>
          <a:p>
            <a:pPr eaLnBrk="1" hangingPunct="1"/>
            <a:r>
              <a:rPr lang="en-US" altLang="en-US"/>
              <a:t>Zero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7" descr="slide_1">
            <a:extLst>
              <a:ext uri="{FF2B5EF4-FFF2-40B4-BE49-F238E27FC236}">
                <a16:creationId xmlns:a16="http://schemas.microsoft.com/office/drawing/2014/main" id="{E852C983-99FB-D19B-DCC4-9FD995C31B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0"/>
            <a:ext cx="9494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5" name="Rectangle 2">
            <a:extLst>
              <a:ext uri="{FF2B5EF4-FFF2-40B4-BE49-F238E27FC236}">
                <a16:creationId xmlns:a16="http://schemas.microsoft.com/office/drawing/2014/main" id="{619C0879-3696-05E6-C697-6DF9FD169238}"/>
              </a:ext>
            </a:extLst>
          </p:cNvPr>
          <p:cNvSpPr>
            <a:spLocks noGrp="1" noChangeArrowheads="1"/>
          </p:cNvSpPr>
          <p:nvPr>
            <p:ph type="title"/>
          </p:nvPr>
        </p:nvSpPr>
        <p:spPr>
          <a:xfrm>
            <a:off x="457200" y="533400"/>
            <a:ext cx="8686800" cy="1447800"/>
          </a:xfrm>
        </p:spPr>
        <p:txBody>
          <a:bodyPr/>
          <a:lstStyle/>
          <a:p>
            <a:pPr algn="l" eaLnBrk="1" hangingPunct="1"/>
            <a:r>
              <a:rPr lang="en-US" altLang="en-US" sz="4000"/>
              <a:t>7. In what book of the Bible is the story of the Israelites and manna?</a:t>
            </a:r>
            <a:r>
              <a:rPr lang="en-US" altLang="en-US"/>
              <a:t> </a:t>
            </a:r>
          </a:p>
        </p:txBody>
      </p:sp>
      <p:sp>
        <p:nvSpPr>
          <p:cNvPr id="18436" name="Rectangle 3">
            <a:extLst>
              <a:ext uri="{FF2B5EF4-FFF2-40B4-BE49-F238E27FC236}">
                <a16:creationId xmlns:a16="http://schemas.microsoft.com/office/drawing/2014/main" id="{C74E6407-9845-34EA-C286-DB2988150D46}"/>
              </a:ext>
            </a:extLst>
          </p:cNvPr>
          <p:cNvSpPr>
            <a:spLocks noGrp="1" noChangeArrowheads="1"/>
          </p:cNvSpPr>
          <p:nvPr>
            <p:ph type="body" idx="1"/>
          </p:nvPr>
        </p:nvSpPr>
        <p:spPr>
          <a:xfrm>
            <a:off x="457200" y="2209800"/>
            <a:ext cx="7848600" cy="4191000"/>
          </a:xfrm>
        </p:spPr>
        <p:txBody>
          <a:bodyPr/>
          <a:lstStyle/>
          <a:p>
            <a:pPr eaLnBrk="1" hangingPunct="1"/>
            <a:r>
              <a:rPr lang="en-US" altLang="en-US"/>
              <a:t>Exodus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7" descr="slide_1">
            <a:extLst>
              <a:ext uri="{FF2B5EF4-FFF2-40B4-BE49-F238E27FC236}">
                <a16:creationId xmlns:a16="http://schemas.microsoft.com/office/drawing/2014/main" id="{71DC7714-09DF-00B4-E177-4A399A650C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0"/>
            <a:ext cx="9494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3" name="Rectangle 2">
            <a:extLst>
              <a:ext uri="{FF2B5EF4-FFF2-40B4-BE49-F238E27FC236}">
                <a16:creationId xmlns:a16="http://schemas.microsoft.com/office/drawing/2014/main" id="{B3274D59-B407-3411-62EE-8A450D30E120}"/>
              </a:ext>
            </a:extLst>
          </p:cNvPr>
          <p:cNvSpPr>
            <a:spLocks noGrp="1" noChangeArrowheads="1"/>
          </p:cNvSpPr>
          <p:nvPr>
            <p:ph type="title"/>
          </p:nvPr>
        </p:nvSpPr>
        <p:spPr>
          <a:xfrm>
            <a:off x="457200" y="533400"/>
            <a:ext cx="8001000" cy="1447800"/>
          </a:xfrm>
        </p:spPr>
        <p:txBody>
          <a:bodyPr/>
          <a:lstStyle/>
          <a:p>
            <a:pPr algn="l" eaLnBrk="1" hangingPunct="1"/>
            <a:r>
              <a:rPr lang="en-US" altLang="en-US" sz="4000"/>
              <a:t>8. In what book of the Bible is the story of Jesus feeding the 5,000?</a:t>
            </a:r>
            <a:r>
              <a:rPr lang="en-US" altLang="en-US"/>
              <a:t> </a:t>
            </a:r>
          </a:p>
        </p:txBody>
      </p:sp>
      <p:sp>
        <p:nvSpPr>
          <p:cNvPr id="19460" name="Rectangle 3">
            <a:extLst>
              <a:ext uri="{FF2B5EF4-FFF2-40B4-BE49-F238E27FC236}">
                <a16:creationId xmlns:a16="http://schemas.microsoft.com/office/drawing/2014/main" id="{35851FCF-4CFC-AE09-A2F3-CAD1D057ECA7}"/>
              </a:ext>
            </a:extLst>
          </p:cNvPr>
          <p:cNvSpPr>
            <a:spLocks noGrp="1" noChangeArrowheads="1"/>
          </p:cNvSpPr>
          <p:nvPr>
            <p:ph type="body" idx="1"/>
          </p:nvPr>
        </p:nvSpPr>
        <p:spPr>
          <a:xfrm>
            <a:off x="304800" y="2209800"/>
            <a:ext cx="7696200" cy="4191000"/>
          </a:xfrm>
        </p:spPr>
        <p:txBody>
          <a:bodyPr/>
          <a:lstStyle/>
          <a:p>
            <a:pPr eaLnBrk="1" hangingPunct="1"/>
            <a:r>
              <a:rPr lang="en-US" altLang="en-US"/>
              <a:t>All four Gospels </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4" descr="slide_3">
            <a:extLst>
              <a:ext uri="{FF2B5EF4-FFF2-40B4-BE49-F238E27FC236}">
                <a16:creationId xmlns:a16="http://schemas.microsoft.com/office/drawing/2014/main" id="{FB5756E8-501C-D5D0-49A8-31A9FF99F5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Rectangle 3">
            <a:extLst>
              <a:ext uri="{FF2B5EF4-FFF2-40B4-BE49-F238E27FC236}">
                <a16:creationId xmlns:a16="http://schemas.microsoft.com/office/drawing/2014/main" id="{93AA81E1-DC62-E07C-9B66-1DC7DCC2598A}"/>
              </a:ext>
            </a:extLst>
          </p:cNvPr>
          <p:cNvSpPr>
            <a:spLocks noGrp="1" noChangeArrowheads="1"/>
          </p:cNvSpPr>
          <p:nvPr>
            <p:ph type="subTitle" idx="1"/>
          </p:nvPr>
        </p:nvSpPr>
        <p:spPr>
          <a:xfrm>
            <a:off x="1371600" y="2743200"/>
            <a:ext cx="6400800" cy="1752600"/>
          </a:xfrm>
        </p:spPr>
        <p:txBody>
          <a:bodyPr/>
          <a:lstStyle/>
          <a:p>
            <a:pPr eaLnBrk="1" hangingPunct="1"/>
            <a:r>
              <a:rPr lang="en-US" altLang="en-US" sz="6000"/>
              <a:t>Take a Break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slide_2">
            <a:extLst>
              <a:ext uri="{FF2B5EF4-FFF2-40B4-BE49-F238E27FC236}">
                <a16:creationId xmlns:a16="http://schemas.microsoft.com/office/drawing/2014/main" id="{D0F2BD44-B35B-0E2F-5149-088EB66074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a:extLst>
              <a:ext uri="{FF2B5EF4-FFF2-40B4-BE49-F238E27FC236}">
                <a16:creationId xmlns:a16="http://schemas.microsoft.com/office/drawing/2014/main" id="{92D553F7-4D32-E0AD-4D5D-F25B2DE967C7}"/>
              </a:ext>
            </a:extLst>
          </p:cNvPr>
          <p:cNvSpPr>
            <a:spLocks noGrp="1" noChangeArrowheads="1"/>
          </p:cNvSpPr>
          <p:nvPr>
            <p:ph type="title"/>
          </p:nvPr>
        </p:nvSpPr>
        <p:spPr/>
        <p:txBody>
          <a:bodyPr/>
          <a:lstStyle/>
          <a:p>
            <a:pPr eaLnBrk="1" hangingPunct="1"/>
            <a:r>
              <a:rPr lang="en-US" altLang="en-US"/>
              <a:t>Today’s Story</a:t>
            </a:r>
          </a:p>
        </p:txBody>
      </p:sp>
      <p:sp>
        <p:nvSpPr>
          <p:cNvPr id="7172" name="Rectangle 3">
            <a:extLst>
              <a:ext uri="{FF2B5EF4-FFF2-40B4-BE49-F238E27FC236}">
                <a16:creationId xmlns:a16="http://schemas.microsoft.com/office/drawing/2014/main" id="{4B4C04A1-E5B2-D291-CEBF-E1568ECCB224}"/>
              </a:ext>
            </a:extLst>
          </p:cNvPr>
          <p:cNvSpPr>
            <a:spLocks noGrp="1" noChangeArrowheads="1"/>
          </p:cNvSpPr>
          <p:nvPr>
            <p:ph type="body" idx="1"/>
          </p:nvPr>
        </p:nvSpPr>
        <p:spPr>
          <a:xfrm>
            <a:off x="457200" y="1752600"/>
            <a:ext cx="7924800" cy="4495800"/>
          </a:xfrm>
        </p:spPr>
        <p:txBody>
          <a:bodyPr/>
          <a:lstStyle/>
          <a:p>
            <a:pPr eaLnBrk="1" hangingPunct="1"/>
            <a:r>
              <a:rPr lang="en-US" altLang="en-US"/>
              <a:t>Bible Text: Luke 9:10-17;                  Matthew 14:13-21; Mark 6:32-41;                    John 6:1-14</a:t>
            </a:r>
          </a:p>
          <a:p>
            <a:pPr eaLnBrk="1" hangingPunct="1"/>
            <a:r>
              <a:rPr lang="en-US" altLang="en-US"/>
              <a:t>Lesson Focus: God responds to human needs with abundance.</a:t>
            </a:r>
          </a:p>
          <a:p>
            <a:pPr eaLnBrk="1" hangingPunct="1"/>
            <a:r>
              <a:rPr lang="en-US" altLang="en-US"/>
              <a:t>Big Question: What can I do to help others?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slide_2">
            <a:extLst>
              <a:ext uri="{FF2B5EF4-FFF2-40B4-BE49-F238E27FC236}">
                <a16:creationId xmlns:a16="http://schemas.microsoft.com/office/drawing/2014/main" id="{3A417A29-17B6-6D75-EC90-092274A6B6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a:extLst>
              <a:ext uri="{FF2B5EF4-FFF2-40B4-BE49-F238E27FC236}">
                <a16:creationId xmlns:a16="http://schemas.microsoft.com/office/drawing/2014/main" id="{FF4EBE87-A139-1E3B-54A8-BA5428632F92}"/>
              </a:ext>
            </a:extLst>
          </p:cNvPr>
          <p:cNvSpPr>
            <a:spLocks noGrp="1" noChangeArrowheads="1"/>
          </p:cNvSpPr>
          <p:nvPr>
            <p:ph type="title"/>
          </p:nvPr>
        </p:nvSpPr>
        <p:spPr/>
        <p:txBody>
          <a:bodyPr/>
          <a:lstStyle/>
          <a:p>
            <a:pPr eaLnBrk="1" hangingPunct="1"/>
            <a:r>
              <a:rPr lang="en-US" altLang="en-US"/>
              <a:t>Key Words</a:t>
            </a:r>
          </a:p>
        </p:txBody>
      </p:sp>
      <p:sp>
        <p:nvSpPr>
          <p:cNvPr id="9220" name="Rectangle 3">
            <a:extLst>
              <a:ext uri="{FF2B5EF4-FFF2-40B4-BE49-F238E27FC236}">
                <a16:creationId xmlns:a16="http://schemas.microsoft.com/office/drawing/2014/main" id="{46AA67C8-080A-C04C-1AD3-F96E3F92A650}"/>
              </a:ext>
            </a:extLst>
          </p:cNvPr>
          <p:cNvSpPr>
            <a:spLocks noGrp="1" noChangeArrowheads="1"/>
          </p:cNvSpPr>
          <p:nvPr>
            <p:ph type="body" idx="1"/>
          </p:nvPr>
        </p:nvSpPr>
        <p:spPr>
          <a:xfrm>
            <a:off x="533400" y="1828800"/>
            <a:ext cx="7772400" cy="4648200"/>
          </a:xfrm>
        </p:spPr>
        <p:txBody>
          <a:bodyPr/>
          <a:lstStyle/>
          <a:p>
            <a:pPr>
              <a:lnSpc>
                <a:spcPct val="90000"/>
              </a:lnSpc>
              <a:buFontTx/>
              <a:buNone/>
            </a:pPr>
            <a:r>
              <a:rPr lang="en-US" altLang="en-US" sz="2800" b="1"/>
              <a:t>ABUNDANCE:</a:t>
            </a:r>
            <a:r>
              <a:rPr lang="en-US" altLang="en-US" sz="2800"/>
              <a:t> having more than enough.</a:t>
            </a:r>
          </a:p>
          <a:p>
            <a:pPr>
              <a:lnSpc>
                <a:spcPct val="90000"/>
              </a:lnSpc>
              <a:buFontTx/>
              <a:buNone/>
            </a:pPr>
            <a:endParaRPr lang="en-US" altLang="en-US" sz="2800" b="1"/>
          </a:p>
          <a:p>
            <a:pPr>
              <a:lnSpc>
                <a:spcPct val="90000"/>
              </a:lnSpc>
              <a:buFontTx/>
              <a:buNone/>
            </a:pPr>
            <a:r>
              <a:rPr lang="en-US" altLang="en-US" sz="2800" b="1"/>
              <a:t>SCARCITY:</a:t>
            </a:r>
            <a:r>
              <a:rPr lang="en-US" altLang="en-US" sz="2800"/>
              <a:t> not having enough.</a:t>
            </a:r>
          </a:p>
          <a:p>
            <a:pPr>
              <a:lnSpc>
                <a:spcPct val="90000"/>
              </a:lnSpc>
              <a:buFontTx/>
              <a:buNone/>
            </a:pPr>
            <a:endParaRPr lang="en-US" altLang="en-US" sz="2800" b="1"/>
          </a:p>
          <a:p>
            <a:pPr>
              <a:lnSpc>
                <a:spcPct val="90000"/>
              </a:lnSpc>
              <a:buFontTx/>
              <a:buNone/>
            </a:pPr>
            <a:r>
              <a:rPr lang="en-US" altLang="en-US" sz="2800" b="1"/>
              <a:t>MULTIPLICATION:</a:t>
            </a:r>
            <a:r>
              <a:rPr lang="en-US" altLang="en-US" sz="2800"/>
              <a:t> the act of increasing greatly.</a:t>
            </a:r>
          </a:p>
          <a:p>
            <a:pPr>
              <a:lnSpc>
                <a:spcPct val="90000"/>
              </a:lnSpc>
              <a:buFontTx/>
              <a:buNone/>
            </a:pPr>
            <a:endParaRPr lang="en-US" altLang="en-US" sz="2800" b="1"/>
          </a:p>
          <a:p>
            <a:pPr>
              <a:lnSpc>
                <a:spcPct val="90000"/>
              </a:lnSpc>
              <a:buFontTx/>
              <a:buNone/>
            </a:pPr>
            <a:r>
              <a:rPr lang="en-US" altLang="en-US" sz="2800" b="1"/>
              <a:t>BLESSING:</a:t>
            </a:r>
            <a:r>
              <a:rPr lang="en-US" altLang="en-US" sz="2800"/>
              <a:t> all good things.</a:t>
            </a:r>
          </a:p>
          <a:p>
            <a:pPr eaLnBrk="1" hangingPunct="1">
              <a:lnSpc>
                <a:spcPct val="90000"/>
              </a:lnSpc>
              <a:buFontTx/>
              <a:buNone/>
            </a:pPr>
            <a:endParaRPr lang="en-US" altLang="en-US"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_4">
            <a:extLst>
              <a:ext uri="{FF2B5EF4-FFF2-40B4-BE49-F238E27FC236}">
                <a16:creationId xmlns:a16="http://schemas.microsoft.com/office/drawing/2014/main" id="{43556234-9842-8677-661E-FB112B982F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a:extLst>
              <a:ext uri="{FF2B5EF4-FFF2-40B4-BE49-F238E27FC236}">
                <a16:creationId xmlns:a16="http://schemas.microsoft.com/office/drawing/2014/main" id="{09F5C55E-9089-0B81-48E4-A0D9A4AFB9FF}"/>
              </a:ext>
            </a:extLst>
          </p:cNvPr>
          <p:cNvSpPr>
            <a:spLocks noGrp="1" noChangeArrowheads="1"/>
          </p:cNvSpPr>
          <p:nvPr>
            <p:ph type="title"/>
          </p:nvPr>
        </p:nvSpPr>
        <p:spPr>
          <a:xfrm>
            <a:off x="685800" y="533400"/>
            <a:ext cx="7772400" cy="914400"/>
          </a:xfrm>
        </p:spPr>
        <p:txBody>
          <a:bodyPr/>
          <a:lstStyle/>
          <a:p>
            <a:pPr eaLnBrk="1" hangingPunct="1"/>
            <a:r>
              <a:rPr lang="en-US" altLang="en-US"/>
              <a:t>Opening Devotion</a:t>
            </a:r>
          </a:p>
        </p:txBody>
      </p:sp>
      <p:sp>
        <p:nvSpPr>
          <p:cNvPr id="11268" name="Rectangle 3">
            <a:extLst>
              <a:ext uri="{FF2B5EF4-FFF2-40B4-BE49-F238E27FC236}">
                <a16:creationId xmlns:a16="http://schemas.microsoft.com/office/drawing/2014/main" id="{4BBF7000-710C-B890-B435-29BEAAA36F21}"/>
              </a:ext>
            </a:extLst>
          </p:cNvPr>
          <p:cNvSpPr>
            <a:spLocks noGrp="1" noChangeArrowheads="1"/>
          </p:cNvSpPr>
          <p:nvPr>
            <p:ph type="body" idx="1"/>
          </p:nvPr>
        </p:nvSpPr>
        <p:spPr>
          <a:xfrm>
            <a:off x="457200" y="1524000"/>
            <a:ext cx="7848600" cy="4724400"/>
          </a:xfrm>
        </p:spPr>
        <p:txBody>
          <a:bodyPr/>
          <a:lstStyle/>
          <a:p>
            <a:pPr>
              <a:buFontTx/>
              <a:buNone/>
              <a:defRPr/>
            </a:pPr>
            <a:endParaRPr lang="en-US" altLang="en-US" sz="4400" dirty="0">
              <a:solidFill>
                <a:schemeClr val="tx2"/>
              </a:solidFill>
              <a:latin typeface="+mj-lt"/>
              <a:ea typeface="+mj-ea"/>
              <a:cs typeface="+mj-cs"/>
            </a:endParaRPr>
          </a:p>
          <a:p>
            <a:pPr>
              <a:buFontTx/>
              <a:buNone/>
              <a:defRPr/>
            </a:pPr>
            <a:endParaRPr lang="en-US" altLang="en-US" sz="4400" dirty="0">
              <a:solidFill>
                <a:schemeClr val="tx2"/>
              </a:solidFill>
              <a:latin typeface="+mj-lt"/>
              <a:ea typeface="+mj-ea"/>
              <a:cs typeface="+mj-cs"/>
            </a:endParaRPr>
          </a:p>
          <a:p>
            <a:pPr algn="ctr">
              <a:buFontTx/>
              <a:buNone/>
              <a:defRPr/>
            </a:pPr>
            <a:r>
              <a:rPr lang="en-US" altLang="en-US" sz="4400" dirty="0">
                <a:solidFill>
                  <a:schemeClr val="tx2"/>
                </a:solidFill>
                <a:latin typeface="+mj-lt"/>
                <a:ea typeface="+mj-ea"/>
                <a:cs typeface="+mj-cs"/>
              </a:rPr>
              <a:t>d365</a:t>
            </a:r>
          </a:p>
          <a:p>
            <a:pPr eaLnBrk="1" hangingPunct="1">
              <a:defRPr/>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slide_4">
            <a:extLst>
              <a:ext uri="{FF2B5EF4-FFF2-40B4-BE49-F238E27FC236}">
                <a16:creationId xmlns:a16="http://schemas.microsoft.com/office/drawing/2014/main" id="{1E028A31-355E-42A1-1561-6EE6586DE7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a:extLst>
              <a:ext uri="{FF2B5EF4-FFF2-40B4-BE49-F238E27FC236}">
                <a16:creationId xmlns:a16="http://schemas.microsoft.com/office/drawing/2014/main" id="{706BA40E-4AD5-9C22-880F-75B62F1B96BB}"/>
              </a:ext>
            </a:extLst>
          </p:cNvPr>
          <p:cNvSpPr>
            <a:spLocks noGrp="1" noChangeArrowheads="1"/>
          </p:cNvSpPr>
          <p:nvPr>
            <p:ph type="title"/>
          </p:nvPr>
        </p:nvSpPr>
        <p:spPr>
          <a:xfrm>
            <a:off x="685800" y="533400"/>
            <a:ext cx="7772400" cy="914400"/>
          </a:xfrm>
        </p:spPr>
        <p:txBody>
          <a:bodyPr/>
          <a:lstStyle/>
          <a:p>
            <a:pPr eaLnBrk="1" hangingPunct="1"/>
            <a:r>
              <a:rPr lang="en-US" altLang="en-US"/>
              <a:t>Opening Prayer</a:t>
            </a:r>
          </a:p>
        </p:txBody>
      </p:sp>
      <p:sp>
        <p:nvSpPr>
          <p:cNvPr id="13316" name="Rectangle 3">
            <a:extLst>
              <a:ext uri="{FF2B5EF4-FFF2-40B4-BE49-F238E27FC236}">
                <a16:creationId xmlns:a16="http://schemas.microsoft.com/office/drawing/2014/main" id="{0C751929-7B55-43AF-DD8F-12D8950B31E7}"/>
              </a:ext>
            </a:extLst>
          </p:cNvPr>
          <p:cNvSpPr>
            <a:spLocks noGrp="1" noChangeArrowheads="1"/>
          </p:cNvSpPr>
          <p:nvPr>
            <p:ph type="body" idx="1"/>
          </p:nvPr>
        </p:nvSpPr>
        <p:spPr>
          <a:xfrm>
            <a:off x="457200" y="1524000"/>
            <a:ext cx="7848600" cy="4724400"/>
          </a:xfrm>
        </p:spPr>
        <p:txBody>
          <a:bodyPr/>
          <a:lstStyle/>
          <a:p>
            <a:pPr>
              <a:buFontTx/>
              <a:buNone/>
            </a:pPr>
            <a:r>
              <a:rPr lang="en-US" altLang="en-US" sz="1900" b="1"/>
              <a:t>Leader:</a:t>
            </a:r>
            <a:r>
              <a:rPr lang="en-US" altLang="en-US" sz="1900"/>
              <a:t> Lord Jesus, thank you for being with us during every part of our lives. You know all of our needs before we do and always want what is best for us, even when we go the wrong way. Thank you for your patience and grace as you give us so much more than we ever deserve. Just as you fed the Israelites as they wandered in the desert and the crowd of 5,000 as they wandered after Jesus, give us the bread of life through the gospel. Help us to seek nourishment in the word as we hunger to know you more. Enable us to discover more of how much you love us and how you desire us to live an abundant life in Christ Jesus. Thank you for letting us live the good life in you. </a:t>
            </a:r>
          </a:p>
          <a:p>
            <a:pPr>
              <a:buFontTx/>
              <a:buNone/>
            </a:pPr>
            <a:r>
              <a:rPr lang="en-US" altLang="en-US" sz="1900" b="1"/>
              <a:t>All:</a:t>
            </a:r>
            <a:r>
              <a:rPr lang="en-US" altLang="en-US" sz="1900"/>
              <a:t> Amen.</a:t>
            </a:r>
          </a:p>
          <a:p>
            <a:pPr eaLnBrk="1" hangingPunct="1"/>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slide_3">
            <a:extLst>
              <a:ext uri="{FF2B5EF4-FFF2-40B4-BE49-F238E27FC236}">
                <a16:creationId xmlns:a16="http://schemas.microsoft.com/office/drawing/2014/main" id="{575003E1-08CA-445B-8EB7-506CBE7C77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a:extLst>
              <a:ext uri="{FF2B5EF4-FFF2-40B4-BE49-F238E27FC236}">
                <a16:creationId xmlns:a16="http://schemas.microsoft.com/office/drawing/2014/main" id="{E8BDF161-2F95-DD8C-234C-7634493DF335}"/>
              </a:ext>
            </a:extLst>
          </p:cNvPr>
          <p:cNvSpPr>
            <a:spLocks noGrp="1" noChangeArrowheads="1"/>
          </p:cNvSpPr>
          <p:nvPr>
            <p:ph type="subTitle" idx="1"/>
          </p:nvPr>
        </p:nvSpPr>
        <p:spPr>
          <a:xfrm>
            <a:off x="1371600" y="2743200"/>
            <a:ext cx="6400800" cy="1752600"/>
          </a:xfrm>
        </p:spPr>
        <p:txBody>
          <a:bodyPr/>
          <a:lstStyle/>
          <a:p>
            <a:pPr eaLnBrk="1" hangingPunct="1"/>
            <a:r>
              <a:rPr lang="en-US" altLang="en-US" sz="6000"/>
              <a:t>Teach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slide_2">
            <a:extLst>
              <a:ext uri="{FF2B5EF4-FFF2-40B4-BE49-F238E27FC236}">
                <a16:creationId xmlns:a16="http://schemas.microsoft.com/office/drawing/2014/main" id="{D2E63D44-835E-3B56-3933-09361E53C2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a:extLst>
              <a:ext uri="{FF2B5EF4-FFF2-40B4-BE49-F238E27FC236}">
                <a16:creationId xmlns:a16="http://schemas.microsoft.com/office/drawing/2014/main" id="{B9CAC308-581F-005E-CB3C-2AA767A62B94}"/>
              </a:ext>
            </a:extLst>
          </p:cNvPr>
          <p:cNvSpPr>
            <a:spLocks noGrp="1" noChangeArrowheads="1"/>
          </p:cNvSpPr>
          <p:nvPr>
            <p:ph type="title"/>
          </p:nvPr>
        </p:nvSpPr>
        <p:spPr/>
        <p:txBody>
          <a:bodyPr/>
          <a:lstStyle/>
          <a:p>
            <a:pPr eaLnBrk="1" hangingPunct="1"/>
            <a:r>
              <a:rPr lang="en-US" altLang="en-US"/>
              <a:t>My Faith Story</a:t>
            </a:r>
          </a:p>
        </p:txBody>
      </p:sp>
      <p:sp>
        <p:nvSpPr>
          <p:cNvPr id="15364" name="Rectangle 3">
            <a:extLst>
              <a:ext uri="{FF2B5EF4-FFF2-40B4-BE49-F238E27FC236}">
                <a16:creationId xmlns:a16="http://schemas.microsoft.com/office/drawing/2014/main" id="{857AC6A7-84E1-E7F1-E128-55F71B4556B6}"/>
              </a:ext>
            </a:extLst>
          </p:cNvPr>
          <p:cNvSpPr>
            <a:spLocks noGrp="1" noChangeArrowheads="1"/>
          </p:cNvSpPr>
          <p:nvPr>
            <p:ph type="body" idx="1"/>
          </p:nvPr>
        </p:nvSpPr>
        <p:spPr>
          <a:xfrm>
            <a:off x="381000" y="2124075"/>
            <a:ext cx="7772400" cy="4114800"/>
          </a:xfrm>
        </p:spPr>
        <p:txBody>
          <a:bodyPr/>
          <a:lstStyle/>
          <a:p>
            <a:pPr eaLnBrk="1" hangingPunct="1">
              <a:defRPr/>
            </a:pPr>
            <a:r>
              <a:rPr lang="en-US" altLang="en-US" sz="2800" dirty="0"/>
              <a:t>Big Question: What can I do to help others?</a:t>
            </a:r>
          </a:p>
          <a:p>
            <a:pPr marL="0" indent="0" eaLnBrk="1" hangingPunct="1">
              <a:buFontTx/>
              <a:buNone/>
              <a:defRPr/>
            </a:pPr>
            <a:endParaRPr lang="en-US" altLang="en-US" sz="2800" dirty="0"/>
          </a:p>
          <a:p>
            <a:pPr marL="0" indent="0" eaLnBrk="1" hangingPunct="1">
              <a:buFontTx/>
              <a:buNone/>
              <a:defRPr/>
            </a:pPr>
            <a:r>
              <a:rPr lang="en-US" altLang="en-US" sz="2800" dirty="0"/>
              <a:t>Question for adult leaders--- share a story of how you and your church serves others?</a:t>
            </a:r>
            <a:endParaRPr lang="en-US" altLang="en-US" dirty="0"/>
          </a:p>
          <a:p>
            <a:pPr eaLnBrk="1" hangingPunct="1">
              <a:defRPr/>
            </a:pPr>
            <a:endParaRPr lang="en-US" alt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slide_2">
            <a:extLst>
              <a:ext uri="{FF2B5EF4-FFF2-40B4-BE49-F238E27FC236}">
                <a16:creationId xmlns:a16="http://schemas.microsoft.com/office/drawing/2014/main" id="{CA9766F1-28D0-C23A-5FA2-1C9E6F091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a:extLst>
              <a:ext uri="{FF2B5EF4-FFF2-40B4-BE49-F238E27FC236}">
                <a16:creationId xmlns:a16="http://schemas.microsoft.com/office/drawing/2014/main" id="{0D67109E-5566-1D87-277D-DFF2C11BCDD5}"/>
              </a:ext>
            </a:extLst>
          </p:cNvPr>
          <p:cNvSpPr>
            <a:spLocks noGrp="1" noChangeArrowheads="1"/>
          </p:cNvSpPr>
          <p:nvPr>
            <p:ph type="title"/>
          </p:nvPr>
        </p:nvSpPr>
        <p:spPr/>
        <p:txBody>
          <a:bodyPr/>
          <a:lstStyle/>
          <a:p>
            <a:r>
              <a:rPr lang="en-US" altLang="en-US"/>
              <a:t>Exodus 16:1-5, 11-15</a:t>
            </a:r>
          </a:p>
        </p:txBody>
      </p:sp>
      <p:sp>
        <p:nvSpPr>
          <p:cNvPr id="19460" name="Rectangle 3">
            <a:extLst>
              <a:ext uri="{FF2B5EF4-FFF2-40B4-BE49-F238E27FC236}">
                <a16:creationId xmlns:a16="http://schemas.microsoft.com/office/drawing/2014/main" id="{1B43CC3C-0323-5D5E-FA8B-EDE712511CBB}"/>
              </a:ext>
            </a:extLst>
          </p:cNvPr>
          <p:cNvSpPr>
            <a:spLocks noGrp="1" noChangeArrowheads="1"/>
          </p:cNvSpPr>
          <p:nvPr>
            <p:ph type="body" idx="1"/>
          </p:nvPr>
        </p:nvSpPr>
        <p:spPr>
          <a:xfrm>
            <a:off x="609600" y="1828800"/>
            <a:ext cx="7772400" cy="4648200"/>
          </a:xfrm>
        </p:spPr>
        <p:txBody>
          <a:bodyPr/>
          <a:lstStyle/>
          <a:p>
            <a:r>
              <a:rPr lang="en-US" altLang="en-US" sz="2600"/>
              <a:t>Read 5 Verses at a time</a:t>
            </a:r>
          </a:p>
          <a:p>
            <a:r>
              <a:rPr lang="en-US" altLang="en-US" sz="2600"/>
              <a:t>On the board, record the order of events in the story</a:t>
            </a:r>
          </a:p>
          <a:p>
            <a:r>
              <a:rPr lang="en-US" altLang="en-US" sz="2600"/>
              <a:t> </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F1E244A8C98C499FAFEEDBD3381E75" ma:contentTypeVersion="0" ma:contentTypeDescription="Create a new document." ma:contentTypeScope="" ma:versionID="79ef440b8db8ed6f19a921aece764be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A1AE7F6-877F-4E2A-93C1-3C3CE80CE4E4}">
  <ds:schemaRefs>
    <ds:schemaRef ds:uri="http://schemas.microsoft.com/sharepoint/v3/contenttype/forms"/>
  </ds:schemaRefs>
</ds:datastoreItem>
</file>

<file path=customXml/itemProps2.xml><?xml version="1.0" encoding="utf-8"?>
<ds:datastoreItem xmlns:ds="http://schemas.openxmlformats.org/officeDocument/2006/customXml" ds:itemID="{C371E4C2-9DF1-48AE-9489-48011BD035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160</TotalTime>
  <Words>862</Words>
  <Application>Microsoft Office PowerPoint</Application>
  <PresentationFormat>On-screen Show (4:3)</PresentationFormat>
  <Paragraphs>85</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Blank Presentation</vt:lpstr>
      <vt:lpstr>PowerPoint Presentation</vt:lpstr>
      <vt:lpstr>PowerPoint Presentation</vt:lpstr>
      <vt:lpstr>Today’s Story</vt:lpstr>
      <vt:lpstr>Key Words</vt:lpstr>
      <vt:lpstr>Opening Devotion</vt:lpstr>
      <vt:lpstr>Opening Prayer</vt:lpstr>
      <vt:lpstr>PowerPoint Presentation</vt:lpstr>
      <vt:lpstr>My Faith Story</vt:lpstr>
      <vt:lpstr>Exodus 16:1-5, 11-15</vt:lpstr>
      <vt:lpstr>Matthew 14:13-21</vt:lpstr>
      <vt:lpstr>Mark 14:12-26</vt:lpstr>
      <vt:lpstr>God….</vt:lpstr>
      <vt:lpstr>Skit</vt:lpstr>
      <vt:lpstr>Luke 9:10-17</vt:lpstr>
      <vt:lpstr>John 6:1-14</vt:lpstr>
      <vt:lpstr>Open the Catechism</vt:lpstr>
      <vt:lpstr>Summary</vt:lpstr>
      <vt:lpstr>Summary</vt:lpstr>
      <vt:lpstr>PowerPoint Presentation</vt:lpstr>
      <vt:lpstr> 1. What two foods did God send for the Israelites in the wilderness? </vt:lpstr>
      <vt:lpstr> 2. How many loaves of bread did Jesus have to work with to feed the 5,000 people? </vt:lpstr>
      <vt:lpstr> 3. How many fish did Jesus have to work with to feed the 5,000 people? </vt:lpstr>
      <vt:lpstr>4. Jesus said he was the bread of… </vt:lpstr>
      <vt:lpstr>5. What did Jesus tell the disciples to do for the crowd of 5,000? </vt:lpstr>
      <vt:lpstr> 6. How many women and children are usually counted when telling about the 5,000 people? </vt:lpstr>
      <vt:lpstr>7. In what book of the Bible is the story of the Israelites and manna? </vt:lpstr>
      <vt:lpstr>8. In what book of the Bible is the story of Jesus feeding the 5,000?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dc:creator>
  <cp:lastModifiedBy>Pr Jackie</cp:lastModifiedBy>
  <cp:revision>21</cp:revision>
  <dcterms:modified xsi:type="dcterms:W3CDTF">2024-02-04T22:57:41Z</dcterms:modified>
</cp:coreProperties>
</file>