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obster"/>
      <p:regular r:id="rId16"/>
    </p:embeddedFont>
    <p:embeddedFont>
      <p:font typeface="Merriweathe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-regular.fntdata"/><Relationship Id="rId16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ed7b2fc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ed7b2fc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7f73e327a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7f73e327a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ed7b2fc7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ed7b2fc7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6ed7b2fc7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6ed7b2fc7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6ed7b2fc73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6ed7b2fc73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2e28e969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62e28e969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87e8d11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987e8d11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987e8d113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987e8d113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d3366207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d3366207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ed7b2fc7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ed7b2fc7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https://d365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youtu.be/4BJcwDBRcsk" TargetMode="External"/><Relationship Id="rId5" Type="http://schemas.openxmlformats.org/officeDocument/2006/relationships/hyperlink" Target="https://youtu.be/m6dCxo7t_aE" TargetMode="External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6635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59700" y="630525"/>
            <a:ext cx="5688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World Religions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713" y="1563042"/>
            <a:ext cx="4034875" cy="20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709800" y="699375"/>
            <a:ext cx="7075800" cy="20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Prayer Partners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547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680600" y="615875"/>
            <a:ext cx="6012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eorgia"/>
                <a:ea typeface="Georgia"/>
                <a:cs typeface="Georgia"/>
                <a:sym typeface="Georgia"/>
              </a:rPr>
              <a:t>Devotion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https://d365.org/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034100" y="152400"/>
            <a:ext cx="7075800" cy="6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•</a:t>
            </a:r>
            <a:r>
              <a:rPr lang="en" sz="2700">
                <a:solidFill>
                  <a:schemeClr val="dk1"/>
                </a:solidFill>
              </a:rPr>
              <a:t>•Bible Text: Genesis 17:1-7, 21:1-21; Isaiah 11:1-10; Matthew 15:21-28; Acts 10:1-35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</a:rPr>
              <a:t>•Lesson Focus: Christians who are knowledgeable and confident about their own faith can communicate and collaborate respectfully with people of other faiths.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</a:rPr>
              <a:t>•Big Question: How are Christians supposed to interact with people of other faiths?</a:t>
            </a:r>
            <a:endParaRPr sz="2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575" y="295925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41250" y="328650"/>
            <a:ext cx="9061500" cy="52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JUDAISM: </a:t>
            </a:r>
            <a:r>
              <a:rPr lang="en" sz="2100">
                <a:solidFill>
                  <a:schemeClr val="dk1"/>
                </a:solidFill>
              </a:rPr>
              <a:t>a monotheistic faith founded on a covenant made by God with Abraham and Sarah. They were “blessed to be a blessing” to the world.</a:t>
            </a:r>
            <a:endParaRPr sz="21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HINDUISM: </a:t>
            </a:r>
            <a:r>
              <a:rPr lang="en" sz="2100">
                <a:solidFill>
                  <a:schemeClr val="dk1"/>
                </a:solidFill>
              </a:rPr>
              <a:t>a faith that sees this world as an illusion and seeks to help people become one with a divine being that is understood through many forms.</a:t>
            </a:r>
            <a:endParaRPr sz="21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BUDDHISM:</a:t>
            </a:r>
            <a:r>
              <a:rPr lang="en" sz="2100">
                <a:solidFill>
                  <a:schemeClr val="dk1"/>
                </a:solidFill>
              </a:rPr>
              <a:t> a faith that is founded on the teachings of Gautama Buddha and seeks to help people become enlightened or achieve Nirvana.</a:t>
            </a:r>
            <a:endParaRPr sz="21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ISLAM:</a:t>
            </a:r>
            <a:r>
              <a:rPr lang="en" sz="2100">
                <a:solidFill>
                  <a:schemeClr val="dk1"/>
                </a:solidFill>
              </a:rPr>
              <a:t> a monotheistic faith founded on the revelation of Allah to the prophet Muhammad that guides how people should live so that they will enjoy paradise after their death.</a:t>
            </a:r>
            <a:endParaRPr sz="21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MUSLIM:</a:t>
            </a:r>
            <a:r>
              <a:rPr lang="en" sz="2100">
                <a:solidFill>
                  <a:schemeClr val="dk1"/>
                </a:solidFill>
              </a:rPr>
              <a:t> a person who follows the teachings of Islam.</a:t>
            </a:r>
            <a:endParaRPr sz="2100">
              <a:solidFill>
                <a:schemeClr val="dk1"/>
              </a:solidFill>
            </a:endParaRPr>
          </a:p>
          <a:p>
            <a:pPr indent="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708900" y="152400"/>
            <a:ext cx="187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/>
              <a:t>Key Words</a:t>
            </a:r>
            <a:endParaRPr b="1" sz="2100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550863" y="1502225"/>
            <a:ext cx="582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https://youtu.be/4BJcwDBRcsk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https://youtu.be/m6dCxo7t_aE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480325" y="961800"/>
            <a:ext cx="577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obster"/>
                <a:ea typeface="Lobster"/>
                <a:cs typeface="Lobster"/>
                <a:sym typeface="Lobster"/>
              </a:rPr>
              <a:t>The 5 Major World Religions</a:t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5713" y="24712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637163" y="1479550"/>
            <a:ext cx="58248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eorgia"/>
                <a:ea typeface="Georgia"/>
                <a:cs typeface="Georgia"/>
                <a:sym typeface="Georgia"/>
              </a:rPr>
              <a:t>What is extremism or fanaticism?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eorgia"/>
                <a:ea typeface="Georgia"/>
                <a:cs typeface="Georgia"/>
                <a:sym typeface="Georgia"/>
              </a:rPr>
              <a:t>How does this impact our understanding of other religions?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eorgia"/>
                <a:ea typeface="Georgia"/>
                <a:cs typeface="Georgia"/>
                <a:sym typeface="Georgia"/>
              </a:rPr>
              <a:t>How does the media impact our understanding of other religions?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469000" y="565275"/>
            <a:ext cx="577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88" y="1422388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13" y="152400"/>
            <a:ext cx="870977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565750" y="1179525"/>
            <a:ext cx="63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2129850" y="873625"/>
            <a:ext cx="4884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Our world has become a global neighborhood.  The people we encounter on a daily basis are very diverse in national origins and in faith traditions.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P. 299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What does it mean to be a neighbor to people with different beliefs than us?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194850" y="509825"/>
            <a:ext cx="236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obster"/>
                <a:ea typeface="Lobster"/>
                <a:cs typeface="Lobster"/>
                <a:sym typeface="Lobster"/>
              </a:rPr>
              <a:t>Global Neighborhood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3495663"/>
            <a:ext cx="3048000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709800" y="699375"/>
            <a:ext cx="7075800" cy="3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Big Question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How are Christians supposed to interact with people of other faiths?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075" y="2500450"/>
            <a:ext cx="1706323" cy="22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ctrTitle"/>
          </p:nvPr>
        </p:nvSpPr>
        <p:spPr>
          <a:xfrm>
            <a:off x="311700" y="744575"/>
            <a:ext cx="8520600" cy="9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Activity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311700" y="2834125"/>
            <a:ext cx="8520600" cy="15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Who is the neighbor who is different than me?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Next Time: Bring a picture of a neighbor who is hard to think of as a neighbor.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63" y="4286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763" y="633413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