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8" r:id="rId2"/>
    <p:sldId id="256" r:id="rId3"/>
    <p:sldId id="268" r:id="rId4"/>
    <p:sldId id="257" r:id="rId5"/>
    <p:sldId id="259" r:id="rId6"/>
    <p:sldId id="260" r:id="rId7"/>
    <p:sldId id="261" r:id="rId8"/>
    <p:sldId id="263" r:id="rId9"/>
    <p:sldId id="262" r:id="rId10"/>
    <p:sldId id="265" r:id="rId11"/>
    <p:sldId id="267" r:id="rId12"/>
    <p:sldId id="266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768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6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630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74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399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288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38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77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409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93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43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4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16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517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3E61-4A3F-4492-A46A-D50896594EB9}" type="datetimeFigureOut">
              <a:rPr lang="en-IN" smtClean="0"/>
              <a:t>30-03-2018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010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fraudsdetection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udsdetection.com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02F1C-1CE3-4A6E-8C12-DB7678F83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31305"/>
            <a:ext cx="4199466" cy="1258956"/>
          </a:xfrm>
          <a:solidFill>
            <a:srgbClr val="00206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</p:spPr>
        <p:txBody>
          <a:bodyPr>
            <a:noAutofit/>
          </a:bodyPr>
          <a:lstStyle/>
          <a:p>
            <a: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WWW.FRAUDSDETECTION.COM</a:t>
            </a:r>
            <a:b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YouTube:</a:t>
            </a:r>
            <a:b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kollururao_fraudsdetection</a:t>
            </a:r>
            <a:b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IN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BAE333A-75EB-47DC-A321-64CCB6DB8B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243" y="3127513"/>
            <a:ext cx="5049079" cy="18786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5273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66FF64-53E9-42F2-A29C-1B51F1BDF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153623" cy="649357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SKILLS REQUIRED FOR FIGHTING FRAUDS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C11F59-4BB5-4F44-A421-6B10D0304EC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IN" dirty="0"/>
              <a:t>UNDERTSANDING THE BUSINESS AND GOOD KNOWLEDGE OF INFORMATION &amp; TECHNOLOGY AS ALL BUSINESSES RUN ON DIFFERENT SOFTWARES AND ERP PACKAGES.SO TO UNEARTH AND INVESTIGATE A FORENSIC ACCOUNTANT OR A FRAUD EXAMINER NEEDS GOOD UNDERTSANDING OF THE SOFTWARE.</a:t>
            </a:r>
          </a:p>
          <a:p>
            <a:r>
              <a:rPr lang="en-IN" dirty="0"/>
              <a:t>THEY SHOULD HAVE KNOWLEDGE OF DATA MINING TECHNUQUES,DIGITAL EVIDENCE TOOLS AND ABILITY TO CONDUCT FORENSIC ANALYSIS.</a:t>
            </a:r>
          </a:p>
          <a:p>
            <a:r>
              <a:rPr lang="en-IN" dirty="0"/>
              <a:t>MOST IMPORTANT BOTH SHOULD HAVE VERSATILE EXPERIENCE WITH RESPECT TO THE INDUSTRY OF WHERE FORENSIC ACCOUNTING OR FRAUD EXAMINATION IS CONDUCTED.</a:t>
            </a:r>
          </a:p>
          <a:p>
            <a:r>
              <a:rPr lang="en-IN" dirty="0"/>
              <a:t>THEY SHOULD BE FULLY CONVERSANT WITH THE LOCAL LAWS GOVERNING THE COMPANY AND LAGAL ANGLE ALSO LIKE PRIVACY LAWS,SECURITIES * STANDARDS </a:t>
            </a:r>
          </a:p>
        </p:txBody>
      </p:sp>
    </p:spTree>
    <p:extLst>
      <p:ext uri="{BB962C8B-B14F-4D97-AF65-F5344CB8AC3E}">
        <p14:creationId xmlns:p14="http://schemas.microsoft.com/office/powerpoint/2010/main" val="42847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29F6-CCD5-4A14-BED0-CA14AEB48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214875" cy="636104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CASES:FORENSIC ACCOUNTING &amp; FRAUD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74F19-4193-437D-9EBB-65A65DDCC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253"/>
            <a:ext cx="8596668" cy="4543866"/>
          </a:xfrm>
          <a:solidFill>
            <a:schemeClr val="accent4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lvl="0"/>
            <a:r>
              <a:rPr lang="en-IN" dirty="0"/>
              <a:t>ENRON:BIGGEST ACCOUNTING FRAUD –UNWINDED BY FORENSIC ACCOUNTANTS.</a:t>
            </a:r>
          </a:p>
          <a:p>
            <a:pPr lvl="0"/>
            <a:r>
              <a:rPr lang="en-IN" dirty="0"/>
              <a:t>THE BIG GANSTER OF 20S AND 30S AL CAPONE, WAS BROUGHT DOWN BY A FORENSIC ACCOUNTANT FOR HIS TAX EVASION.</a:t>
            </a:r>
          </a:p>
          <a:p>
            <a:pPr lvl="0"/>
            <a:r>
              <a:rPr lang="en-IN" dirty="0"/>
              <a:t>SUNBEAM-IS ANOTHER EXAMPLE OF A FORENSIC ACCOUNTING  INVESTIGATION  THE MANIPULATION OF ACCOUNTS IN THE FORM OF RESTRUCTUREING OF THE COMPANY. </a:t>
            </a:r>
          </a:p>
          <a:p>
            <a:pPr lvl="0"/>
            <a:r>
              <a:rPr lang="en-IN" dirty="0"/>
              <a:t>PUNJAB NATIONAL BANK RECENET MULTI MILLION CRORES SCAM INVOLVING LOUs –LETTER OF UNDERTAKING-FRAUD-WILL BE INVESTIGATED BY FRAUD EXAMINERS  WHO ARE SPECILISTS IN BANKING INDUSTRY.</a:t>
            </a:r>
          </a:p>
          <a:p>
            <a:pPr lvl="0"/>
            <a:r>
              <a:rPr lang="en-IN" dirty="0"/>
              <a:t> OTHER FRAUDS WERE PERPETRATED:</a:t>
            </a:r>
          </a:p>
          <a:p>
            <a:pPr marL="0" lvl="0" indent="0">
              <a:buNone/>
            </a:pPr>
            <a:r>
              <a:rPr lang="en-IN" dirty="0"/>
              <a:t>       ENRON,ADIDAS,REEBOK,PARMALAT,PONZI SCHEMES,EMBEZZELMENTS OF CASH</a:t>
            </a:r>
          </a:p>
          <a:p>
            <a:pPr marL="0" lvl="0" indent="0">
              <a:buNone/>
            </a:pPr>
            <a:r>
              <a:rPr lang="en-IN" dirty="0"/>
              <a:t>       AND INVENTORIES,SATYAM COMPUTERS,TYCO.</a:t>
            </a:r>
          </a:p>
          <a:p>
            <a:pPr marL="0" lvl="0" indent="0">
              <a:buNone/>
            </a:pPr>
            <a:r>
              <a:rPr lang="en-IN" dirty="0"/>
              <a:t>       (DETAILS OF FRAUD CASES- REF:WWW.FRAUDSDETECTION.COM)  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992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7DCE2-9818-4F8E-B7B3-BF5A0C2F3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974179" cy="76862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FRAUD DTECTION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FC7DB-6C6D-4664-A27C-9ADC8526106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IN" dirty="0"/>
              <a:t>INTERNAL AUDITS</a:t>
            </a:r>
          </a:p>
          <a:p>
            <a:r>
              <a:rPr lang="en-IN" dirty="0"/>
              <a:t>FRAUD RISK MANAGEMENT</a:t>
            </a:r>
          </a:p>
          <a:p>
            <a:r>
              <a:rPr lang="en-IN" dirty="0"/>
              <a:t>SUSPICIOUS TRANSACTIONS</a:t>
            </a:r>
          </a:p>
          <a:p>
            <a:r>
              <a:rPr lang="en-IN" dirty="0"/>
              <a:t>CORPORATE SECURITY</a:t>
            </a:r>
          </a:p>
          <a:p>
            <a:r>
              <a:rPr lang="en-IN" dirty="0"/>
              <a:t>WHISTLE BLOWER POLICY</a:t>
            </a:r>
          </a:p>
          <a:p>
            <a:r>
              <a:rPr lang="en-IN" dirty="0"/>
              <a:t>TIPS</a:t>
            </a:r>
          </a:p>
          <a:p>
            <a:r>
              <a:rPr lang="en-IN" dirty="0"/>
              <a:t>BY ACCIDENT</a:t>
            </a:r>
          </a:p>
          <a:p>
            <a:r>
              <a:rPr lang="en-IN" dirty="0"/>
              <a:t>LAW ENFORCEMET AUTHORITIES</a:t>
            </a:r>
          </a:p>
          <a:p>
            <a:r>
              <a:rPr lang="en-IN" dirty="0"/>
              <a:t>ROTAION OF PERSONNEL &amp; DIVISON OF ROLES &amp;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65420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6A9A8C-FF3A-4DA7-B6A5-1366F7C4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58957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AUTHOR:</a:t>
            </a:r>
            <a:b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NARAYANARAO.K.B.COM.FCA;CFFE-IFS(PUNE)</a:t>
            </a:r>
            <a:b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MEMBER-ASSOCIATION OF CERTIFIED FRAUD EXAMINERS.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B2D369A-8CD2-4100-A56F-5E85FDC26F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50" y="2736851"/>
            <a:ext cx="2979589" cy="2603776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E12430F-D81E-44CE-A7EE-2F23B58C8C8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469" y="2736850"/>
            <a:ext cx="3305175" cy="2603777"/>
          </a:xfrm>
        </p:spPr>
      </p:pic>
    </p:spTree>
    <p:extLst>
      <p:ext uri="{BB962C8B-B14F-4D97-AF65-F5344CB8AC3E}">
        <p14:creationId xmlns:p14="http://schemas.microsoft.com/office/powerpoint/2010/main" val="111397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1A2C60-940F-4B8D-8214-6D0CF51AB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247466" cy="4280452"/>
          </a:xfrm>
          <a:solidFill>
            <a:srgbClr val="002060"/>
          </a:solidFill>
        </p:spPr>
        <p:txBody>
          <a:bodyPr>
            <a:norm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en-IN" dirty="0">
                <a:solidFill>
                  <a:schemeClr val="tx1">
                    <a:lumMod val="95000"/>
                  </a:schemeClr>
                </a:solidFill>
              </a:rPr>
              <a:t>VISIT:</a:t>
            </a:r>
            <a:br>
              <a:rPr lang="en-IN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IN" b="1" dirty="0">
                <a:solidFill>
                  <a:schemeClr val="tx1">
                    <a:lumMod val="95000"/>
                  </a:schemeClr>
                </a:solidFill>
                <a:hlinkClick r:id="rId2"/>
              </a:rPr>
              <a:t>WWW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hlinkClick r:id="rId2"/>
              </a:rPr>
              <a:t>.FRAUDSDETECTION.COM</a:t>
            </a:r>
            <a:br>
              <a:rPr lang="en-IN" dirty="0">
                <a:solidFill>
                  <a:schemeClr val="tx1">
                    <a:lumMod val="95000"/>
                  </a:schemeClr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</a:t>
            </a:r>
            <a:r>
              <a:rPr lang="en-IN" sz="27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YouTube: kollururao_fraudsdetection</a:t>
            </a:r>
            <a:br>
              <a:rPr lang="en-IN" dirty="0">
                <a:solidFill>
                  <a:schemeClr val="tx1">
                    <a:lumMod val="95000"/>
                  </a:schemeClr>
                </a:solidFill>
              </a:rPr>
            </a:br>
            <a:br>
              <a:rPr lang="en-IN" sz="2400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400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</a:t>
            </a:r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STOP FRAUD  DETECT FRAUD  PREVENT FRAUD.</a:t>
            </a:r>
          </a:p>
        </p:txBody>
      </p:sp>
    </p:spTree>
    <p:extLst>
      <p:ext uri="{BB962C8B-B14F-4D97-AF65-F5344CB8AC3E}">
        <p14:creationId xmlns:p14="http://schemas.microsoft.com/office/powerpoint/2010/main" val="32534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E0B5-380F-44F7-8F2C-43122577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712" y="609601"/>
            <a:ext cx="6334540" cy="43069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IN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  FINAL DESTINATION OF A FRAUDSTER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AAF265-F741-4643-BA5D-CCC13625B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7" y="2040836"/>
            <a:ext cx="6334540" cy="3776868"/>
          </a:xfrm>
        </p:spPr>
      </p:pic>
    </p:spTree>
    <p:extLst>
      <p:ext uri="{BB962C8B-B14F-4D97-AF65-F5344CB8AC3E}">
        <p14:creationId xmlns:p14="http://schemas.microsoft.com/office/powerpoint/2010/main" val="99221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4A7B560-5EA8-4543-8EFC-202483EE1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" y="689114"/>
            <a:ext cx="7540487" cy="5168348"/>
          </a:xfrm>
        </p:spPr>
      </p:pic>
    </p:spTree>
    <p:extLst>
      <p:ext uri="{BB962C8B-B14F-4D97-AF65-F5344CB8AC3E}">
        <p14:creationId xmlns:p14="http://schemas.microsoft.com/office/powerpoint/2010/main" val="279779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242A-A55A-4EF8-8EA8-3E505D176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722" y="1881809"/>
            <a:ext cx="7620000" cy="1987825"/>
          </a:xfrm>
          <a:solidFill>
            <a:srgbClr val="00206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br>
              <a:rPr lang="en-IN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            ROLE &amp; IMPORTANCE AND DIFFERENCES   </a:t>
            </a:r>
            <a:b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        FORENSIC ACCOUNTING  Vs. FRAUD EXAMINATION</a:t>
            </a:r>
          </a:p>
        </p:txBody>
      </p:sp>
    </p:spTree>
    <p:extLst>
      <p:ext uri="{BB962C8B-B14F-4D97-AF65-F5344CB8AC3E}">
        <p14:creationId xmlns:p14="http://schemas.microsoft.com/office/powerpoint/2010/main" val="114416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70D88-96FC-4E4D-AA4B-252EB53ED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3139291" cy="66260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DEFINITION OF FRAUD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8E36A-5CDA-4150-936C-F4889BAAA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983"/>
            <a:ext cx="8596668" cy="4623379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/>
          </a:bodyPr>
          <a:lstStyle/>
          <a:p>
            <a:endParaRPr lang="en-IN" dirty="0"/>
          </a:p>
          <a:p>
            <a:r>
              <a:rPr lang="en-IN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FIRST ONE SHOULD UNDERSTAND WHAT A FRAUD MEANS:</a:t>
            </a:r>
          </a:p>
          <a:p>
            <a:r>
              <a:rPr lang="en-IN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FRAUD IS NOT AN ACCOUNTING CONCEPT BUT USED IN A LEGAL SENSE.</a:t>
            </a:r>
          </a:p>
          <a:p>
            <a:r>
              <a:rPr lang="en-IN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IT IS AN IN TENTIONAL ACT WITH AN INTENT TO DECXEIVE OTHERS WHO SUFFER LOSSES  AND THE FRAUD PERPETRATOR ENDS UP WITH MONETARY GAINS.</a:t>
            </a:r>
          </a:p>
          <a:p>
            <a:r>
              <a:rPr lang="en-IN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FRAUD IS A DELIBERATE DECEPTION OR CHEATING FOR SECURING UNLAWFUL GAINS THROUGH ILLEGAL MEANS.THUS THERE ARE TWO PARTIES INVOLVES-ONE IS THE PERPETRATOR OR FRAUDSTER AND THE OTHER IS THE VICTIM OF FRAUD.</a:t>
            </a:r>
          </a:p>
          <a:p>
            <a:r>
              <a:rPr lang="en-IN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FRAUD IS AMTERIAL FALSE STAEMENT,KNOWING IT TO BE FALSE,WHERE THE VICTIM INCURRS DAMAGES AND FINANCIAL LOSS.THE CRIME MAY BE CIVIL OR CRIMINAL IN NATURE.</a:t>
            </a:r>
          </a:p>
          <a:p>
            <a:r>
              <a:rPr lang="en-IN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THUS FRAUD IS MADE BY DECEPTION  FOR PERSONAL GAINS.</a:t>
            </a:r>
          </a:p>
        </p:txBody>
      </p:sp>
    </p:spTree>
    <p:extLst>
      <p:ext uri="{BB962C8B-B14F-4D97-AF65-F5344CB8AC3E}">
        <p14:creationId xmlns:p14="http://schemas.microsoft.com/office/powerpoint/2010/main" val="25632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7DA52-C157-44FF-B1A8-308C4F3F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570527" cy="556591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INTRODUCTION OF THE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880F-E8D3-498B-B091-01D298D7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775"/>
            <a:ext cx="8596668" cy="482379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endParaRPr lang="en-IN" dirty="0"/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AT THE OUTSET IT MAY BE MENTIONED THAT THOUGH THEY ARE DIFFERENT  YET RELATED.</a:t>
            </a:r>
          </a:p>
          <a:p>
            <a:pPr marL="0" indent="0">
              <a:buNone/>
            </a:pPr>
            <a:endParaRPr lang="en-IN" sz="16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A FORENSIC ACCOUNTANT NEED TO BE APROFESSIONAL- CPA,CA,CFFA ETC.</a:t>
            </a:r>
          </a:p>
          <a:p>
            <a:pPr marL="0" indent="0">
              <a:buNone/>
            </a:pPr>
            <a:endParaRPr lang="en-IN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A FRAUD EXAMINER MAY NOT BE A PROFESSIONAL BUT AN EXPERIENCED  ACCOUNTANT.</a:t>
            </a: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FORENSIC ACCOUNTING REFERS TO SEVERAL AREAS WHERE AS FRAUD EXAMINATION IS MAINLY     </a:t>
            </a: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FOCUSSED IN RELATING TO ANTI FRAUD MATTERS.</a:t>
            </a:r>
          </a:p>
          <a:p>
            <a:pPr marL="0" indent="0">
              <a:buNone/>
            </a:pPr>
            <a:endParaRPr lang="en-IN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INCIDENCE OF FRAUD IS SO COMMON THAT ITS OCCURANCE  IS NO LONGER REMARKABLE,ONLY ITS SCALE.</a:t>
            </a: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AS PER STATISTICAN INFORMATION:THE VARIOUS FRAUDS ARE COMMITTED :</a:t>
            </a:r>
          </a:p>
          <a:p>
            <a:pPr marL="0" indent="0">
              <a:buNone/>
            </a:pPr>
            <a:r>
              <a:rPr lang="en-IN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1.MANAGEMENTS 55% 2.EMPLOYEES-30% 3.SUPPLIERS 4 % 4.CLIENTS 5% 5.Organised criminals 6%</a:t>
            </a:r>
          </a:p>
          <a:p>
            <a:pPr marL="0" indent="0">
              <a:buNone/>
            </a:pPr>
            <a:endParaRPr lang="en-IN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251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14F7A-9F25-48D5-A3CC-AFFB36F9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1"/>
            <a:ext cx="7552266" cy="57626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DIFFERNCES BETWEEN FORENSIC ACCOUNTING VS.FRAUD EXAMINATION</a:t>
            </a:r>
            <a:endParaRPr lang="en-IN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BAAFD-B4D3-4C90-ADDC-EC1C55F7D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IN" dirty="0">
                <a:effectLst/>
              </a:rPr>
              <a:t>   FORENSIC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5C11F-C2CC-49B1-9AFD-7F22CE11B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endParaRPr lang="en-IN" dirty="0"/>
          </a:p>
          <a:p>
            <a:r>
              <a:rPr lang="en-IN" dirty="0"/>
              <a:t>FORENSIC ACCOUNTING IS A LEGAL TERM.</a:t>
            </a:r>
          </a:p>
          <a:p>
            <a:r>
              <a:rPr lang="en-IN" dirty="0"/>
              <a:t>APPLICATION OF ACCOUNTING TECHNIQUES.</a:t>
            </a:r>
          </a:p>
          <a:p>
            <a:r>
              <a:rPr lang="en-IN" dirty="0"/>
              <a:t>NECESSITY DUE TO HIGH RISE IN CRIMES –WHITE COLLAR CRIMES,EMBEZZELMENT ETC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E8F355-BDFA-4E36-A005-6BB8C51B0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IN" dirty="0"/>
              <a:t>     FRAUD EXAMINATION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D645E-F61B-40A5-838E-419DAE4B2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endParaRPr lang="en-IN" dirty="0"/>
          </a:p>
          <a:p>
            <a:r>
              <a:rPr lang="en-IN" dirty="0"/>
              <a:t>FRAUD EXAMINERS ALSO KNOWN AS INVESTIGATORS,ANALYSTS.</a:t>
            </a:r>
          </a:p>
          <a:p>
            <a:r>
              <a:rPr lang="en-IN" dirty="0"/>
              <a:t>FRAUD EXAMINERS CO-ORDINATE FRAUD DETECTION &amp; PREVENTION AND DETTERENCE.</a:t>
            </a:r>
          </a:p>
          <a:p>
            <a:r>
              <a:rPr lang="en-IN" dirty="0"/>
              <a:t>FRAUD EXAMINERS IDENTIFY WARNING SIGNS AND RED FLAGS THAT INDICATE  EVIDENCE OF FRAUD &amp; FRAUD RISK.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350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3C906-1CA2-4EC0-9811-39AEDE295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816639"/>
            <a:ext cx="4185623" cy="535084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FORENSIC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99C58-E7CF-4BEF-96AB-329587F64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630017"/>
            <a:ext cx="4185623" cy="2809461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endParaRPr lang="en-IN" dirty="0"/>
          </a:p>
          <a:p>
            <a:r>
              <a:rPr lang="en-IN" dirty="0"/>
              <a:t>FORENSIC ACCOUNTANTS HELP THE GOVERNMENT IN THE ENFORCEMENT OF REGULATORY REQUIREMENTS.</a:t>
            </a:r>
          </a:p>
          <a:p>
            <a:r>
              <a:rPr lang="en-IN" dirty="0"/>
              <a:t>MANY BANK FRAUDS ARE INVESTIGATED BY FORENSIC ACCOUNTANTS.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205DE-A397-42B2-A031-099A57EAA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816639"/>
            <a:ext cx="4185618" cy="535084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FRAUD EXAMINATION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1201E-E9A8-4AA7-AB9C-3E19A6309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1630017"/>
            <a:ext cx="4185617" cy="2809461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endParaRPr lang="en-IN" dirty="0"/>
          </a:p>
          <a:p>
            <a:r>
              <a:rPr lang="en-IN" dirty="0"/>
              <a:t>INVOLVES OBTAINING STATEMENTS,WRITING REPORTS,TESTIFYING IN COURTS OF LAW.</a:t>
            </a:r>
          </a:p>
          <a:p>
            <a:r>
              <a:rPr lang="en-IN" dirty="0"/>
              <a:t> PRIMARY AIM TO INVESTIGATE FRAUDS,DETECT AND SUGGEST PREVNTIVE METHODS.</a:t>
            </a:r>
          </a:p>
        </p:txBody>
      </p:sp>
    </p:spTree>
    <p:extLst>
      <p:ext uri="{BB962C8B-B14F-4D97-AF65-F5344CB8AC3E}">
        <p14:creationId xmlns:p14="http://schemas.microsoft.com/office/powerpoint/2010/main" val="368206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3E613-4C07-4171-A1B8-113CFFCD8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816637"/>
            <a:ext cx="4185623" cy="495328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FORENSIC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5CFDD-EBCD-476E-9C95-B8F81C1BC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444488"/>
            <a:ext cx="4185623" cy="2570922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FORENSIC ACCOUNTANTS ALSO HELP IN PRICE FIXATION,STOCK PRICE MANIPULATIONS.</a:t>
            </a:r>
          </a:p>
          <a:p>
            <a:r>
              <a:rPr lang="en-IN" dirty="0"/>
              <a:t>FORENSIC ACCOUNTANTS GO IN DEPTH TO INVESTIGATE WINDOW DRESSING BY MANAGEMENTS.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C9A446-BE40-4B43-9E07-14D893CE09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816638"/>
            <a:ext cx="4185618" cy="495327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FRAUD EXAMINATION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3A585-8E4F-42FE-B596-08F07EBC7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1444489"/>
            <a:ext cx="4185617" cy="2570922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FRAUD EXAMINERS ALSO WORK IN ANY TYPE OF INDUSTRY OR WITH GOVERNMENT IN FRAUD DETECTION.</a:t>
            </a:r>
          </a:p>
          <a:p>
            <a:r>
              <a:rPr lang="en-IN" dirty="0"/>
              <a:t>THEY FIND ANY SUSPICIOUS ACTIVITY AND WORK ON FRAUD RISK.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376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D98DC-5D13-4C33-A298-B162C1B43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490330"/>
            <a:ext cx="4185623" cy="530087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FORENSIC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BB09F-2C25-496E-BED6-DAC21975B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325218"/>
            <a:ext cx="4185623" cy="3034748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en-IN" dirty="0"/>
          </a:p>
          <a:p>
            <a:r>
              <a:rPr lang="en-IN" dirty="0"/>
              <a:t>ALSO INVOLVED IN MERGERS &amp; ACQUISITIONS.</a:t>
            </a:r>
          </a:p>
          <a:p>
            <a:r>
              <a:rPr lang="en-IN" dirty="0"/>
              <a:t>EONOMIC CRIME INVESTIGATIONS </a:t>
            </a:r>
          </a:p>
          <a:p>
            <a:r>
              <a:rPr lang="en-IN" dirty="0"/>
              <a:t>SPECIAL AUDITS</a:t>
            </a:r>
          </a:p>
          <a:p>
            <a:r>
              <a:rPr lang="en-IN" dirty="0"/>
              <a:t> ROLE IS TO GIVE PRELIMINRY ADVISE,PREPARE DETAILED REPORT,WITH DOCUMENTARY EVIDENCEAND TESTIFY IN COURTS.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B6567-6EFE-44B9-A1C9-0CCFD6E2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490330"/>
            <a:ext cx="4185618" cy="530087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FRAUD EXAMINATION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829A4B-5C1E-473B-8238-E34A92575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1325219"/>
            <a:ext cx="4185617" cy="3034747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en-IN" dirty="0"/>
          </a:p>
          <a:p>
            <a:r>
              <a:rPr lang="en-IN" dirty="0"/>
              <a:t>FRAUD EXAMINERS WILL COORDINATE WITH THE MANAGEMENT,LAW ENFORCEMENT AGENCIES AND LAWYERS.</a:t>
            </a:r>
          </a:p>
          <a:p>
            <a:r>
              <a:rPr lang="en-IN" dirty="0"/>
              <a:t>THEY KEEP UPTO DATE KNOWLEDGE OF THE CRIMINAL ACTIVITY TRENDS AND FRAUD PREVENTION.</a:t>
            </a:r>
          </a:p>
          <a:p>
            <a:r>
              <a:rPr lang="en-IN" dirty="0"/>
              <a:t>SHOULD BE IMPARTIAL WITH GOOD ANALYTICAL ABILITY, ”PERCEPTIVENESS” IN DEALING WITH SENSITIVE &amp; DELICATE SITUATIONS.</a:t>
            </a:r>
          </a:p>
        </p:txBody>
      </p:sp>
    </p:spTree>
    <p:extLst>
      <p:ext uri="{BB962C8B-B14F-4D97-AF65-F5344CB8AC3E}">
        <p14:creationId xmlns:p14="http://schemas.microsoft.com/office/powerpoint/2010/main" val="102079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AF26C-7934-49C6-9E62-1A45128F2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954157"/>
            <a:ext cx="4185623" cy="463826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FORENSIC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638D4-9380-4E20-AACF-6C8D006E0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736036"/>
            <a:ext cx="4185623" cy="3304118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endParaRPr lang="en-IN" dirty="0"/>
          </a:p>
          <a:p>
            <a:r>
              <a:rPr lang="en-IN" dirty="0"/>
              <a:t>FORENSIC ACCOUNTING MAY BE SUBDIVIDED BY FOUR CATEGORIES:</a:t>
            </a:r>
          </a:p>
          <a:p>
            <a:r>
              <a:rPr lang="en-IN" dirty="0"/>
              <a:t>1.LITIGATION SUPPORT</a:t>
            </a:r>
          </a:p>
          <a:p>
            <a:r>
              <a:rPr lang="en-IN" dirty="0"/>
              <a:t>2. INVESTIGATIVE &amp; ASSITING IN DISPUTES.</a:t>
            </a:r>
          </a:p>
          <a:p>
            <a:r>
              <a:rPr lang="en-IN" dirty="0"/>
              <a:t>3.FRAUD DETECTION</a:t>
            </a:r>
          </a:p>
          <a:p>
            <a:r>
              <a:rPr lang="en-IN" dirty="0"/>
              <a:t>4.COMPUTER FORENSICS.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27EFA-9D69-4E28-8BB1-17D387F01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954157"/>
            <a:ext cx="4185618" cy="463826"/>
          </a:xfrm>
          <a:solidFill>
            <a:srgbClr val="002060"/>
          </a:solidFill>
        </p:spPr>
        <p:txBody>
          <a:bodyPr/>
          <a:lstStyle/>
          <a:p>
            <a:r>
              <a:rPr lang="en-IN" dirty="0"/>
              <a:t>FRAUD EXAMINATION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B59DC-772D-4A1D-A05F-FEB4ED9C03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1736037"/>
            <a:ext cx="4185617" cy="3304117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endParaRPr lang="en-IN" dirty="0"/>
          </a:p>
          <a:p>
            <a:r>
              <a:rPr lang="en-IN" dirty="0"/>
              <a:t>FRAUD EXAMINERS CAN BE DIFFERENT SPECIALISTS OF A SPECIFIC INDUSTERY WITH FULL KNOWLEDGE OF THAT INDUSTRY</a:t>
            </a:r>
          </a:p>
          <a:p>
            <a:r>
              <a:rPr lang="en-IN" dirty="0"/>
              <a:t>FRAUD EXAMINERS CONDUCT INTERVIWES.</a:t>
            </a:r>
          </a:p>
          <a:p>
            <a:r>
              <a:rPr lang="en-IN" dirty="0"/>
              <a:t>THEY TRY TO  INDENTIFY POSSIBLE SUSPECTS.</a:t>
            </a:r>
          </a:p>
        </p:txBody>
      </p:sp>
    </p:spTree>
    <p:extLst>
      <p:ext uri="{BB962C8B-B14F-4D97-AF65-F5344CB8AC3E}">
        <p14:creationId xmlns:p14="http://schemas.microsoft.com/office/powerpoint/2010/main" val="248811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1510</TotalTime>
  <Words>819</Words>
  <Application>Microsoft Office PowerPoint</Application>
  <PresentationFormat>Widescreen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 Light</vt:lpstr>
      <vt:lpstr>Trebuchet MS</vt:lpstr>
      <vt:lpstr>Wingdings 3</vt:lpstr>
      <vt:lpstr>Facet</vt:lpstr>
      <vt:lpstr>WWW.FRAUDSDETECTION.COM YouTube: kollururao_fraudsdetection </vt:lpstr>
      <vt:lpstr>              ROLE &amp; IMPORTANCE AND DIFFERENCES             FORENSIC ACCOUNTING  Vs. FRAUD EXAMINATION</vt:lpstr>
      <vt:lpstr>DEFINITION OF FRAUD</vt:lpstr>
      <vt:lpstr>INTRODUCTION OF THE CONCEPTS</vt:lpstr>
      <vt:lpstr>DIFFERNCES BETWEEN FORENSIC ACCOUNTING VS.FRAUD EXAMINATION</vt:lpstr>
      <vt:lpstr>PowerPoint Presentation</vt:lpstr>
      <vt:lpstr>PowerPoint Presentation</vt:lpstr>
      <vt:lpstr>PowerPoint Presentation</vt:lpstr>
      <vt:lpstr>PowerPoint Presentation</vt:lpstr>
      <vt:lpstr>SKILLS REQUIRED FOR FIGHTING FRAUDS</vt:lpstr>
      <vt:lpstr>CASES:FORENSIC ACCOUNTING &amp; FRAUD EXAMINATION</vt:lpstr>
      <vt:lpstr>FRAUD DTECTION METHODS</vt:lpstr>
      <vt:lpstr>AUTHOR: NARAYANARAO.K.B.COM.FCA;CFFE-IFS(PUNE) MEMBER-ASSOCIATION OF CERTIFIED FRAUD EXAMINERS.</vt:lpstr>
      <vt:lpstr>VISIT: WWW.FRAUDSDETECTION.COM      YouTube: kollururao_fraudsdetection           STOP FRAUD  DETECT FRAUD  PREVENT FRAUD.</vt:lpstr>
      <vt:lpstr>                FINAL DESTINATION OF A FRAUDSTER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www.fraudsdetection.com  YouTube: kollururao_fraudsdetection</dc:title>
  <dc:creator>Narayanarao Kolluru</dc:creator>
  <cp:lastModifiedBy>Narayanarao Kolluru</cp:lastModifiedBy>
  <cp:revision>63</cp:revision>
  <dcterms:created xsi:type="dcterms:W3CDTF">2018-03-28T12:00:03Z</dcterms:created>
  <dcterms:modified xsi:type="dcterms:W3CDTF">2018-03-30T14:30:49Z</dcterms:modified>
</cp:coreProperties>
</file>