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9" r:id="rId4"/>
    <p:sldId id="257" r:id="rId5"/>
    <p:sldId id="262" r:id="rId6"/>
    <p:sldId id="260" r:id="rId7"/>
    <p:sldId id="264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1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6CD24-93E3-418A-8589-D4B9F4C6D0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233B55-4FC7-48BC-A7DD-A1D84950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7qv5A7jg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55C9-64A9-48A5-5FA1-7E4F5FD77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92142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 Driver’s Seat Base Electrical Terminals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37C90-E434-330E-05EF-ACE1C2DB8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87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Customer Connection Points (CCP) Left Hand Drive</a:t>
            </a:r>
          </a:p>
          <a:p>
            <a:r>
              <a:rPr lang="en-US" dirty="0"/>
              <a:t>FORD Transit &amp; E-Transit</a:t>
            </a:r>
          </a:p>
          <a:p>
            <a:r>
              <a:rPr lang="en-US" dirty="0"/>
              <a:t>Body and Equipment Mounting Manual</a:t>
            </a:r>
          </a:p>
          <a:p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https://www.youtube.com/watch?v=sJ7qv5A7jgs</a:t>
            </a:r>
            <a:endParaRPr lang="en-US" dirty="0"/>
          </a:p>
          <a:p>
            <a:r>
              <a:rPr lang="en-US" dirty="0"/>
              <a:t>Only on Transit, NOT on E-Transit</a:t>
            </a:r>
          </a:p>
        </p:txBody>
      </p:sp>
    </p:spTree>
    <p:extLst>
      <p:ext uri="{BB962C8B-B14F-4D97-AF65-F5344CB8AC3E}">
        <p14:creationId xmlns:p14="http://schemas.microsoft.com/office/powerpoint/2010/main" val="428397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5BC39-8309-4908-7189-64CF75B1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0"/>
            <a:ext cx="63093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7A35B-03BE-1302-A296-A1D26C730DF4}"/>
              </a:ext>
            </a:extLst>
          </p:cNvPr>
          <p:cNvSpPr txBox="1"/>
          <p:nvPr/>
        </p:nvSpPr>
        <p:spPr>
          <a:xfrm>
            <a:off x="3048000" y="4867275"/>
            <a:ext cx="1181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Constant (B+)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17BCC-E2A3-22DE-51D1-2E7752AF1301}"/>
              </a:ext>
            </a:extLst>
          </p:cNvPr>
          <p:cNvSpPr txBox="1"/>
          <p:nvPr/>
        </p:nvSpPr>
        <p:spPr>
          <a:xfrm>
            <a:off x="3200400" y="5019675"/>
            <a:ext cx="1181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Accessory</a:t>
            </a:r>
          </a:p>
        </p:txBody>
      </p:sp>
    </p:spTree>
    <p:extLst>
      <p:ext uri="{BB962C8B-B14F-4D97-AF65-F5344CB8AC3E}">
        <p14:creationId xmlns:p14="http://schemas.microsoft.com/office/powerpoint/2010/main" val="238190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16">
            <a:extLst>
              <a:ext uri="{FF2B5EF4-FFF2-40B4-BE49-F238E27FC236}">
                <a16:creationId xmlns:a16="http://schemas.microsoft.com/office/drawing/2014/main" id="{65AE0460-F95F-0F33-61C6-35A19A14B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187450"/>
            <a:ext cx="6858000" cy="51435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992451D2-2D50-3036-694D-A5E91B295D4E}"/>
              </a:ext>
            </a:extLst>
          </p:cNvPr>
          <p:cNvSpPr/>
          <p:nvPr/>
        </p:nvSpPr>
        <p:spPr>
          <a:xfrm rot="2977911">
            <a:off x="3035300" y="3038785"/>
            <a:ext cx="2476500" cy="2311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8EBA9-4EAA-EA10-C8B5-4CAAAF5112FC}"/>
              </a:ext>
            </a:extLst>
          </p:cNvPr>
          <p:cNvSpPr txBox="1"/>
          <p:nvPr/>
        </p:nvSpPr>
        <p:spPr>
          <a:xfrm>
            <a:off x="812800" y="342384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rear of driver’s seat</a:t>
            </a:r>
          </a:p>
          <a:p>
            <a:pPr algn="ctr"/>
            <a:r>
              <a:rPr lang="en-US" dirty="0"/>
              <a:t>NFS uses for cargo light and RFID power</a:t>
            </a:r>
          </a:p>
        </p:txBody>
      </p:sp>
    </p:spTree>
    <p:extLst>
      <p:ext uri="{BB962C8B-B14F-4D97-AF65-F5344CB8AC3E}">
        <p14:creationId xmlns:p14="http://schemas.microsoft.com/office/powerpoint/2010/main" val="9442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14">
            <a:extLst>
              <a:ext uri="{FF2B5EF4-FFF2-40B4-BE49-F238E27FC236}">
                <a16:creationId xmlns:a16="http://schemas.microsoft.com/office/drawing/2014/main" id="{FAB83C27-E1C8-A377-2BD2-97E322341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47698" y="2324100"/>
            <a:ext cx="5181600" cy="3886200"/>
          </a:xfrm>
          <a:prstGeom prst="rect">
            <a:avLst/>
          </a:prstGeom>
        </p:spPr>
      </p:pic>
      <p:pic>
        <p:nvPicPr>
          <p:cNvPr id="4" name="Picture 3" descr="IMG_3115">
            <a:extLst>
              <a:ext uri="{FF2B5EF4-FFF2-40B4-BE49-F238E27FC236}">
                <a16:creationId xmlns:a16="http://schemas.microsoft.com/office/drawing/2014/main" id="{358B6FC6-F03D-DC8A-B427-D24F469D6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609850"/>
            <a:ext cx="5156200" cy="3867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B8317-A20A-D4AD-6B6D-1EC3BD277576}"/>
              </a:ext>
            </a:extLst>
          </p:cNvPr>
          <p:cNvSpPr txBox="1"/>
          <p:nvPr/>
        </p:nvSpPr>
        <p:spPr>
          <a:xfrm>
            <a:off x="812800" y="342384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rear of driver’s seat</a:t>
            </a:r>
          </a:p>
          <a:p>
            <a:pPr algn="ctr"/>
            <a:r>
              <a:rPr lang="en-US" dirty="0"/>
              <a:t>NFS uses for cargo light and RFID power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01A51DC-9B6A-CF29-30B6-5AAD5DCCE7D4}"/>
              </a:ext>
            </a:extLst>
          </p:cNvPr>
          <p:cNvSpPr/>
          <p:nvPr/>
        </p:nvSpPr>
        <p:spPr>
          <a:xfrm rot="2977911">
            <a:off x="2404157" y="5274201"/>
            <a:ext cx="1619514" cy="140480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F8470DD5-B89C-6C53-7BAC-3CE325FFABF6}"/>
              </a:ext>
            </a:extLst>
          </p:cNvPr>
          <p:cNvSpPr/>
          <p:nvPr/>
        </p:nvSpPr>
        <p:spPr>
          <a:xfrm rot="2977911">
            <a:off x="6356597" y="4909133"/>
            <a:ext cx="1789354" cy="13069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19">
            <a:extLst>
              <a:ext uri="{FF2B5EF4-FFF2-40B4-BE49-F238E27FC236}">
                <a16:creationId xmlns:a16="http://schemas.microsoft.com/office/drawing/2014/main" id="{0816696A-97BD-D95A-9BEB-8128E546B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79033" y="1620308"/>
            <a:ext cx="5985933" cy="4489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D9978-661E-407A-7853-7BADD6CF2EBC}"/>
              </a:ext>
            </a:extLst>
          </p:cNvPr>
          <p:cNvSpPr txBox="1"/>
          <p:nvPr/>
        </p:nvSpPr>
        <p:spPr>
          <a:xfrm>
            <a:off x="965200" y="202684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side of driver’s seat</a:t>
            </a:r>
          </a:p>
          <a:p>
            <a:pPr algn="ctr"/>
            <a:r>
              <a:rPr lang="en-US" dirty="0"/>
              <a:t>NFS uses for cargo light and RFID power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9CFFC25-01EB-6172-C98E-F16922E33DBE}"/>
              </a:ext>
            </a:extLst>
          </p:cNvPr>
          <p:cNvSpPr/>
          <p:nvPr/>
        </p:nvSpPr>
        <p:spPr>
          <a:xfrm rot="8839843">
            <a:off x="2971799" y="3407085"/>
            <a:ext cx="2476500" cy="2311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17">
            <a:extLst>
              <a:ext uri="{FF2B5EF4-FFF2-40B4-BE49-F238E27FC236}">
                <a16:creationId xmlns:a16="http://schemas.microsoft.com/office/drawing/2014/main" id="{851FD089-B7DB-E539-9976-936771061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19125" y="1812925"/>
            <a:ext cx="5765800" cy="4324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074020-49C3-BFBC-7C84-BF8CCE54D382}"/>
              </a:ext>
            </a:extLst>
          </p:cNvPr>
          <p:cNvSpPr txBox="1"/>
          <p:nvPr/>
        </p:nvSpPr>
        <p:spPr>
          <a:xfrm>
            <a:off x="965200" y="202684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side of driver’s seat</a:t>
            </a:r>
          </a:p>
          <a:p>
            <a:pPr algn="ctr"/>
            <a:r>
              <a:rPr lang="en-US" dirty="0"/>
              <a:t>NFS uses for cargo light and RFID power</a:t>
            </a:r>
          </a:p>
        </p:txBody>
      </p:sp>
      <p:pic>
        <p:nvPicPr>
          <p:cNvPr id="5" name="Picture 4" descr="IMG_3118">
            <a:extLst>
              <a:ext uri="{FF2B5EF4-FFF2-40B4-BE49-F238E27FC236}">
                <a16:creationId xmlns:a16="http://schemas.microsoft.com/office/drawing/2014/main" id="{046AA642-CDCC-4605-C43F-8F3E81021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89375" y="1812924"/>
            <a:ext cx="5765801" cy="432435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FEA9365-3DA6-889C-5503-3E8D78C7FEC7}"/>
              </a:ext>
            </a:extLst>
          </p:cNvPr>
          <p:cNvSpPr/>
          <p:nvPr/>
        </p:nvSpPr>
        <p:spPr>
          <a:xfrm rot="2977911">
            <a:off x="3318556" y="3445401"/>
            <a:ext cx="1619514" cy="140480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608E8CD-6855-03A8-2BAE-C96D39C662C4}"/>
              </a:ext>
            </a:extLst>
          </p:cNvPr>
          <p:cNvSpPr/>
          <p:nvPr/>
        </p:nvSpPr>
        <p:spPr>
          <a:xfrm rot="2977911">
            <a:off x="7076943" y="4169302"/>
            <a:ext cx="1619514" cy="140480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114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B791-49C8-36FB-887A-DCB92F898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1F0692-7D80-2289-F836-AF591046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19" y="921844"/>
            <a:ext cx="7226649" cy="5733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ED62B-7B7A-F0BA-4EE4-E2DBDE9AECEB}"/>
              </a:ext>
            </a:extLst>
          </p:cNvPr>
          <p:cNvSpPr txBox="1"/>
          <p:nvPr/>
        </p:nvSpPr>
        <p:spPr>
          <a:xfrm>
            <a:off x="965200" y="202684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side of driver’s seat</a:t>
            </a:r>
          </a:p>
          <a:p>
            <a:pPr algn="ctr"/>
            <a:r>
              <a:rPr lang="en-US" dirty="0"/>
              <a:t>NFS uses for cargo light and RFID power</a:t>
            </a:r>
          </a:p>
        </p:txBody>
      </p:sp>
    </p:spTree>
    <p:extLst>
      <p:ext uri="{BB962C8B-B14F-4D97-AF65-F5344CB8AC3E}">
        <p14:creationId xmlns:p14="http://schemas.microsoft.com/office/powerpoint/2010/main" val="109299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117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Transit Driver’s Seat Base Electrical Terminals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Schreiber, Jim</dc:creator>
  <cp:lastModifiedBy>Schreiber, Jim</cp:lastModifiedBy>
  <cp:revision>5</cp:revision>
  <dcterms:created xsi:type="dcterms:W3CDTF">2025-06-13T18:04:05Z</dcterms:created>
  <dcterms:modified xsi:type="dcterms:W3CDTF">2025-06-13T19:40:34Z</dcterms:modified>
</cp:coreProperties>
</file>