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6"/>
    <p:restoredTop sz="94886"/>
  </p:normalViewPr>
  <p:slideViewPr>
    <p:cSldViewPr snapToGrid="0">
      <p:cViewPr varScale="1">
        <p:scale>
          <a:sx n="81" d="100"/>
          <a:sy n="81" d="100"/>
        </p:scale>
        <p:origin x="18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3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AA8A-1BA2-7043-A4E9-627F49435E2D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E590-A71B-D24A-A4E0-A0AF5C496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3367D81-CA8C-1F8F-5F94-FCBEFB48CD85}"/>
              </a:ext>
            </a:extLst>
          </p:cNvPr>
          <p:cNvSpPr/>
          <p:nvPr/>
        </p:nvSpPr>
        <p:spPr>
          <a:xfrm>
            <a:off x="-5909" y="628731"/>
            <a:ext cx="6858001" cy="2131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7FB98-4199-3340-880A-064C5CB2B295}"/>
              </a:ext>
            </a:extLst>
          </p:cNvPr>
          <p:cNvSpPr txBox="1"/>
          <p:nvPr/>
        </p:nvSpPr>
        <p:spPr>
          <a:xfrm>
            <a:off x="-5910" y="7627"/>
            <a:ext cx="685800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Edwardian Script ITC" panose="030303020407070D0804" pitchFamily="66" charset="77"/>
              </a:rPr>
              <a:t>Our Lady of The Cedars of Mount Lebanon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34B74-FC89-2E7D-19B6-8617699A4C2C}"/>
              </a:ext>
            </a:extLst>
          </p:cNvPr>
          <p:cNvSpPr txBox="1"/>
          <p:nvPr/>
        </p:nvSpPr>
        <p:spPr>
          <a:xfrm>
            <a:off x="-5910" y="363518"/>
            <a:ext cx="6858000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latin typeface="Perpetua Titling MT" panose="02020502060505020804" pitchFamily="18" charset="77"/>
              </a:rPr>
              <a:t>Maronite Catholic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0CBE8-1EEC-BE4B-5020-CC1F151AC703}"/>
              </a:ext>
            </a:extLst>
          </p:cNvPr>
          <p:cNvSpPr txBox="1"/>
          <p:nvPr/>
        </p:nvSpPr>
        <p:spPr>
          <a:xfrm>
            <a:off x="-52883" y="614693"/>
            <a:ext cx="68580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Parish Food Drive 2022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Perpetua Titling MT" panose="02020502060505020804" pitchFamily="18" charset="77"/>
              </a:rPr>
              <a:t>November 1, 2022 – November 22, 2022</a:t>
            </a:r>
          </a:p>
          <a:p>
            <a:pPr algn="ctr"/>
            <a:endParaRPr lang="en-US" sz="1400" dirty="0"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  <a:latin typeface="Perpetua Titling MT" panose="02020502060505020804" pitchFamily="18" charset="77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Please give generously for this year’s non-perishable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Parish Food Drive to help those less fortunate.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The donations you make will help individuals and families in our immediate, local and greater communities. Collection Boxes will be located in the church foyer starting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November 1, 2022. </a:t>
            </a:r>
          </a:p>
          <a:p>
            <a:pPr algn="ctr"/>
            <a:endParaRPr lang="en-US" sz="1400" dirty="0"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  <a:latin typeface="Perpetua Titling MT" panose="020205020605050208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35BB3-9D09-1E84-12D8-3416C900913A}"/>
              </a:ext>
            </a:extLst>
          </p:cNvPr>
          <p:cNvSpPr txBox="1"/>
          <p:nvPr/>
        </p:nvSpPr>
        <p:spPr>
          <a:xfrm>
            <a:off x="484570" y="4057099"/>
            <a:ext cx="20819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For it is in giving that we receive. </a:t>
            </a:r>
            <a:b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erpetua Titling MT" panose="02020502060505020804" pitchFamily="18" charset="77"/>
              </a:rPr>
            </a:br>
            <a:r>
              <a:rPr lang="en-US" sz="1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-ST. </a:t>
            </a:r>
            <a:r>
              <a:rPr lang="en-US" sz="1200" b="1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Francis of Assisi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Perpetua Titling MT" panose="02020502060505020804" pitchFamily="18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3158D-DEA8-308E-3FC7-98B84202CBC1}"/>
              </a:ext>
            </a:extLst>
          </p:cNvPr>
          <p:cNvSpPr txBox="1"/>
          <p:nvPr/>
        </p:nvSpPr>
        <p:spPr>
          <a:xfrm>
            <a:off x="4359599" y="4711698"/>
            <a:ext cx="20215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“If you can’t feed a hundred people, then feed just one.” – </a:t>
            </a:r>
            <a:r>
              <a:rPr lang="en-US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Mother Teresa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DA7D5-60AF-A10F-8800-EE6646B18139}"/>
              </a:ext>
            </a:extLst>
          </p:cNvPr>
          <p:cNvSpPr txBox="1"/>
          <p:nvPr/>
        </p:nvSpPr>
        <p:spPr>
          <a:xfrm>
            <a:off x="3698902" y="2899009"/>
            <a:ext cx="24317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Perpetua Titling MT" panose="02020502060505020804" pitchFamily="18" charset="77"/>
              </a:rPr>
              <a:t>The rich man who gives to the poor does not bestow alms but pays a debt.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Perpetua Titling MT" panose="02020502060505020804" pitchFamily="18" charset="77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Perpetua Titling MT" panose="02020502060505020804" pitchFamily="18" charset="77"/>
              </a:rPr>
              <a:t>-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St. Ambrose of Milan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Perpetua Titling MT" panose="02020502060505020804" pitchFamily="18" charset="77"/>
            </a:endParaRPr>
          </a:p>
        </p:txBody>
      </p:sp>
      <p:pic>
        <p:nvPicPr>
          <p:cNvPr id="3082" name="Picture 10" descr="Poor hungry child Stock Photos, Royalty Free Poor hungry child Images |  Depositphotos">
            <a:extLst>
              <a:ext uri="{FF2B5EF4-FFF2-40B4-BE49-F238E27FC236}">
                <a16:creationId xmlns:a16="http://schemas.microsoft.com/office/drawing/2014/main" id="{972FC1D4-BFD2-B223-2E7C-FDB5B308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52" y="3335679"/>
            <a:ext cx="1729067" cy="2231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14C13B-9079-8ADA-A929-271C8B59606E}"/>
              </a:ext>
            </a:extLst>
          </p:cNvPr>
          <p:cNvSpPr txBox="1"/>
          <p:nvPr/>
        </p:nvSpPr>
        <p:spPr>
          <a:xfrm>
            <a:off x="2494758" y="5403557"/>
            <a:ext cx="1804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“If God sends you many sufferings it is a sign that He has great plans for you, and certainly wants to make you a saint.” </a:t>
            </a:r>
            <a:r>
              <a:rPr lang="en-US" sz="1500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St. Ignatius of Loyola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1386D6-E4E3-C308-54FD-0F9D7BA41AFE}"/>
              </a:ext>
            </a:extLst>
          </p:cNvPr>
          <p:cNvSpPr txBox="1"/>
          <p:nvPr/>
        </p:nvSpPr>
        <p:spPr>
          <a:xfrm>
            <a:off x="591840" y="2860798"/>
            <a:ext cx="30576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am not capable of doing big things, but I want to do everything, even the smallest things, for the greater </a:t>
            </a:r>
          </a:p>
          <a:p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glory of God.” </a:t>
            </a:r>
          </a:p>
          <a:p>
            <a:r>
              <a:rPr lang="en-US" sz="1400" b="1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St. Dominic Savio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472EDE-2860-643B-228E-4A1D34436C1A}"/>
              </a:ext>
            </a:extLst>
          </p:cNvPr>
          <p:cNvSpPr txBox="1"/>
          <p:nvPr/>
        </p:nvSpPr>
        <p:spPr>
          <a:xfrm>
            <a:off x="566763" y="5127759"/>
            <a:ext cx="200328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“If you are what you should be, you will set the whole world ablaze!” 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St. Catherine of Siena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2522EC-800B-CAB7-BC8A-B3A60BE59D0E}"/>
              </a:ext>
            </a:extLst>
          </p:cNvPr>
          <p:cNvSpPr txBox="1"/>
          <p:nvPr/>
        </p:nvSpPr>
        <p:spPr>
          <a:xfrm>
            <a:off x="0" y="7389674"/>
            <a:ext cx="6858001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Perpetua Titling MT" panose="02020502060505020804" pitchFamily="18" charset="77"/>
                <a:cs typeface="Times New Roman" panose="02020603050405020304" pitchFamily="18" charset="0"/>
              </a:rPr>
              <a:t>Non-Perishable Food</a:t>
            </a:r>
          </a:p>
          <a:p>
            <a:pPr algn="ctr"/>
            <a:r>
              <a:rPr lang="en-US" sz="1200" i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MEATS, MILK PRODUCTS, EGGS, FRESH FRUITS OR VEGETABLES</a:t>
            </a:r>
          </a:p>
          <a:p>
            <a:pPr algn="ctr" fontAlgn="base"/>
            <a:r>
              <a:rPr lang="en-US" sz="1200" i="1" u="sng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WILL ACCEPT </a:t>
            </a:r>
            <a:r>
              <a:rPr lang="en-US" sz="120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Canned or Dried Meats, Canned Tuna and Salmon, Peanut Butter, Jelly , Canned or Dry Soups, Canned Stews and Chili,  Tea Bags, Coffee (ground no beans), Canned Pasta, Canned Vegetables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Canned Fruit,  Canned Pasta (Spaghetti “O’s”),  Hot and Cold Cereals,  Rice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Cake Mixes, Pancake Mix, Syrup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Powdered Milk,  Packaged Pasta (Macaroni &amp; Cheese, etc.), Juice Boxes, Canned Juices, Canned Beans, Spam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Canned Gravy, Granulated Sugar, Baby Food &amp; Cereal (glass jars accepted), Baby Formula (Enfamil/Similac), Granola Bars, Cereal Bars</a:t>
            </a:r>
          </a:p>
          <a:p>
            <a:pPr algn="ctr" fontAlgn="base"/>
            <a:endParaRPr lang="en-US" sz="1200" i="1" u="none" strike="noStrike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Maronite Cross Marble Mosaic | Religious | Mozaico">
            <a:extLst>
              <a:ext uri="{FF2B5EF4-FFF2-40B4-BE49-F238E27FC236}">
                <a16:creationId xmlns:a16="http://schemas.microsoft.com/office/drawing/2014/main" id="{F133F3D8-4755-AEFD-C9B0-9B73CD28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1" y="931939"/>
            <a:ext cx="964198" cy="9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175B347-4903-5F5D-9C4A-4CC205521C5A}"/>
              </a:ext>
            </a:extLst>
          </p:cNvPr>
          <p:cNvSpPr txBox="1"/>
          <p:nvPr/>
        </p:nvSpPr>
        <p:spPr>
          <a:xfrm rot="16200000">
            <a:off x="-2052705" y="4848157"/>
            <a:ext cx="463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“whatever you did for one of these least brothers of mine, you did for me”. – Matthew 25:40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Perpetua Titling MT" panose="02020502060505020804" pitchFamily="18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D971AC-4772-3CF4-4750-DAAA4E072108}"/>
              </a:ext>
            </a:extLst>
          </p:cNvPr>
          <p:cNvSpPr txBox="1"/>
          <p:nvPr/>
        </p:nvSpPr>
        <p:spPr>
          <a:xfrm rot="5400000">
            <a:off x="4191346" y="4912083"/>
            <a:ext cx="47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Perpetua Titling MT" panose="02020502060505020804" pitchFamily="18" charset="77"/>
              </a:rPr>
              <a:t>“I have given you a model to follow, so that as I have done for you, you should also do” - John 13:15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Perpetua Titling MT" panose="020205020605050208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2200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398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Edwardian Script ITC</vt:lpstr>
      <vt:lpstr>Georgia</vt:lpstr>
      <vt:lpstr>Monotype Corsiva</vt:lpstr>
      <vt:lpstr>Perpetua Titling MT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Maroon</dc:creator>
  <cp:lastModifiedBy>Rick Maroon</cp:lastModifiedBy>
  <cp:revision>2</cp:revision>
  <dcterms:created xsi:type="dcterms:W3CDTF">2022-10-20T02:41:32Z</dcterms:created>
  <dcterms:modified xsi:type="dcterms:W3CDTF">2022-10-26T17:22:04Z</dcterms:modified>
</cp:coreProperties>
</file>