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97" r:id="rId2"/>
    <p:sldId id="285" r:id="rId3"/>
    <p:sldId id="327" r:id="rId4"/>
    <p:sldId id="307" r:id="rId5"/>
    <p:sldId id="329" r:id="rId6"/>
    <p:sldId id="33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85299"/>
    <a:srgbClr val="FFFFFF"/>
    <a:srgbClr val="C4122F"/>
    <a:srgbClr val="E6E6E6"/>
    <a:srgbClr val="203864"/>
    <a:srgbClr val="B4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76248" autoAdjust="0"/>
  </p:normalViewPr>
  <p:slideViewPr>
    <p:cSldViewPr snapToGrid="0">
      <p:cViewPr varScale="1">
        <p:scale>
          <a:sx n="51" d="100"/>
          <a:sy n="51" d="100"/>
        </p:scale>
        <p:origin x="12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31960-033F-4521-8318-4814C020DF0A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CB4800-1792-4FBF-8597-415867FA9228}">
      <dgm:prSet phldrT="[Text]"/>
      <dgm:spPr/>
      <dgm:t>
        <a:bodyPr/>
        <a:lstStyle/>
        <a:p>
          <a:r>
            <a:rPr lang="en-US" dirty="0"/>
            <a:t>Text </a:t>
          </a:r>
        </a:p>
      </dgm:t>
    </dgm:pt>
    <dgm:pt modelId="{A0143801-18C4-46E4-8D7A-7EE7A6A7B919}" type="parTrans" cxnId="{EF958E92-6732-46B3-817A-8EA38D535907}">
      <dgm:prSet/>
      <dgm:spPr/>
      <dgm:t>
        <a:bodyPr/>
        <a:lstStyle/>
        <a:p>
          <a:endParaRPr lang="en-US"/>
        </a:p>
      </dgm:t>
    </dgm:pt>
    <dgm:pt modelId="{102B0BAC-CC69-4A31-8860-97EB59169A58}" type="sibTrans" cxnId="{EF958E92-6732-46B3-817A-8EA38D535907}">
      <dgm:prSet/>
      <dgm:spPr/>
      <dgm:t>
        <a:bodyPr/>
        <a:lstStyle/>
        <a:p>
          <a:endParaRPr lang="en-US"/>
        </a:p>
      </dgm:t>
    </dgm:pt>
    <dgm:pt modelId="{291A9F2F-9A64-491D-BB8F-761BB4594770}">
      <dgm:prSet phldrT="[Text]"/>
      <dgm:spPr/>
      <dgm:t>
        <a:bodyPr/>
        <a:lstStyle/>
        <a:p>
          <a:r>
            <a:rPr lang="en-US" dirty="0"/>
            <a:t>Text </a:t>
          </a:r>
        </a:p>
      </dgm:t>
    </dgm:pt>
    <dgm:pt modelId="{EE1DB3EC-3E70-4F77-9DC9-F14D57BA6055}" type="parTrans" cxnId="{3455D0C7-96BD-47F4-A43F-7836EC2BCD3E}">
      <dgm:prSet/>
      <dgm:spPr/>
      <dgm:t>
        <a:bodyPr/>
        <a:lstStyle/>
        <a:p>
          <a:endParaRPr lang="en-US"/>
        </a:p>
      </dgm:t>
    </dgm:pt>
    <dgm:pt modelId="{75FF5F34-7A86-47AB-8AA6-36DDCD254FFE}" type="sibTrans" cxnId="{3455D0C7-96BD-47F4-A43F-7836EC2BCD3E}">
      <dgm:prSet/>
      <dgm:spPr/>
      <dgm:t>
        <a:bodyPr/>
        <a:lstStyle/>
        <a:p>
          <a:endParaRPr lang="en-US"/>
        </a:p>
      </dgm:t>
    </dgm:pt>
    <dgm:pt modelId="{D35C8B37-037B-4265-B239-6B815D36C079}">
      <dgm:prSet phldrT="[Text]"/>
      <dgm:spPr/>
      <dgm:t>
        <a:bodyPr/>
        <a:lstStyle/>
        <a:p>
          <a:r>
            <a:rPr lang="en-US" dirty="0"/>
            <a:t>Text </a:t>
          </a:r>
        </a:p>
      </dgm:t>
    </dgm:pt>
    <dgm:pt modelId="{F1D83659-1B49-407F-82F5-E1D089BB9A17}" type="parTrans" cxnId="{10AE6F40-2556-4E48-87B3-A77D0F4AFAA9}">
      <dgm:prSet/>
      <dgm:spPr/>
      <dgm:t>
        <a:bodyPr/>
        <a:lstStyle/>
        <a:p>
          <a:endParaRPr lang="en-US"/>
        </a:p>
      </dgm:t>
    </dgm:pt>
    <dgm:pt modelId="{00EE318F-98C0-4ED3-BF32-6471A28E53BA}" type="sibTrans" cxnId="{10AE6F40-2556-4E48-87B3-A77D0F4AFAA9}">
      <dgm:prSet/>
      <dgm:spPr/>
      <dgm:t>
        <a:bodyPr/>
        <a:lstStyle/>
        <a:p>
          <a:endParaRPr lang="en-US"/>
        </a:p>
      </dgm:t>
    </dgm:pt>
    <dgm:pt modelId="{86BE97A9-15C1-4C27-A037-0530EC1AFCD8}">
      <dgm:prSet phldrT="[Text]"/>
      <dgm:spPr/>
      <dgm:t>
        <a:bodyPr/>
        <a:lstStyle/>
        <a:p>
          <a:r>
            <a:rPr lang="en-US" dirty="0"/>
            <a:t>Text</a:t>
          </a:r>
        </a:p>
      </dgm:t>
    </dgm:pt>
    <dgm:pt modelId="{89B81F94-08BB-425B-A217-021AA971CD83}" type="parTrans" cxnId="{7C150D35-C800-4D62-8722-1F4774620C32}">
      <dgm:prSet/>
      <dgm:spPr/>
      <dgm:t>
        <a:bodyPr/>
        <a:lstStyle/>
        <a:p>
          <a:endParaRPr lang="en-US"/>
        </a:p>
      </dgm:t>
    </dgm:pt>
    <dgm:pt modelId="{22A0E6D0-FB9C-4860-A170-0511F1C8F3FD}" type="sibTrans" cxnId="{7C150D35-C800-4D62-8722-1F4774620C32}">
      <dgm:prSet/>
      <dgm:spPr/>
      <dgm:t>
        <a:bodyPr/>
        <a:lstStyle/>
        <a:p>
          <a:endParaRPr lang="en-US"/>
        </a:p>
      </dgm:t>
    </dgm:pt>
    <dgm:pt modelId="{826C6804-3EB8-4509-B5D5-A3ECD32072A8}" type="pres">
      <dgm:prSet presAssocID="{80431960-033F-4521-8318-4814C020DF0A}" presName="Name0" presStyleCnt="0">
        <dgm:presLayoutVars>
          <dgm:dir/>
          <dgm:animLvl val="lvl"/>
          <dgm:resizeHandles val="exact"/>
        </dgm:presLayoutVars>
      </dgm:prSet>
      <dgm:spPr/>
    </dgm:pt>
    <dgm:pt modelId="{3F29928D-0CE2-46DA-BFD4-CEDC324AAB1F}" type="pres">
      <dgm:prSet presAssocID="{02CB4800-1792-4FBF-8597-415867FA9228}" presName="linNode" presStyleCnt="0"/>
      <dgm:spPr/>
    </dgm:pt>
    <dgm:pt modelId="{2A11F95B-054D-41F7-881E-BBAFEC4483E1}" type="pres">
      <dgm:prSet presAssocID="{02CB4800-1792-4FBF-8597-415867FA922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720D66B5-1887-44C5-891D-00A2F9886D27}" type="pres">
      <dgm:prSet presAssocID="{102B0BAC-CC69-4A31-8860-97EB59169A58}" presName="sp" presStyleCnt="0"/>
      <dgm:spPr/>
    </dgm:pt>
    <dgm:pt modelId="{3D65E6C9-F7D2-446E-8C95-41E1764D545C}" type="pres">
      <dgm:prSet presAssocID="{291A9F2F-9A64-491D-BB8F-761BB4594770}" presName="linNode" presStyleCnt="0"/>
      <dgm:spPr/>
    </dgm:pt>
    <dgm:pt modelId="{01F8FAC4-FCBC-4067-9949-122953CAD111}" type="pres">
      <dgm:prSet presAssocID="{291A9F2F-9A64-491D-BB8F-761BB459477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FD6A795-97B2-4892-B585-D00D92F25F8E}" type="pres">
      <dgm:prSet presAssocID="{75FF5F34-7A86-47AB-8AA6-36DDCD254FFE}" presName="sp" presStyleCnt="0"/>
      <dgm:spPr/>
    </dgm:pt>
    <dgm:pt modelId="{4BF8AF73-5C55-4741-80D7-14123181E3CC}" type="pres">
      <dgm:prSet presAssocID="{D35C8B37-037B-4265-B239-6B815D36C079}" presName="linNode" presStyleCnt="0"/>
      <dgm:spPr/>
    </dgm:pt>
    <dgm:pt modelId="{553E0BD0-154D-43A4-BA79-33B46C64DC28}" type="pres">
      <dgm:prSet presAssocID="{D35C8B37-037B-4265-B239-6B815D36C07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FF283CC-5579-44E0-A393-E08198DC27E9}" type="pres">
      <dgm:prSet presAssocID="{00EE318F-98C0-4ED3-BF32-6471A28E53BA}" presName="sp" presStyleCnt="0"/>
      <dgm:spPr/>
    </dgm:pt>
    <dgm:pt modelId="{2D2FB03E-AE4B-4D42-B4E6-250EBBB65A38}" type="pres">
      <dgm:prSet presAssocID="{86BE97A9-15C1-4C27-A037-0530EC1AFCD8}" presName="linNode" presStyleCnt="0"/>
      <dgm:spPr/>
    </dgm:pt>
    <dgm:pt modelId="{DF59A969-BD89-41E1-8136-2AF6B97BF8F6}" type="pres">
      <dgm:prSet presAssocID="{86BE97A9-15C1-4C27-A037-0530EC1AFCD8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7C150D35-C800-4D62-8722-1F4774620C32}" srcId="{80431960-033F-4521-8318-4814C020DF0A}" destId="{86BE97A9-15C1-4C27-A037-0530EC1AFCD8}" srcOrd="3" destOrd="0" parTransId="{89B81F94-08BB-425B-A217-021AA971CD83}" sibTransId="{22A0E6D0-FB9C-4860-A170-0511F1C8F3FD}"/>
    <dgm:cxn modelId="{10AE6F40-2556-4E48-87B3-A77D0F4AFAA9}" srcId="{80431960-033F-4521-8318-4814C020DF0A}" destId="{D35C8B37-037B-4265-B239-6B815D36C079}" srcOrd="2" destOrd="0" parTransId="{F1D83659-1B49-407F-82F5-E1D089BB9A17}" sibTransId="{00EE318F-98C0-4ED3-BF32-6471A28E53BA}"/>
    <dgm:cxn modelId="{EF958E92-6732-46B3-817A-8EA38D535907}" srcId="{80431960-033F-4521-8318-4814C020DF0A}" destId="{02CB4800-1792-4FBF-8597-415867FA9228}" srcOrd="0" destOrd="0" parTransId="{A0143801-18C4-46E4-8D7A-7EE7A6A7B919}" sibTransId="{102B0BAC-CC69-4A31-8860-97EB59169A58}"/>
    <dgm:cxn modelId="{54ADD69A-50BC-42DC-9DB5-FC1774DFC37A}" type="presOf" srcId="{80431960-033F-4521-8318-4814C020DF0A}" destId="{826C6804-3EB8-4509-B5D5-A3ECD32072A8}" srcOrd="0" destOrd="0" presId="urn:microsoft.com/office/officeart/2005/8/layout/vList5"/>
    <dgm:cxn modelId="{1E141BA7-2191-4503-905B-344C5DF6231A}" type="presOf" srcId="{D35C8B37-037B-4265-B239-6B815D36C079}" destId="{553E0BD0-154D-43A4-BA79-33B46C64DC28}" srcOrd="0" destOrd="0" presId="urn:microsoft.com/office/officeart/2005/8/layout/vList5"/>
    <dgm:cxn modelId="{3455D0C7-96BD-47F4-A43F-7836EC2BCD3E}" srcId="{80431960-033F-4521-8318-4814C020DF0A}" destId="{291A9F2F-9A64-491D-BB8F-761BB4594770}" srcOrd="1" destOrd="0" parTransId="{EE1DB3EC-3E70-4F77-9DC9-F14D57BA6055}" sibTransId="{75FF5F34-7A86-47AB-8AA6-36DDCD254FFE}"/>
    <dgm:cxn modelId="{E05E04DF-989A-49A5-BEB0-0FBFF3C42448}" type="presOf" srcId="{86BE97A9-15C1-4C27-A037-0530EC1AFCD8}" destId="{DF59A969-BD89-41E1-8136-2AF6B97BF8F6}" srcOrd="0" destOrd="0" presId="urn:microsoft.com/office/officeart/2005/8/layout/vList5"/>
    <dgm:cxn modelId="{042E01E2-5270-4A4B-95D3-DB57E4508988}" type="presOf" srcId="{291A9F2F-9A64-491D-BB8F-761BB4594770}" destId="{01F8FAC4-FCBC-4067-9949-122953CAD111}" srcOrd="0" destOrd="0" presId="urn:microsoft.com/office/officeart/2005/8/layout/vList5"/>
    <dgm:cxn modelId="{488D44F8-5158-42AB-A01E-751B4259B596}" type="presOf" srcId="{02CB4800-1792-4FBF-8597-415867FA9228}" destId="{2A11F95B-054D-41F7-881E-BBAFEC4483E1}" srcOrd="0" destOrd="0" presId="urn:microsoft.com/office/officeart/2005/8/layout/vList5"/>
    <dgm:cxn modelId="{4731F8F1-2CA5-418A-8A0B-16212C85D2B5}" type="presParOf" srcId="{826C6804-3EB8-4509-B5D5-A3ECD32072A8}" destId="{3F29928D-0CE2-46DA-BFD4-CEDC324AAB1F}" srcOrd="0" destOrd="0" presId="urn:microsoft.com/office/officeart/2005/8/layout/vList5"/>
    <dgm:cxn modelId="{B95C6021-A7AD-4763-A241-BB58CD5E9026}" type="presParOf" srcId="{3F29928D-0CE2-46DA-BFD4-CEDC324AAB1F}" destId="{2A11F95B-054D-41F7-881E-BBAFEC4483E1}" srcOrd="0" destOrd="0" presId="urn:microsoft.com/office/officeart/2005/8/layout/vList5"/>
    <dgm:cxn modelId="{796D0CBA-CDE1-47B8-930F-D06A34DBDF88}" type="presParOf" srcId="{826C6804-3EB8-4509-B5D5-A3ECD32072A8}" destId="{720D66B5-1887-44C5-891D-00A2F9886D27}" srcOrd="1" destOrd="0" presId="urn:microsoft.com/office/officeart/2005/8/layout/vList5"/>
    <dgm:cxn modelId="{B1FDEB3A-34CE-458F-AD4B-574530215E30}" type="presParOf" srcId="{826C6804-3EB8-4509-B5D5-A3ECD32072A8}" destId="{3D65E6C9-F7D2-446E-8C95-41E1764D545C}" srcOrd="2" destOrd="0" presId="urn:microsoft.com/office/officeart/2005/8/layout/vList5"/>
    <dgm:cxn modelId="{D23317B8-2841-4204-AD5A-18E9D0955C45}" type="presParOf" srcId="{3D65E6C9-F7D2-446E-8C95-41E1764D545C}" destId="{01F8FAC4-FCBC-4067-9949-122953CAD111}" srcOrd="0" destOrd="0" presId="urn:microsoft.com/office/officeart/2005/8/layout/vList5"/>
    <dgm:cxn modelId="{E31E4549-168E-4477-A957-68D9B6B698E0}" type="presParOf" srcId="{826C6804-3EB8-4509-B5D5-A3ECD32072A8}" destId="{FFD6A795-97B2-4892-B585-D00D92F25F8E}" srcOrd="3" destOrd="0" presId="urn:microsoft.com/office/officeart/2005/8/layout/vList5"/>
    <dgm:cxn modelId="{8D8C94B2-77A2-4011-A139-9DE054CB2DA9}" type="presParOf" srcId="{826C6804-3EB8-4509-B5D5-A3ECD32072A8}" destId="{4BF8AF73-5C55-4741-80D7-14123181E3CC}" srcOrd="4" destOrd="0" presId="urn:microsoft.com/office/officeart/2005/8/layout/vList5"/>
    <dgm:cxn modelId="{CAEEDF86-E282-4C4C-8419-EF0D4CE801BC}" type="presParOf" srcId="{4BF8AF73-5C55-4741-80D7-14123181E3CC}" destId="{553E0BD0-154D-43A4-BA79-33B46C64DC28}" srcOrd="0" destOrd="0" presId="urn:microsoft.com/office/officeart/2005/8/layout/vList5"/>
    <dgm:cxn modelId="{31ECA0F6-2016-4A35-915B-676535BF9AF0}" type="presParOf" srcId="{826C6804-3EB8-4509-B5D5-A3ECD32072A8}" destId="{0FF283CC-5579-44E0-A393-E08198DC27E9}" srcOrd="5" destOrd="0" presId="urn:microsoft.com/office/officeart/2005/8/layout/vList5"/>
    <dgm:cxn modelId="{23EE2600-05AC-4578-B46D-6CF7D266A539}" type="presParOf" srcId="{826C6804-3EB8-4509-B5D5-A3ECD32072A8}" destId="{2D2FB03E-AE4B-4D42-B4E6-250EBBB65A38}" srcOrd="6" destOrd="0" presId="urn:microsoft.com/office/officeart/2005/8/layout/vList5"/>
    <dgm:cxn modelId="{EEE88503-7CA5-4122-9933-26B65A5CAB2B}" type="presParOf" srcId="{2D2FB03E-AE4B-4D42-B4E6-250EBBB65A38}" destId="{DF59A969-BD89-41E1-8136-2AF6B97BF8F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4B321E-3CA1-41DF-B4C9-29F3FE562361}" type="doc">
      <dgm:prSet loTypeId="urn:microsoft.com/office/officeart/2005/8/layout/default" loCatId="list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3A22828-87DE-4CCF-8327-7FC0D140E0AC}">
      <dgm:prSet phldrT="[Text]"/>
      <dgm:spPr/>
      <dgm:t>
        <a:bodyPr/>
        <a:lstStyle/>
        <a:p>
          <a:r>
            <a:rPr lang="en-US" dirty="0"/>
            <a:t>Text </a:t>
          </a:r>
        </a:p>
      </dgm:t>
    </dgm:pt>
    <dgm:pt modelId="{BB85ADFB-4A9C-42A9-94ED-FEDA799831EE}" type="parTrans" cxnId="{72E12597-4CC8-4758-BD31-0C633FCBF54A}">
      <dgm:prSet/>
      <dgm:spPr/>
      <dgm:t>
        <a:bodyPr/>
        <a:lstStyle/>
        <a:p>
          <a:endParaRPr lang="en-US"/>
        </a:p>
      </dgm:t>
    </dgm:pt>
    <dgm:pt modelId="{3B152E00-C796-4907-8BC9-0671C6EBA718}" type="sibTrans" cxnId="{72E12597-4CC8-4758-BD31-0C633FCBF54A}">
      <dgm:prSet/>
      <dgm:spPr/>
      <dgm:t>
        <a:bodyPr/>
        <a:lstStyle/>
        <a:p>
          <a:endParaRPr lang="en-US"/>
        </a:p>
      </dgm:t>
    </dgm:pt>
    <dgm:pt modelId="{C3AC0FFF-4285-4649-8189-7E10DBA24CC5}">
      <dgm:prSet/>
      <dgm:spPr/>
      <dgm:t>
        <a:bodyPr/>
        <a:lstStyle/>
        <a:p>
          <a:r>
            <a:rPr lang="en-US" dirty="0"/>
            <a:t>Text </a:t>
          </a:r>
        </a:p>
      </dgm:t>
    </dgm:pt>
    <dgm:pt modelId="{CEE4FB02-5B5E-4E04-97B8-E8C7C4898B28}" type="parTrans" cxnId="{1E9F743D-1DB9-4682-A6AF-9FE215A86C00}">
      <dgm:prSet/>
      <dgm:spPr/>
      <dgm:t>
        <a:bodyPr/>
        <a:lstStyle/>
        <a:p>
          <a:endParaRPr lang="en-US"/>
        </a:p>
      </dgm:t>
    </dgm:pt>
    <dgm:pt modelId="{8FA0560C-05C0-4C27-B385-E13CFC9A4198}" type="sibTrans" cxnId="{1E9F743D-1DB9-4682-A6AF-9FE215A86C00}">
      <dgm:prSet/>
      <dgm:spPr/>
      <dgm:t>
        <a:bodyPr/>
        <a:lstStyle/>
        <a:p>
          <a:endParaRPr lang="en-US"/>
        </a:p>
      </dgm:t>
    </dgm:pt>
    <dgm:pt modelId="{8B8EFC3F-3431-4623-A09D-D93A8B211F54}">
      <dgm:prSet/>
      <dgm:spPr/>
      <dgm:t>
        <a:bodyPr/>
        <a:lstStyle/>
        <a:p>
          <a:r>
            <a:rPr lang="en-US" dirty="0"/>
            <a:t>Text </a:t>
          </a:r>
        </a:p>
      </dgm:t>
    </dgm:pt>
    <dgm:pt modelId="{0294E97C-12BE-4FD2-9CB1-ADA61EC3FFCD}" type="parTrans" cxnId="{E7020196-5165-4103-89C8-064C3AFA0FA5}">
      <dgm:prSet/>
      <dgm:spPr/>
      <dgm:t>
        <a:bodyPr/>
        <a:lstStyle/>
        <a:p>
          <a:endParaRPr lang="en-US"/>
        </a:p>
      </dgm:t>
    </dgm:pt>
    <dgm:pt modelId="{207AF78C-CF37-46C9-8AD0-D3403AEFF3AF}" type="sibTrans" cxnId="{E7020196-5165-4103-89C8-064C3AFA0FA5}">
      <dgm:prSet/>
      <dgm:spPr/>
      <dgm:t>
        <a:bodyPr/>
        <a:lstStyle/>
        <a:p>
          <a:endParaRPr lang="en-US"/>
        </a:p>
      </dgm:t>
    </dgm:pt>
    <dgm:pt modelId="{CC873D48-E46F-40A3-A121-AC580F5E5800}">
      <dgm:prSet/>
      <dgm:spPr/>
      <dgm:t>
        <a:bodyPr/>
        <a:lstStyle/>
        <a:p>
          <a:r>
            <a:rPr lang="en-US" dirty="0"/>
            <a:t>Text </a:t>
          </a:r>
        </a:p>
      </dgm:t>
    </dgm:pt>
    <dgm:pt modelId="{D8231F92-36B9-4A50-A7C3-CB8FB1C6BFC6}" type="parTrans" cxnId="{B9B0F7C2-E69A-4275-B015-9D48893AE4AF}">
      <dgm:prSet/>
      <dgm:spPr/>
      <dgm:t>
        <a:bodyPr/>
        <a:lstStyle/>
        <a:p>
          <a:endParaRPr lang="en-US"/>
        </a:p>
      </dgm:t>
    </dgm:pt>
    <dgm:pt modelId="{1D8EDED3-C3AF-4A3E-909A-153A12953212}" type="sibTrans" cxnId="{B9B0F7C2-E69A-4275-B015-9D48893AE4AF}">
      <dgm:prSet/>
      <dgm:spPr/>
      <dgm:t>
        <a:bodyPr/>
        <a:lstStyle/>
        <a:p>
          <a:endParaRPr lang="en-US"/>
        </a:p>
      </dgm:t>
    </dgm:pt>
    <dgm:pt modelId="{CFBB07D4-1A94-47E6-B067-EC78FEF9FBF9}" type="pres">
      <dgm:prSet presAssocID="{B44B321E-3CA1-41DF-B4C9-29F3FE562361}" presName="diagram" presStyleCnt="0">
        <dgm:presLayoutVars>
          <dgm:dir/>
          <dgm:resizeHandles val="exact"/>
        </dgm:presLayoutVars>
      </dgm:prSet>
      <dgm:spPr/>
    </dgm:pt>
    <dgm:pt modelId="{85E3B42B-B35B-4CF5-A44D-64442481585F}" type="pres">
      <dgm:prSet presAssocID="{D3A22828-87DE-4CCF-8327-7FC0D140E0AC}" presName="node" presStyleLbl="node1" presStyleIdx="0" presStyleCnt="4">
        <dgm:presLayoutVars>
          <dgm:bulletEnabled val="1"/>
        </dgm:presLayoutVars>
      </dgm:prSet>
      <dgm:spPr/>
    </dgm:pt>
    <dgm:pt modelId="{5E894F9D-FFE1-4E05-B8C9-6ADE10544077}" type="pres">
      <dgm:prSet presAssocID="{3B152E00-C796-4907-8BC9-0671C6EBA718}" presName="sibTrans" presStyleCnt="0"/>
      <dgm:spPr/>
    </dgm:pt>
    <dgm:pt modelId="{C36DD587-0646-427C-96A8-6DC43E1FE188}" type="pres">
      <dgm:prSet presAssocID="{C3AC0FFF-4285-4649-8189-7E10DBA24CC5}" presName="node" presStyleLbl="node1" presStyleIdx="1" presStyleCnt="4">
        <dgm:presLayoutVars>
          <dgm:bulletEnabled val="1"/>
        </dgm:presLayoutVars>
      </dgm:prSet>
      <dgm:spPr/>
    </dgm:pt>
    <dgm:pt modelId="{2598F8EA-14FD-45F8-B10C-641D42292147}" type="pres">
      <dgm:prSet presAssocID="{8FA0560C-05C0-4C27-B385-E13CFC9A4198}" presName="sibTrans" presStyleCnt="0"/>
      <dgm:spPr/>
    </dgm:pt>
    <dgm:pt modelId="{546BC07D-63A7-49EA-8660-081AAD1F7555}" type="pres">
      <dgm:prSet presAssocID="{8B8EFC3F-3431-4623-A09D-D93A8B211F54}" presName="node" presStyleLbl="node1" presStyleIdx="2" presStyleCnt="4">
        <dgm:presLayoutVars>
          <dgm:bulletEnabled val="1"/>
        </dgm:presLayoutVars>
      </dgm:prSet>
      <dgm:spPr/>
    </dgm:pt>
    <dgm:pt modelId="{48A59179-ACDD-439E-ACFD-83FD404CE682}" type="pres">
      <dgm:prSet presAssocID="{207AF78C-CF37-46C9-8AD0-D3403AEFF3AF}" presName="sibTrans" presStyleCnt="0"/>
      <dgm:spPr/>
    </dgm:pt>
    <dgm:pt modelId="{0A0790E3-3203-44FC-8409-5FB5FC1983E4}" type="pres">
      <dgm:prSet presAssocID="{CC873D48-E46F-40A3-A121-AC580F5E5800}" presName="node" presStyleLbl="node1" presStyleIdx="3" presStyleCnt="4">
        <dgm:presLayoutVars>
          <dgm:bulletEnabled val="1"/>
        </dgm:presLayoutVars>
      </dgm:prSet>
      <dgm:spPr/>
    </dgm:pt>
  </dgm:ptLst>
  <dgm:cxnLst>
    <dgm:cxn modelId="{0DB15104-BC4A-4153-9967-3C987EAB7E19}" type="presOf" srcId="{C3AC0FFF-4285-4649-8189-7E10DBA24CC5}" destId="{C36DD587-0646-427C-96A8-6DC43E1FE188}" srcOrd="0" destOrd="0" presId="urn:microsoft.com/office/officeart/2005/8/layout/default"/>
    <dgm:cxn modelId="{46092E09-BD01-4717-B0E0-8A6EF3852A90}" type="presOf" srcId="{CC873D48-E46F-40A3-A121-AC580F5E5800}" destId="{0A0790E3-3203-44FC-8409-5FB5FC1983E4}" srcOrd="0" destOrd="0" presId="urn:microsoft.com/office/officeart/2005/8/layout/default"/>
    <dgm:cxn modelId="{1E9F743D-1DB9-4682-A6AF-9FE215A86C00}" srcId="{B44B321E-3CA1-41DF-B4C9-29F3FE562361}" destId="{C3AC0FFF-4285-4649-8189-7E10DBA24CC5}" srcOrd="1" destOrd="0" parTransId="{CEE4FB02-5B5E-4E04-97B8-E8C7C4898B28}" sibTransId="{8FA0560C-05C0-4C27-B385-E13CFC9A4198}"/>
    <dgm:cxn modelId="{0B1D098D-DE21-4CDC-B02F-55EBDED21E54}" type="presOf" srcId="{8B8EFC3F-3431-4623-A09D-D93A8B211F54}" destId="{546BC07D-63A7-49EA-8660-081AAD1F7555}" srcOrd="0" destOrd="0" presId="urn:microsoft.com/office/officeart/2005/8/layout/default"/>
    <dgm:cxn modelId="{E7020196-5165-4103-89C8-064C3AFA0FA5}" srcId="{B44B321E-3CA1-41DF-B4C9-29F3FE562361}" destId="{8B8EFC3F-3431-4623-A09D-D93A8B211F54}" srcOrd="2" destOrd="0" parTransId="{0294E97C-12BE-4FD2-9CB1-ADA61EC3FFCD}" sibTransId="{207AF78C-CF37-46C9-8AD0-D3403AEFF3AF}"/>
    <dgm:cxn modelId="{72E12597-4CC8-4758-BD31-0C633FCBF54A}" srcId="{B44B321E-3CA1-41DF-B4C9-29F3FE562361}" destId="{D3A22828-87DE-4CCF-8327-7FC0D140E0AC}" srcOrd="0" destOrd="0" parTransId="{BB85ADFB-4A9C-42A9-94ED-FEDA799831EE}" sibTransId="{3B152E00-C796-4907-8BC9-0671C6EBA718}"/>
    <dgm:cxn modelId="{B4879CA2-A556-4894-BFE4-EDC0C1CC6779}" type="presOf" srcId="{B44B321E-3CA1-41DF-B4C9-29F3FE562361}" destId="{CFBB07D4-1A94-47E6-B067-EC78FEF9FBF9}" srcOrd="0" destOrd="0" presId="urn:microsoft.com/office/officeart/2005/8/layout/default"/>
    <dgm:cxn modelId="{B9B0F7C2-E69A-4275-B015-9D48893AE4AF}" srcId="{B44B321E-3CA1-41DF-B4C9-29F3FE562361}" destId="{CC873D48-E46F-40A3-A121-AC580F5E5800}" srcOrd="3" destOrd="0" parTransId="{D8231F92-36B9-4A50-A7C3-CB8FB1C6BFC6}" sibTransId="{1D8EDED3-C3AF-4A3E-909A-153A12953212}"/>
    <dgm:cxn modelId="{02E230E2-A9C0-4F1B-94CA-3188269366F4}" type="presOf" srcId="{D3A22828-87DE-4CCF-8327-7FC0D140E0AC}" destId="{85E3B42B-B35B-4CF5-A44D-64442481585F}" srcOrd="0" destOrd="0" presId="urn:microsoft.com/office/officeart/2005/8/layout/default"/>
    <dgm:cxn modelId="{C4800F7C-68CD-42EE-AD12-5E767E15E00B}" type="presParOf" srcId="{CFBB07D4-1A94-47E6-B067-EC78FEF9FBF9}" destId="{85E3B42B-B35B-4CF5-A44D-64442481585F}" srcOrd="0" destOrd="0" presId="urn:microsoft.com/office/officeart/2005/8/layout/default"/>
    <dgm:cxn modelId="{44B2217E-2606-498C-80BB-09ECECB5877C}" type="presParOf" srcId="{CFBB07D4-1A94-47E6-B067-EC78FEF9FBF9}" destId="{5E894F9D-FFE1-4E05-B8C9-6ADE10544077}" srcOrd="1" destOrd="0" presId="urn:microsoft.com/office/officeart/2005/8/layout/default"/>
    <dgm:cxn modelId="{B23731F2-5DE0-47BF-85A9-F25654BA04C2}" type="presParOf" srcId="{CFBB07D4-1A94-47E6-B067-EC78FEF9FBF9}" destId="{C36DD587-0646-427C-96A8-6DC43E1FE188}" srcOrd="2" destOrd="0" presId="urn:microsoft.com/office/officeart/2005/8/layout/default"/>
    <dgm:cxn modelId="{D549DA30-3925-49AF-A12A-78A311C8ECFF}" type="presParOf" srcId="{CFBB07D4-1A94-47E6-B067-EC78FEF9FBF9}" destId="{2598F8EA-14FD-45F8-B10C-641D42292147}" srcOrd="3" destOrd="0" presId="urn:microsoft.com/office/officeart/2005/8/layout/default"/>
    <dgm:cxn modelId="{67426CBE-847A-4C67-87A4-E26C1EE1A912}" type="presParOf" srcId="{CFBB07D4-1A94-47E6-B067-EC78FEF9FBF9}" destId="{546BC07D-63A7-49EA-8660-081AAD1F7555}" srcOrd="4" destOrd="0" presId="urn:microsoft.com/office/officeart/2005/8/layout/default"/>
    <dgm:cxn modelId="{5EE925B9-0267-450C-9654-983C6232A7CA}" type="presParOf" srcId="{CFBB07D4-1A94-47E6-B067-EC78FEF9FBF9}" destId="{48A59179-ACDD-439E-ACFD-83FD404CE682}" srcOrd="5" destOrd="0" presId="urn:microsoft.com/office/officeart/2005/8/layout/default"/>
    <dgm:cxn modelId="{8887FC80-0FE8-4F39-9E54-C1668981EDB5}" type="presParOf" srcId="{CFBB07D4-1A94-47E6-B067-EC78FEF9FBF9}" destId="{0A0790E3-3203-44FC-8409-5FB5FC1983E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1F95B-054D-41F7-881E-BBAFEC4483E1}">
      <dsp:nvSpPr>
        <dsp:cNvPr id="0" name=""/>
        <dsp:cNvSpPr/>
      </dsp:nvSpPr>
      <dsp:spPr>
        <a:xfrm>
          <a:off x="2395332" y="1227"/>
          <a:ext cx="2694748" cy="5904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Text </a:t>
          </a:r>
        </a:p>
      </dsp:txBody>
      <dsp:txXfrm>
        <a:off x="2424154" y="30049"/>
        <a:ext cx="2637104" cy="532773"/>
      </dsp:txXfrm>
    </dsp:sp>
    <dsp:sp modelId="{01F8FAC4-FCBC-4067-9949-122953CAD111}">
      <dsp:nvSpPr>
        <dsp:cNvPr id="0" name=""/>
        <dsp:cNvSpPr/>
      </dsp:nvSpPr>
      <dsp:spPr>
        <a:xfrm>
          <a:off x="2395332" y="621165"/>
          <a:ext cx="2694748" cy="5904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Text </a:t>
          </a:r>
        </a:p>
      </dsp:txBody>
      <dsp:txXfrm>
        <a:off x="2424154" y="649987"/>
        <a:ext cx="2637104" cy="532773"/>
      </dsp:txXfrm>
    </dsp:sp>
    <dsp:sp modelId="{553E0BD0-154D-43A4-BA79-33B46C64DC28}">
      <dsp:nvSpPr>
        <dsp:cNvPr id="0" name=""/>
        <dsp:cNvSpPr/>
      </dsp:nvSpPr>
      <dsp:spPr>
        <a:xfrm>
          <a:off x="2395332" y="1241103"/>
          <a:ext cx="2694748" cy="5904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Text </a:t>
          </a:r>
        </a:p>
      </dsp:txBody>
      <dsp:txXfrm>
        <a:off x="2424154" y="1269925"/>
        <a:ext cx="2637104" cy="532773"/>
      </dsp:txXfrm>
    </dsp:sp>
    <dsp:sp modelId="{DF59A969-BD89-41E1-8136-2AF6B97BF8F6}">
      <dsp:nvSpPr>
        <dsp:cNvPr id="0" name=""/>
        <dsp:cNvSpPr/>
      </dsp:nvSpPr>
      <dsp:spPr>
        <a:xfrm>
          <a:off x="2395332" y="1861042"/>
          <a:ext cx="2694748" cy="5904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Text</a:t>
          </a:r>
        </a:p>
      </dsp:txBody>
      <dsp:txXfrm>
        <a:off x="2424154" y="1889864"/>
        <a:ext cx="2637104" cy="532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3B42B-B35B-4CF5-A44D-64442481585F}">
      <dsp:nvSpPr>
        <dsp:cNvPr id="0" name=""/>
        <dsp:cNvSpPr/>
      </dsp:nvSpPr>
      <dsp:spPr>
        <a:xfrm>
          <a:off x="3078" y="602444"/>
          <a:ext cx="2441930" cy="1465158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Text </a:t>
          </a:r>
        </a:p>
      </dsp:txBody>
      <dsp:txXfrm>
        <a:off x="3078" y="602444"/>
        <a:ext cx="2441930" cy="1465158"/>
      </dsp:txXfrm>
    </dsp:sp>
    <dsp:sp modelId="{C36DD587-0646-427C-96A8-6DC43E1FE188}">
      <dsp:nvSpPr>
        <dsp:cNvPr id="0" name=""/>
        <dsp:cNvSpPr/>
      </dsp:nvSpPr>
      <dsp:spPr>
        <a:xfrm>
          <a:off x="2689201" y="602444"/>
          <a:ext cx="2441930" cy="1465158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Text </a:t>
          </a:r>
        </a:p>
      </dsp:txBody>
      <dsp:txXfrm>
        <a:off x="2689201" y="602444"/>
        <a:ext cx="2441930" cy="1465158"/>
      </dsp:txXfrm>
    </dsp:sp>
    <dsp:sp modelId="{546BC07D-63A7-49EA-8660-081AAD1F7555}">
      <dsp:nvSpPr>
        <dsp:cNvPr id="0" name=""/>
        <dsp:cNvSpPr/>
      </dsp:nvSpPr>
      <dsp:spPr>
        <a:xfrm>
          <a:off x="5375324" y="602444"/>
          <a:ext cx="2441930" cy="1465158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Text </a:t>
          </a:r>
        </a:p>
      </dsp:txBody>
      <dsp:txXfrm>
        <a:off x="5375324" y="602444"/>
        <a:ext cx="2441930" cy="1465158"/>
      </dsp:txXfrm>
    </dsp:sp>
    <dsp:sp modelId="{0A0790E3-3203-44FC-8409-5FB5FC1983E4}">
      <dsp:nvSpPr>
        <dsp:cNvPr id="0" name=""/>
        <dsp:cNvSpPr/>
      </dsp:nvSpPr>
      <dsp:spPr>
        <a:xfrm>
          <a:off x="8061447" y="602444"/>
          <a:ext cx="2441930" cy="1465158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Text </a:t>
          </a:r>
        </a:p>
      </dsp:txBody>
      <dsp:txXfrm>
        <a:off x="8061447" y="602444"/>
        <a:ext cx="2441930" cy="1465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965D4-99CD-4B25-90E9-9DD6E4CFB128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95439-F08E-4878-AD14-7F9756CA6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0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C808-0D6E-4A88-965F-A9EB90CAC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0CED8-CE78-4126-AB41-3B86D7A5A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E7A23-12A3-4029-960A-574B8A74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B6FE-74E0-4A23-BBE4-60A49007C88A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D81FE-CE5E-4D5F-B628-38D1AE3D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0246F-35E0-41A6-A1A6-A41DFC05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3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7A9A-E235-43D8-968B-C329FAFB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8AF8F-7A60-476E-94E9-61CDA98C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FBB19-6A6A-42EC-A799-40A9B97C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A0CF-AAF4-4530-8C1E-359C203EB677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35572-3F41-4D1A-AC2E-F4B7EE6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ECEBA-A938-4801-87BF-B583954C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2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040C4-78A0-4322-B19F-CF3790082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92968-F660-4B5C-B9A5-28E9EDDED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700F-F052-4A0D-8C7F-9BE9821F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4C42-2C40-4923-826E-09755C7ABE77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FA5E-6A4D-4676-8D28-3EA56E87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C28B5-FBAC-45A8-80BF-5578ED0C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1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7DE0-A729-4D79-AE7F-EE3D00E3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F385-C84D-4511-87FC-6A7FD1036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49036-0158-495F-8BCB-F8E4162D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C680-1B5D-4109-9B47-28DFDBDF348C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EAEE0-5DD1-441C-8926-C4D253E1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2532-C2FD-4607-99E3-F840B05D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0D93-F213-4987-BF49-0A5B47F5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73ED1-4620-449E-9E52-7DECEFA05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29B6-6C67-47DC-B727-44A2FC91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4CB3A-3E28-40B1-AED0-CC9E8F5E7588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F52F-E593-4ADC-934F-21DAD6A4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AE165-5767-440C-AF45-D29C6FA1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EC62-B024-4E8E-880C-BA90645E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C92C0-FA31-4EB4-8CC5-B6A559A70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3253F-77D4-401D-B154-A863FB18B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438E2-81A2-44A6-A967-6F712BF0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5FE7-15F4-4C8C-8945-8BD09B330364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BBBE8-3E95-45C4-9E43-C529F2D1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EE8C-2635-4CE7-80F3-9C8012BF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9600-7960-48DA-9557-8037608B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D3906-1D2E-42F2-88D3-2C740DB69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2CEC0-5045-4FA5-AE9A-992F30DDD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560D0-E186-4ECD-9E78-D9CF3B9E1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A10FF-BEF4-4C1F-9F02-B590BC07A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FD7E9-7402-4E29-840D-68F95A14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7B4F-0719-4790-AF71-C9E8A5BA9B85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8C904-A22B-4E7C-B10E-47A30C49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91B3A-5B45-445D-B76F-2575670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E78C-1BA7-4859-8136-E1E6DD59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40BB0-2CD2-45E4-8365-2388E68A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2F2E-EE50-4E37-8AC6-84091665C2A0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7DB43-65B2-424F-9C98-BEEC73FA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B2FA8-55B3-41DD-AF20-67270FA1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0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52DC2-A459-4298-80F1-4D33D3A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33023-F397-4862-A711-6AAFC71FBE90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0A93B-85B4-45D5-B14B-3349EF3A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3C458-8D8A-46B4-94EB-75D42E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B055-18D1-4133-8BFB-4E3FA894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BCF19-F9DD-40AD-BD36-D9AC267B2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E19AB-A8C7-4D27-A45F-EB1061CE0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34BD8-13EA-422C-B0B8-84609C8C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0406-9EE4-45A9-9ADA-57501A0D227B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B0732-22ED-4FDE-88E8-35B8F16E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D0076-5B96-46FD-A60C-359F5E5A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48BD-40B7-44E8-A678-1AC42568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229FC-50D9-4481-9206-83F3E35A1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18802-385C-4CDC-ABD5-709FD8557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F0A9C-7472-4E85-A147-41FE830E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C2ED-AA66-46F1-B0BF-0B547193D4B7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5904D-D800-4A65-A1DC-E2F5A000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0DBC1-10B7-4D26-A9D6-9DBEBD8B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8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518BB5-8A07-41A7-9E03-C8228A77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23F41-7780-42ED-B993-58743DD76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ECE16-85B1-4364-B732-B9E2C2DA3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D302D-A702-45F6-9C6A-5A2B4A9B44DD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8B245-475E-4067-AC97-DF3FB6755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898AB-F06E-4929-A55D-15D4AA7E5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D932F-1B86-48BE-9DB9-78E5A0DC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2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 descr="A picture containing indoor, food, table, dog&#10;&#10;Description automatically generated">
            <a:extLst>
              <a:ext uri="{FF2B5EF4-FFF2-40B4-BE49-F238E27FC236}">
                <a16:creationId xmlns:a16="http://schemas.microsoft.com/office/drawing/2014/main" id="{A518B1A6-AA49-4526-9582-74322F63B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D6FEA7-3AA3-4469-BDC5-7710FC7C076A}"/>
              </a:ext>
            </a:extLst>
          </p:cNvPr>
          <p:cNvSpPr/>
          <p:nvPr/>
        </p:nvSpPr>
        <p:spPr>
          <a:xfrm>
            <a:off x="774700" y="716604"/>
            <a:ext cx="11049000" cy="540862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5F7686C-14F2-411C-88CF-6EA545DC04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21" b="121"/>
          <a:stretch>
            <a:fillRect/>
          </a:stretch>
        </p:blipFill>
        <p:spPr>
          <a:xfrm rot="-5400000">
            <a:off x="-50367" y="0"/>
            <a:ext cx="6858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8187EA9-0E45-433A-B397-C671A617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Insert Text</a:t>
            </a:r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99090A9E-6E70-4FE6-9A14-6F95117425E5}"/>
              </a:ext>
            </a:extLst>
          </p:cNvPr>
          <p:cNvSpPr txBox="1"/>
          <p:nvPr/>
        </p:nvSpPr>
        <p:spPr bwMode="auto">
          <a:xfrm>
            <a:off x="1099409" y="1889767"/>
            <a:ext cx="4186575" cy="364673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/>
              <a:t>Text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Text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/>
              <a:t>Text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text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25EF752-95A7-4381-9B1C-ED4A44DDD34D}"/>
              </a:ext>
            </a:extLst>
          </p:cNvPr>
          <p:cNvSpPr txBox="1"/>
          <p:nvPr/>
        </p:nvSpPr>
        <p:spPr bwMode="auto">
          <a:xfrm>
            <a:off x="6724476" y="1889767"/>
            <a:ext cx="4186575" cy="364673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/>
              <a:t>Text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Text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/>
              <a:t>Text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Text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F913E-0CF2-47FF-8677-8070A6B8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7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EC7D85-4E4E-422B-B014-1CD91B46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CCE05-52C9-4766-AE9B-1428A1593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38" b="2525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F09EC91-BCE5-43B1-8A56-44F703A46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4626118"/>
              </p:ext>
            </p:extLst>
          </p:nvPr>
        </p:nvGraphicFramePr>
        <p:xfrm>
          <a:off x="4223982" y="3752850"/>
          <a:ext cx="7485413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C1036-0683-4538-A748-911B228FE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5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21661-B80E-4377-A029-C12FC3C7E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15626"/>
          <a:stretch/>
        </p:blipFill>
        <p:spPr>
          <a:xfrm>
            <a:off x="81550" y="-1"/>
            <a:ext cx="1219047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3EBA57-901D-4555-9AF2-C6383DFE328E}"/>
              </a:ext>
            </a:extLst>
          </p:cNvPr>
          <p:cNvSpPr/>
          <p:nvPr/>
        </p:nvSpPr>
        <p:spPr>
          <a:xfrm>
            <a:off x="-1524" y="-1"/>
            <a:ext cx="12192000" cy="6858000"/>
          </a:xfrm>
          <a:prstGeom prst="rect">
            <a:avLst/>
          </a:prstGeom>
          <a:solidFill>
            <a:srgbClr val="000000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7C88A1-DC27-4566-8B5D-AC4AAEDDC55F}"/>
              </a:ext>
            </a:extLst>
          </p:cNvPr>
          <p:cNvSpPr txBox="1">
            <a:spLocks/>
          </p:cNvSpPr>
          <p:nvPr/>
        </p:nvSpPr>
        <p:spPr>
          <a:xfrm>
            <a:off x="841249" y="941832"/>
            <a:ext cx="10506456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</a:rPr>
              <a:t>Text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B955411-CDDE-4959-84D6-8BBDD0EB3D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558453"/>
              </p:ext>
            </p:extLst>
          </p:nvPr>
        </p:nvGraphicFramePr>
        <p:xfrm>
          <a:off x="841248" y="3502152"/>
          <a:ext cx="10506456" cy="267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F78B9-AE91-452B-AA74-16516F273587}"/>
              </a:ext>
            </a:extLst>
          </p:cNvPr>
          <p:cNvCxnSpPr>
            <a:cxnSpLocks/>
          </p:cNvCxnSpPr>
          <p:nvPr/>
        </p:nvCxnSpPr>
        <p:spPr>
          <a:xfrm>
            <a:off x="841248" y="3524720"/>
            <a:ext cx="105064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EA6DD-C67B-4E15-9002-CA572547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651A5-956C-46EA-A9B8-FAB12899F754}"/>
              </a:ext>
            </a:extLst>
          </p:cNvPr>
          <p:cNvSpPr txBox="1"/>
          <p:nvPr/>
        </p:nvSpPr>
        <p:spPr>
          <a:xfrm>
            <a:off x="81550" y="6420405"/>
            <a:ext cx="115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 from our 2020 National Conference</a:t>
            </a:r>
          </a:p>
        </p:txBody>
      </p:sp>
    </p:spTree>
    <p:extLst>
      <p:ext uri="{BB962C8B-B14F-4D97-AF65-F5344CB8AC3E}">
        <p14:creationId xmlns:p14="http://schemas.microsoft.com/office/powerpoint/2010/main" val="349514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picture containing indoor, food, table, dog&#10;&#10;Description automatically generated">
            <a:extLst>
              <a:ext uri="{FF2B5EF4-FFF2-40B4-BE49-F238E27FC236}">
                <a16:creationId xmlns:a16="http://schemas.microsoft.com/office/drawing/2014/main" id="{6DBE4292-D7AB-48F8-9E95-7D66AD795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7E218D-EEAD-4A5D-AFDF-A60981AD8C03}"/>
              </a:ext>
            </a:extLst>
          </p:cNvPr>
          <p:cNvSpPr/>
          <p:nvPr/>
        </p:nvSpPr>
        <p:spPr>
          <a:xfrm>
            <a:off x="622300" y="564204"/>
            <a:ext cx="11049000" cy="5655621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1FE5DA-DA7C-452B-9E9A-D00CA7C3D5BB}"/>
              </a:ext>
            </a:extLst>
          </p:cNvPr>
          <p:cNvSpPr/>
          <p:nvPr/>
        </p:nvSpPr>
        <p:spPr>
          <a:xfrm>
            <a:off x="1653702" y="1459149"/>
            <a:ext cx="8871626" cy="4105072"/>
          </a:xfrm>
          <a:prstGeom prst="rect">
            <a:avLst/>
          </a:prstGeom>
          <a:solidFill>
            <a:srgbClr val="E6E6E6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Text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Text </a:t>
            </a:r>
            <a:endParaRPr lang="en-US" sz="2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ADF6D1-522D-4978-BB6B-2A22344F4FCC}"/>
              </a:ext>
            </a:extLst>
          </p:cNvPr>
          <p:cNvCxnSpPr/>
          <p:nvPr/>
        </p:nvCxnSpPr>
        <p:spPr>
          <a:xfrm>
            <a:off x="3215014" y="2893512"/>
            <a:ext cx="57619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CD164-181C-4132-8BDF-5A4C3C1E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3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B7796D-4B0D-4F5F-95CC-AC5E377B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7CA671-76BD-4160-A7B6-F4EA02EDA2EB}"/>
              </a:ext>
            </a:extLst>
          </p:cNvPr>
          <p:cNvSpPr/>
          <p:nvPr/>
        </p:nvSpPr>
        <p:spPr>
          <a:xfrm>
            <a:off x="622300" y="564204"/>
            <a:ext cx="11049000" cy="5655621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1FE5DA-DA7C-452B-9E9A-D00CA7C3D5BB}"/>
              </a:ext>
            </a:extLst>
          </p:cNvPr>
          <p:cNvSpPr/>
          <p:nvPr/>
        </p:nvSpPr>
        <p:spPr>
          <a:xfrm>
            <a:off x="1653702" y="1459149"/>
            <a:ext cx="8871626" cy="4105072"/>
          </a:xfrm>
          <a:prstGeom prst="rect">
            <a:avLst/>
          </a:prstGeom>
          <a:solidFill>
            <a:srgbClr val="E6E6E6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Text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B8564C-E771-4618-ACC8-6F05626B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932F-1B86-48BE-9DB9-78E5A0DC49B0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1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2D54-10DA-458C-9CCC-8D36798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n-US" dirty="0"/>
              <a:t>THANK YOU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3B871-F71F-4830-8596-ACEF6CE6D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6" r="6997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B0F2B-9BE0-459D-8B5B-F7FD8B86D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5447488"/>
            <a:ext cx="6172200" cy="73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INSERT CONTACT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557FB-6E47-4A57-914C-5962BC29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8934" y="6356350"/>
            <a:ext cx="120486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72D932F-1B86-48BE-9DB9-78E5A0DC49B0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D6AA7-4677-4A2C-903F-85ADFBC42345}"/>
              </a:ext>
            </a:extLst>
          </p:cNvPr>
          <p:cNvSpPr txBox="1"/>
          <p:nvPr/>
        </p:nvSpPr>
        <p:spPr>
          <a:xfrm>
            <a:off x="0" y="6366016"/>
            <a:ext cx="115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Photo from our 2020 National Conference</a:t>
            </a:r>
          </a:p>
        </p:txBody>
      </p:sp>
    </p:spTree>
    <p:extLst>
      <p:ext uri="{BB962C8B-B14F-4D97-AF65-F5344CB8AC3E}">
        <p14:creationId xmlns:p14="http://schemas.microsoft.com/office/powerpoint/2010/main" val="127101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46</Words>
  <Application>Microsoft Office PowerPoint</Application>
  <PresentationFormat>Widescreen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Insert Text</vt:lpstr>
      <vt:lpstr>TEXT</vt:lpstr>
      <vt:lpstr>PowerPoint Presentation</vt:lpstr>
      <vt:lpstr>PowerPoint Presentation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 LEADERHIP  RETREAT</dc:title>
  <dc:creator>Allyson Reaves</dc:creator>
  <cp:lastModifiedBy>Allyson Reaves</cp:lastModifiedBy>
  <cp:revision>5</cp:revision>
  <dcterms:created xsi:type="dcterms:W3CDTF">2021-01-27T03:36:32Z</dcterms:created>
  <dcterms:modified xsi:type="dcterms:W3CDTF">2021-02-17T14:49:59Z</dcterms:modified>
</cp:coreProperties>
</file>