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05" r:id="rId5"/>
    <p:sldId id="296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24155-D9B2-4F1E-8367-B9AD198F60AD}" v="1" dt="2023-04-28T01:01:38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879" autoAdjust="0"/>
  </p:normalViewPr>
  <p:slideViewPr>
    <p:cSldViewPr snapToGrid="0">
      <p:cViewPr varScale="1">
        <p:scale>
          <a:sx n="61" d="100"/>
          <a:sy n="61" d="100"/>
        </p:scale>
        <p:origin x="808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i, Elizabeth (Maysville Student)" userId="3e852b1b-a309-4b94-93de-b2862baea057" providerId="ADAL" clId="{45B24155-D9B2-4F1E-8367-B9AD198F60AD}"/>
    <pc:docChg chg="undo custSel addSld delSld modSld">
      <pc:chgData name="Levi, Elizabeth (Maysville Student)" userId="3e852b1b-a309-4b94-93de-b2862baea057" providerId="ADAL" clId="{45B24155-D9B2-4F1E-8367-B9AD198F60AD}" dt="2023-04-28T01:03:41.396" v="44" actId="20577"/>
      <pc:docMkLst>
        <pc:docMk/>
      </pc:docMkLst>
      <pc:sldChg chg="del">
        <pc:chgData name="Levi, Elizabeth (Maysville Student)" userId="3e852b1b-a309-4b94-93de-b2862baea057" providerId="ADAL" clId="{45B24155-D9B2-4F1E-8367-B9AD198F60AD}" dt="2023-04-28T00:57:06.603" v="1" actId="47"/>
        <pc:sldMkLst>
          <pc:docMk/>
          <pc:sldMk cId="3446797337" sldId="259"/>
        </pc:sldMkLst>
      </pc:sldChg>
      <pc:sldChg chg="del">
        <pc:chgData name="Levi, Elizabeth (Maysville Student)" userId="3e852b1b-a309-4b94-93de-b2862baea057" providerId="ADAL" clId="{45B24155-D9B2-4F1E-8367-B9AD198F60AD}" dt="2023-04-28T00:57:13.283" v="9" actId="47"/>
        <pc:sldMkLst>
          <pc:docMk/>
          <pc:sldMk cId="2985610029" sldId="294"/>
        </pc:sldMkLst>
      </pc:sldChg>
      <pc:sldChg chg="modSp mod">
        <pc:chgData name="Levi, Elizabeth (Maysville Student)" userId="3e852b1b-a309-4b94-93de-b2862baea057" providerId="ADAL" clId="{45B24155-D9B2-4F1E-8367-B9AD198F60AD}" dt="2023-04-28T01:00:08.870" v="21" actId="1076"/>
        <pc:sldMkLst>
          <pc:docMk/>
          <pc:sldMk cId="1859527893" sldId="296"/>
        </pc:sldMkLst>
        <pc:picChg chg="mod">
          <ac:chgData name="Levi, Elizabeth (Maysville Student)" userId="3e852b1b-a309-4b94-93de-b2862baea057" providerId="ADAL" clId="{45B24155-D9B2-4F1E-8367-B9AD198F60AD}" dt="2023-04-28T00:59:09.052" v="16" actId="1076"/>
          <ac:picMkLst>
            <pc:docMk/>
            <pc:sldMk cId="1859527893" sldId="296"/>
            <ac:picMk id="8" creationId="{0EDE58FA-5A09-F798-EF7B-1A8AF31548E2}"/>
          </ac:picMkLst>
        </pc:picChg>
        <pc:picChg chg="mod">
          <ac:chgData name="Levi, Elizabeth (Maysville Student)" userId="3e852b1b-a309-4b94-93de-b2862baea057" providerId="ADAL" clId="{45B24155-D9B2-4F1E-8367-B9AD198F60AD}" dt="2023-04-28T00:59:39.036" v="18" actId="1076"/>
          <ac:picMkLst>
            <pc:docMk/>
            <pc:sldMk cId="1859527893" sldId="296"/>
            <ac:picMk id="9" creationId="{A174786D-235C-8043-FEB8-B6DAD1887EE0}"/>
          </ac:picMkLst>
        </pc:picChg>
        <pc:picChg chg="mod">
          <ac:chgData name="Levi, Elizabeth (Maysville Student)" userId="3e852b1b-a309-4b94-93de-b2862baea057" providerId="ADAL" clId="{45B24155-D9B2-4F1E-8367-B9AD198F60AD}" dt="2023-04-28T01:00:08.870" v="21" actId="1076"/>
          <ac:picMkLst>
            <pc:docMk/>
            <pc:sldMk cId="1859527893" sldId="296"/>
            <ac:picMk id="12" creationId="{FDC04F7A-6269-7AA6-4D5A-F53C10AFFBAA}"/>
          </ac:picMkLst>
        </pc:picChg>
        <pc:picChg chg="mod">
          <ac:chgData name="Levi, Elizabeth (Maysville Student)" userId="3e852b1b-a309-4b94-93de-b2862baea057" providerId="ADAL" clId="{45B24155-D9B2-4F1E-8367-B9AD198F60AD}" dt="2023-04-28T00:59:49.003" v="20" actId="1076"/>
          <ac:picMkLst>
            <pc:docMk/>
            <pc:sldMk cId="1859527893" sldId="296"/>
            <ac:picMk id="1929" creationId="{CF8E7A1B-4724-55CB-6FAD-D8E7562935E2}"/>
          </ac:picMkLst>
        </pc:picChg>
      </pc:sldChg>
      <pc:sldChg chg="addSp delSp modSp new mod">
        <pc:chgData name="Levi, Elizabeth (Maysville Student)" userId="3e852b1b-a309-4b94-93de-b2862baea057" providerId="ADAL" clId="{45B24155-D9B2-4F1E-8367-B9AD198F60AD}" dt="2023-04-28T01:03:41.396" v="44" actId="20577"/>
        <pc:sldMkLst>
          <pc:docMk/>
          <pc:sldMk cId="1519244593" sldId="306"/>
        </pc:sldMkLst>
        <pc:spChg chg="del">
          <ac:chgData name="Levi, Elizabeth (Maysville Student)" userId="3e852b1b-a309-4b94-93de-b2862baea057" providerId="ADAL" clId="{45B24155-D9B2-4F1E-8367-B9AD198F60AD}" dt="2023-04-28T01:01:38.818" v="23" actId="931"/>
          <ac:spMkLst>
            <pc:docMk/>
            <pc:sldMk cId="1519244593" sldId="306"/>
            <ac:spMk id="5" creationId="{F89FD0B0-99B1-D23D-DF68-BD2C69071C5B}"/>
          </ac:spMkLst>
        </pc:spChg>
        <pc:spChg chg="mod">
          <ac:chgData name="Levi, Elizabeth (Maysville Student)" userId="3e852b1b-a309-4b94-93de-b2862baea057" providerId="ADAL" clId="{45B24155-D9B2-4F1E-8367-B9AD198F60AD}" dt="2023-04-28T01:03:41.396" v="44" actId="20577"/>
          <ac:spMkLst>
            <pc:docMk/>
            <pc:sldMk cId="1519244593" sldId="306"/>
            <ac:spMk id="6" creationId="{79286D86-175F-6C06-B2A0-97EEDCBFCF4B}"/>
          </ac:spMkLst>
        </pc:spChg>
        <pc:picChg chg="add mod ord">
          <ac:chgData name="Levi, Elizabeth (Maysville Student)" userId="3e852b1b-a309-4b94-93de-b2862baea057" providerId="ADAL" clId="{45B24155-D9B2-4F1E-8367-B9AD198F60AD}" dt="2023-04-28T01:03:32.368" v="43" actId="962"/>
          <ac:picMkLst>
            <pc:docMk/>
            <pc:sldMk cId="1519244593" sldId="306"/>
            <ac:picMk id="8" creationId="{BC0B0F57-1BD0-5B7B-A4FF-96064FF8B37F}"/>
          </ac:picMkLst>
        </pc:picChg>
      </pc:sldChg>
      <pc:sldChg chg="del">
        <pc:chgData name="Levi, Elizabeth (Maysville Student)" userId="3e852b1b-a309-4b94-93de-b2862baea057" providerId="ADAL" clId="{45B24155-D9B2-4F1E-8367-B9AD198F60AD}" dt="2023-04-28T00:57:03.934" v="0" actId="47"/>
        <pc:sldMkLst>
          <pc:docMk/>
          <pc:sldMk cId="1732999477" sldId="306"/>
        </pc:sldMkLst>
      </pc:sldChg>
      <pc:sldChg chg="del">
        <pc:chgData name="Levi, Elizabeth (Maysville Student)" userId="3e852b1b-a309-4b94-93de-b2862baea057" providerId="ADAL" clId="{45B24155-D9B2-4F1E-8367-B9AD198F60AD}" dt="2023-04-28T00:57:09.454" v="5" actId="47"/>
        <pc:sldMkLst>
          <pc:docMk/>
          <pc:sldMk cId="2276839930" sldId="307"/>
        </pc:sldMkLst>
      </pc:sldChg>
      <pc:sldChg chg="del">
        <pc:chgData name="Levi, Elizabeth (Maysville Student)" userId="3e852b1b-a309-4b94-93de-b2862baea057" providerId="ADAL" clId="{45B24155-D9B2-4F1E-8367-B9AD198F60AD}" dt="2023-04-28T00:57:10.424" v="6" actId="47"/>
        <pc:sldMkLst>
          <pc:docMk/>
          <pc:sldMk cId="971989334" sldId="308"/>
        </pc:sldMkLst>
      </pc:sldChg>
      <pc:sldChg chg="del">
        <pc:chgData name="Levi, Elizabeth (Maysville Student)" userId="3e852b1b-a309-4b94-93de-b2862baea057" providerId="ADAL" clId="{45B24155-D9B2-4F1E-8367-B9AD198F60AD}" dt="2023-04-28T00:57:11.074" v="7" actId="47"/>
        <pc:sldMkLst>
          <pc:docMk/>
          <pc:sldMk cId="3619058363" sldId="309"/>
        </pc:sldMkLst>
      </pc:sldChg>
      <pc:sldChg chg="del">
        <pc:chgData name="Levi, Elizabeth (Maysville Student)" userId="3e852b1b-a309-4b94-93de-b2862baea057" providerId="ADAL" clId="{45B24155-D9B2-4F1E-8367-B9AD198F60AD}" dt="2023-04-28T00:57:14.511" v="11" actId="47"/>
        <pc:sldMkLst>
          <pc:docMk/>
          <pc:sldMk cId="520700503" sldId="310"/>
        </pc:sldMkLst>
      </pc:sldChg>
      <pc:sldChg chg="del">
        <pc:chgData name="Levi, Elizabeth (Maysville Student)" userId="3e852b1b-a309-4b94-93de-b2862baea057" providerId="ADAL" clId="{45B24155-D9B2-4F1E-8367-B9AD198F60AD}" dt="2023-04-28T00:57:07.440" v="2" actId="47"/>
        <pc:sldMkLst>
          <pc:docMk/>
          <pc:sldMk cId="941015171" sldId="311"/>
        </pc:sldMkLst>
      </pc:sldChg>
      <pc:sldChg chg="del">
        <pc:chgData name="Levi, Elizabeth (Maysville Student)" userId="3e852b1b-a309-4b94-93de-b2862baea057" providerId="ADAL" clId="{45B24155-D9B2-4F1E-8367-B9AD198F60AD}" dt="2023-04-28T00:57:08.083" v="3" actId="47"/>
        <pc:sldMkLst>
          <pc:docMk/>
          <pc:sldMk cId="871201397" sldId="312"/>
        </pc:sldMkLst>
      </pc:sldChg>
      <pc:sldChg chg="del">
        <pc:chgData name="Levi, Elizabeth (Maysville Student)" userId="3e852b1b-a309-4b94-93de-b2862baea057" providerId="ADAL" clId="{45B24155-D9B2-4F1E-8367-B9AD198F60AD}" dt="2023-04-28T00:57:13.897" v="10" actId="47"/>
        <pc:sldMkLst>
          <pc:docMk/>
          <pc:sldMk cId="2068121164" sldId="313"/>
        </pc:sldMkLst>
      </pc:sldChg>
      <pc:sldChg chg="del">
        <pc:chgData name="Levi, Elizabeth (Maysville Student)" userId="3e852b1b-a309-4b94-93de-b2862baea057" providerId="ADAL" clId="{45B24155-D9B2-4F1E-8367-B9AD198F60AD}" dt="2023-04-28T00:57:08.760" v="4" actId="47"/>
        <pc:sldMkLst>
          <pc:docMk/>
          <pc:sldMk cId="1563980609" sldId="314"/>
        </pc:sldMkLst>
      </pc:sldChg>
      <pc:sldChg chg="del">
        <pc:chgData name="Levi, Elizabeth (Maysville Student)" userId="3e852b1b-a309-4b94-93de-b2862baea057" providerId="ADAL" clId="{45B24155-D9B2-4F1E-8367-B9AD198F60AD}" dt="2023-04-28T00:57:11.747" v="8" actId="47"/>
        <pc:sldMkLst>
          <pc:docMk/>
          <pc:sldMk cId="58893715" sldId="315"/>
        </pc:sldMkLst>
      </pc:sldChg>
      <pc:sldChg chg="del">
        <pc:chgData name="Levi, Elizabeth (Maysville Student)" userId="3e852b1b-a309-4b94-93de-b2862baea057" providerId="ADAL" clId="{45B24155-D9B2-4F1E-8367-B9AD198F60AD}" dt="2023-04-28T00:57:32.736" v="12" actId="47"/>
        <pc:sldMkLst>
          <pc:docMk/>
          <pc:sldMk cId="2790251853" sldId="3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366682"/>
            <a:ext cx="6693408" cy="1382358"/>
          </a:xfrm>
        </p:spPr>
        <p:txBody>
          <a:bodyPr/>
          <a:lstStyle/>
          <a:p>
            <a:r>
              <a:rPr lang="en-US" dirty="0"/>
              <a:t>Home Library</a:t>
            </a:r>
            <a:br>
              <a:rPr lang="en-US" dirty="0"/>
            </a:br>
            <a:r>
              <a:rPr lang="en-US" dirty="0"/>
              <a:t>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702039"/>
            <a:ext cx="2999232" cy="438912"/>
          </a:xfrm>
        </p:spPr>
        <p:txBody>
          <a:bodyPr/>
          <a:lstStyle/>
          <a:p>
            <a:r>
              <a:rPr lang="en-US" dirty="0"/>
              <a:t>Elizabeth Levi​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70656-CB38-87F1-EC4C-245C888F373B}"/>
              </a:ext>
            </a:extLst>
          </p:cNvPr>
          <p:cNvSpPr txBox="1"/>
          <p:nvPr/>
        </p:nvSpPr>
        <p:spPr>
          <a:xfrm>
            <a:off x="4213413" y="4446494"/>
            <a:ext cx="380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CIT 170: Database Design Fundamentals</a:t>
            </a:r>
          </a:p>
          <a:p>
            <a:r>
              <a:rPr lang="en-US" sz="2000" dirty="0"/>
              <a:t>MCTC: Spring 2023 Semester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362" y="356616"/>
            <a:ext cx="5147555" cy="88837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  <a:cs typeface="Calibri Light"/>
              </a:rPr>
              <a:t>Home Library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0024" y="4787153"/>
            <a:ext cx="89647" cy="28235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73148" y="1244993"/>
            <a:ext cx="4959772" cy="52563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My database final project is a home library. We are a family of 5 and have an always growing collection of books. The goal of this database is to help us easily find books we need for certain criteria for a school assignment</a:t>
            </a:r>
            <a:r>
              <a:rPr lang="en-US" dirty="0">
                <a:latin typeface="Gill Sans Nova Light" panose="020B0302020104020203" pitchFamily="34" charset="0"/>
                <a:cs typeface="Calibri"/>
              </a:rPr>
              <a:t> or for recreational reading. It will also help us keep track of what books we have so we don’t end up with multiple copies of the same book.</a:t>
            </a:r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A picture containing person, indoor, car seat&#10;&#10;Description automatically generated">
            <a:extLst>
              <a:ext uri="{FF2B5EF4-FFF2-40B4-BE49-F238E27FC236}">
                <a16:creationId xmlns:a16="http://schemas.microsoft.com/office/drawing/2014/main" id="{0EDE58FA-5A09-F798-EF7B-1A8AF315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3" y="136525"/>
            <a:ext cx="4533138" cy="6044184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772">
            <a:off x="7178" y="4343474"/>
            <a:ext cx="1791038" cy="2033695"/>
          </a:xfrm>
          <a:prstGeom prst="rect">
            <a:avLst/>
          </a:prstGeom>
        </p:spPr>
      </p:pic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8127" flipH="1">
            <a:off x="4433522" y="5550130"/>
            <a:ext cx="1243661" cy="790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74786D-235C-8043-FEB8-B6DAD1887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45969">
            <a:off x="27844" y="5299914"/>
            <a:ext cx="1420491" cy="1103472"/>
          </a:xfrm>
          <a:prstGeom prst="rect">
            <a:avLst/>
          </a:prstGeom>
        </p:spPr>
      </p:pic>
      <p:pic>
        <p:nvPicPr>
          <p:cNvPr id="11" name="Picture 10" descr="Floral leaf accent">
            <a:extLst>
              <a:ext uri="{FF2B5EF4-FFF2-40B4-BE49-F238E27FC236}">
                <a16:creationId xmlns:a16="http://schemas.microsoft.com/office/drawing/2014/main" id="{69473F19-F4B5-750F-E271-923C62A30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940" flipH="1">
            <a:off x="170470" y="118267"/>
            <a:ext cx="1243661" cy="790090"/>
          </a:xfrm>
          <a:prstGeom prst="rect">
            <a:avLst/>
          </a:prstGeom>
        </p:spPr>
      </p:pic>
      <p:pic>
        <p:nvPicPr>
          <p:cNvPr id="12" name="Picture 11" descr="Floral leaf accent">
            <a:extLst>
              <a:ext uri="{FF2B5EF4-FFF2-40B4-BE49-F238E27FC236}">
                <a16:creationId xmlns:a16="http://schemas.microsoft.com/office/drawing/2014/main" id="{FDC04F7A-6269-7AA6-4D5A-F53C10AFF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7596" flipH="1">
            <a:off x="4520900" y="70600"/>
            <a:ext cx="1243661" cy="7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DC7E-5F3E-EF33-8560-B851066F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5B26F-C015-1F48-DC1F-6F7B34D5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52976-3CB7-38E7-AA02-B63FA295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286D86-175F-6C06-B2A0-97EEDCBFC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H="1">
            <a:off x="-32349" y="722761"/>
            <a:ext cx="1062362" cy="34936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</a:p>
        </p:txBody>
      </p:sp>
      <p:pic>
        <p:nvPicPr>
          <p:cNvPr id="8" name="Content Placeholder 7" descr="A screenshot of a computer">
            <a:extLst>
              <a:ext uri="{FF2B5EF4-FFF2-40B4-BE49-F238E27FC236}">
                <a16:creationId xmlns:a16="http://schemas.microsoft.com/office/drawing/2014/main" id="{BC0B0F57-1BD0-5B7B-A4FF-96064FF8B3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-32350" y="1"/>
            <a:ext cx="12224350" cy="6858000"/>
          </a:xfrm>
        </p:spPr>
      </p:pic>
    </p:spTree>
    <p:extLst>
      <p:ext uri="{BB962C8B-B14F-4D97-AF65-F5344CB8AC3E}">
        <p14:creationId xmlns:p14="http://schemas.microsoft.com/office/powerpoint/2010/main" val="151924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{D7FAA3C6-777F-4DFA-BA29-46B99A18CB7F}tf56410444_win32</Template>
  <TotalTime>32</TotalTime>
  <Words>101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Home Library Database</vt:lpstr>
      <vt:lpstr>Home Library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Library Database</dc:title>
  <dc:creator>Levi, Elizabeth (Maysville Student)</dc:creator>
  <cp:lastModifiedBy>Levi, Elizabeth (Maysville Student)</cp:lastModifiedBy>
  <cp:revision>1</cp:revision>
  <dcterms:created xsi:type="dcterms:W3CDTF">2023-04-28T00:31:26Z</dcterms:created>
  <dcterms:modified xsi:type="dcterms:W3CDTF">2023-04-28T01:03:46Z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