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9" r:id="rId4"/>
    <p:sldId id="260" r:id="rId5"/>
    <p:sldId id="258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DAE3"/>
    <a:srgbClr val="11499D"/>
    <a:srgbClr val="2662AD"/>
    <a:srgbClr val="11499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5255"/>
    <p:restoredTop sz="95541" autoAdjust="0"/>
  </p:normalViewPr>
  <p:slideViewPr>
    <p:cSldViewPr snapToGrid="0" snapToObjects="1">
      <p:cViewPr>
        <p:scale>
          <a:sx n="75" d="100"/>
          <a:sy n="75" d="100"/>
        </p:scale>
        <p:origin x="1224" y="2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16884-0771-B540-833B-1AA013FA61C3}" type="datetimeFigureOut">
              <a:rPr lang="en-US" smtClean="0"/>
              <a:pPr/>
              <a:t>9/18/2018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A7861-FE01-E447-976A-41A5724607A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669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16884-0771-B540-833B-1AA013FA61C3}" type="datetimeFigureOut">
              <a:rPr lang="en-US" smtClean="0"/>
              <a:pPr/>
              <a:t>9/18/2018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A7861-FE01-E447-976A-41A5724607A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82687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16884-0771-B540-833B-1AA013FA61C3}" type="datetimeFigureOut">
              <a:rPr lang="en-US" smtClean="0"/>
              <a:pPr/>
              <a:t>9/18/2018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A7861-FE01-E447-976A-41A5724607A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6956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16884-0771-B540-833B-1AA013FA61C3}" type="datetimeFigureOut">
              <a:rPr lang="en-US" smtClean="0"/>
              <a:pPr/>
              <a:t>9/18/2018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A7861-FE01-E447-976A-41A5724607A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93734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16884-0771-B540-833B-1AA013FA61C3}" type="datetimeFigureOut">
              <a:rPr lang="en-US" smtClean="0"/>
              <a:pPr/>
              <a:t>9/18/2018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A7861-FE01-E447-976A-41A5724607A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37898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16884-0771-B540-833B-1AA013FA61C3}" type="datetimeFigureOut">
              <a:rPr lang="en-US" smtClean="0"/>
              <a:pPr/>
              <a:t>9/18/2018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A7861-FE01-E447-976A-41A5724607A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65966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16884-0771-B540-833B-1AA013FA61C3}" type="datetimeFigureOut">
              <a:rPr lang="en-US" smtClean="0"/>
              <a:pPr/>
              <a:t>9/18/2018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A7861-FE01-E447-976A-41A5724607A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852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16884-0771-B540-833B-1AA013FA61C3}" type="datetimeFigureOut">
              <a:rPr lang="en-US" smtClean="0"/>
              <a:pPr/>
              <a:t>9/18/2018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A7861-FE01-E447-976A-41A5724607A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6911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16884-0771-B540-833B-1AA013FA61C3}" type="datetimeFigureOut">
              <a:rPr lang="en-US" smtClean="0"/>
              <a:pPr/>
              <a:t>9/18/2018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A7861-FE01-E447-976A-41A5724607A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675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16884-0771-B540-833B-1AA013FA61C3}" type="datetimeFigureOut">
              <a:rPr lang="en-US" smtClean="0"/>
              <a:pPr/>
              <a:t>9/18/2018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A7861-FE01-E447-976A-41A5724607A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2699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16884-0771-B540-833B-1AA013FA61C3}" type="datetimeFigureOut">
              <a:rPr lang="en-US" smtClean="0"/>
              <a:pPr/>
              <a:t>9/18/2018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A7861-FE01-E447-976A-41A5724607A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19078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F16884-0771-B540-833B-1AA013FA61C3}" type="datetimeFigureOut">
              <a:rPr lang="en-US" smtClean="0"/>
              <a:pPr/>
              <a:t>9/18/2018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3A7861-FE01-E447-976A-41A5724607A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4337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425248"/>
            <a:ext cx="9144000" cy="658556"/>
          </a:xfrm>
          <a:prstGeom prst="rect">
            <a:avLst/>
          </a:prstGeom>
          <a:solidFill>
            <a:srgbClr val="CCDAE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" y="1960208"/>
            <a:ext cx="8229600" cy="6506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dirty="0">
                <a:solidFill>
                  <a:srgbClr val="11499F"/>
                </a:solidFill>
                <a:latin typeface="Open Sans"/>
                <a:cs typeface="Open Sans"/>
              </a:rPr>
              <a:t>Presentation Title, Open Sans Bold, 32 pt. 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57200" y="2610856"/>
            <a:ext cx="8229600" cy="6506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i="1" dirty="0">
                <a:solidFill>
                  <a:srgbClr val="11499F"/>
                </a:solidFill>
                <a:latin typeface="Open Sans"/>
                <a:cs typeface="Open Sans"/>
              </a:rPr>
              <a:t>Author Name</a:t>
            </a: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457200" y="3230071"/>
            <a:ext cx="8229600" cy="6506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600" dirty="0">
                <a:latin typeface="Open Sans"/>
                <a:cs typeface="Open Sans"/>
              </a:rPr>
              <a:t>Date/Track information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6EA7E4C-4367-44B3-95E8-B9367257531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-1" t="4174" r="-45" b="-120"/>
          <a:stretch/>
        </p:blipFill>
        <p:spPr>
          <a:xfrm>
            <a:off x="2528439" y="5140463"/>
            <a:ext cx="4087122" cy="1228126"/>
          </a:xfrm>
          <a:prstGeom prst="rect">
            <a:avLst/>
          </a:prstGeom>
          <a:ln w="38100">
            <a:solidFill>
              <a:srgbClr val="CCDAE3"/>
            </a:solidFill>
          </a:ln>
        </p:spPr>
      </p:pic>
    </p:spTree>
    <p:extLst>
      <p:ext uri="{BB962C8B-B14F-4D97-AF65-F5344CB8AC3E}">
        <p14:creationId xmlns:p14="http://schemas.microsoft.com/office/powerpoint/2010/main" val="20671042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0648"/>
          </a:xfrm>
        </p:spPr>
        <p:txBody>
          <a:bodyPr>
            <a:normAutofit/>
          </a:bodyPr>
          <a:lstStyle/>
          <a:p>
            <a:pPr algn="l"/>
            <a:r>
              <a:rPr lang="en-US" sz="3200" dirty="0">
                <a:latin typeface="Open Sans Light"/>
                <a:cs typeface="Open Sans Light"/>
              </a:rPr>
              <a:t>Open Sans Light, 32 pt.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5294"/>
            <a:ext cx="8229600" cy="493086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200" dirty="0">
                <a:latin typeface="Open Sans"/>
                <a:cs typeface="Open Sans"/>
              </a:rPr>
              <a:t>Open Sans regular, 12 pt.</a:t>
            </a:r>
          </a:p>
          <a:p>
            <a:pPr marL="0" indent="0">
              <a:buNone/>
            </a:pPr>
            <a:r>
              <a:rPr lang="en-US" sz="1600" dirty="0">
                <a:latin typeface="Open Sans"/>
                <a:cs typeface="Open Sans"/>
              </a:rPr>
              <a:t>Open Sans regular, 16 pt.</a:t>
            </a:r>
          </a:p>
          <a:p>
            <a:pPr marL="0" indent="0">
              <a:buNone/>
            </a:pPr>
            <a:r>
              <a:rPr lang="en-US" sz="1800" b="1" i="1" dirty="0">
                <a:solidFill>
                  <a:srgbClr val="2662AD"/>
                </a:solidFill>
                <a:latin typeface="Open Sans"/>
                <a:cs typeface="Open Sans"/>
              </a:rPr>
              <a:t>Open Sans bold italic, 18 pt.</a:t>
            </a:r>
          </a:p>
          <a:p>
            <a:pPr marL="0" indent="0">
              <a:buNone/>
            </a:pPr>
            <a:endParaRPr lang="en-US" sz="1600" dirty="0">
              <a:latin typeface="Open Sans"/>
              <a:cs typeface="Open Sans"/>
            </a:endParaRPr>
          </a:p>
          <a:p>
            <a:pPr marL="0" indent="0">
              <a:buNone/>
            </a:pPr>
            <a:r>
              <a:rPr lang="en-US" sz="1800" b="1" i="1" dirty="0">
                <a:solidFill>
                  <a:srgbClr val="2662AD"/>
                </a:solidFill>
                <a:latin typeface="Open Sans"/>
                <a:cs typeface="Open Sans"/>
              </a:rPr>
              <a:t>Bulleted List:</a:t>
            </a:r>
          </a:p>
          <a:p>
            <a:r>
              <a:rPr lang="en-US" sz="1600" dirty="0">
                <a:latin typeface="Open Sans"/>
                <a:cs typeface="Open Sans"/>
              </a:rPr>
              <a:t>First bullet</a:t>
            </a:r>
          </a:p>
          <a:p>
            <a:r>
              <a:rPr lang="en-US" sz="1600" dirty="0">
                <a:latin typeface="Open Sans"/>
                <a:cs typeface="Open Sans"/>
              </a:rPr>
              <a:t>Second bullet</a:t>
            </a:r>
          </a:p>
          <a:p>
            <a:r>
              <a:rPr lang="en-US" sz="1600" dirty="0">
                <a:latin typeface="Open Sans"/>
                <a:cs typeface="Open Sans"/>
              </a:rPr>
              <a:t>Third bullet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6598071"/>
            <a:ext cx="8128000" cy="104775"/>
          </a:xfrm>
          <a:prstGeom prst="rect">
            <a:avLst/>
          </a:prstGeom>
          <a:solidFill>
            <a:srgbClr val="11499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COTS Logo 2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232774" y="5907915"/>
            <a:ext cx="803275" cy="845554"/>
          </a:xfrm>
          <a:prstGeom prst="rect">
            <a:avLst/>
          </a:prstGeom>
          <a:ln w="38100" cmpd="sng">
            <a:noFill/>
          </a:ln>
        </p:spPr>
      </p:pic>
    </p:spTree>
    <p:extLst>
      <p:ext uri="{BB962C8B-B14F-4D97-AF65-F5344CB8AC3E}">
        <p14:creationId xmlns:p14="http://schemas.microsoft.com/office/powerpoint/2010/main" val="10198438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9834"/>
            <a:ext cx="8229600" cy="650648"/>
          </a:xfrm>
        </p:spPr>
        <p:txBody>
          <a:bodyPr>
            <a:normAutofit/>
          </a:bodyPr>
          <a:lstStyle/>
          <a:p>
            <a:pPr algn="l"/>
            <a:r>
              <a:rPr lang="en-US" sz="3200" dirty="0">
                <a:latin typeface="Open Sans Light"/>
                <a:cs typeface="Open Sans Light"/>
              </a:rPr>
              <a:t>Open Sans Light, 32 pt.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60490"/>
            <a:ext cx="8229600" cy="493086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200" dirty="0">
                <a:latin typeface="Open Sans"/>
                <a:cs typeface="Open Sans"/>
              </a:rPr>
              <a:t>Open Sans regular, 12 pt.</a:t>
            </a:r>
          </a:p>
          <a:p>
            <a:pPr marL="0" indent="0">
              <a:buNone/>
            </a:pPr>
            <a:r>
              <a:rPr lang="en-US" sz="1600" dirty="0">
                <a:latin typeface="Open Sans"/>
                <a:cs typeface="Open Sans"/>
              </a:rPr>
              <a:t>Open Sans regular, 16 pt.</a:t>
            </a:r>
          </a:p>
          <a:p>
            <a:pPr marL="0" indent="0">
              <a:buNone/>
            </a:pPr>
            <a:r>
              <a:rPr lang="en-US" sz="1800" b="1" i="1" dirty="0">
                <a:solidFill>
                  <a:srgbClr val="2662AD"/>
                </a:solidFill>
                <a:latin typeface="Open Sans"/>
                <a:cs typeface="Open Sans"/>
              </a:rPr>
              <a:t>Open Sans bold italic, 18 pt.</a:t>
            </a:r>
          </a:p>
          <a:p>
            <a:pPr marL="0" indent="0">
              <a:buNone/>
            </a:pPr>
            <a:endParaRPr lang="en-US" sz="1600" dirty="0">
              <a:latin typeface="Open Sans"/>
              <a:cs typeface="Open Sans"/>
            </a:endParaRPr>
          </a:p>
          <a:p>
            <a:pPr marL="0" indent="0">
              <a:buNone/>
            </a:pPr>
            <a:r>
              <a:rPr lang="en-US" sz="1800" b="1" i="1" dirty="0">
                <a:solidFill>
                  <a:srgbClr val="2662AD"/>
                </a:solidFill>
                <a:latin typeface="Open Sans"/>
                <a:cs typeface="Open Sans"/>
              </a:rPr>
              <a:t>Bulleted List:</a:t>
            </a:r>
          </a:p>
          <a:p>
            <a:r>
              <a:rPr lang="en-US" sz="1600" dirty="0">
                <a:latin typeface="Open Sans"/>
                <a:cs typeface="Open Sans"/>
              </a:rPr>
              <a:t>First bullet</a:t>
            </a:r>
          </a:p>
          <a:p>
            <a:r>
              <a:rPr lang="en-US" sz="1600" dirty="0">
                <a:latin typeface="Open Sans"/>
                <a:cs typeface="Open Sans"/>
              </a:rPr>
              <a:t>Second bullet</a:t>
            </a:r>
          </a:p>
          <a:p>
            <a:r>
              <a:rPr lang="en-US" sz="1600" dirty="0">
                <a:latin typeface="Open Sans"/>
                <a:cs typeface="Open Sans"/>
              </a:rPr>
              <a:t>Third bullet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274638"/>
            <a:ext cx="8128000" cy="104775"/>
          </a:xfrm>
          <a:prstGeom prst="rect">
            <a:avLst/>
          </a:prstGeom>
          <a:solidFill>
            <a:srgbClr val="11499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COTS Logo 2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232774" y="79732"/>
            <a:ext cx="803275" cy="845554"/>
          </a:xfrm>
          <a:prstGeom prst="rect">
            <a:avLst/>
          </a:prstGeom>
          <a:ln w="38100" cmpd="sng">
            <a:noFill/>
          </a:ln>
        </p:spPr>
      </p:pic>
    </p:spTree>
    <p:extLst>
      <p:ext uri="{BB962C8B-B14F-4D97-AF65-F5344CB8AC3E}">
        <p14:creationId xmlns:p14="http://schemas.microsoft.com/office/powerpoint/2010/main" val="5080224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 flipV="1">
            <a:off x="-15678" y="-1"/>
            <a:ext cx="9159678" cy="302337"/>
          </a:xfrm>
          <a:prstGeom prst="rect">
            <a:avLst/>
          </a:prstGeom>
          <a:solidFill>
            <a:srgbClr val="11499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57200" y="539834"/>
            <a:ext cx="8229600" cy="650648"/>
          </a:xfrm>
        </p:spPr>
        <p:txBody>
          <a:bodyPr>
            <a:normAutofit/>
          </a:bodyPr>
          <a:lstStyle/>
          <a:p>
            <a:pPr algn="l"/>
            <a:r>
              <a:rPr lang="en-US" sz="3200" dirty="0">
                <a:latin typeface="Open Sans Light"/>
                <a:cs typeface="Open Sans Light"/>
              </a:rPr>
              <a:t>Open Sans Light, 32 pt. 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457200" y="1460490"/>
            <a:ext cx="8229600" cy="493086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200" dirty="0">
                <a:latin typeface="Open Sans"/>
                <a:cs typeface="Open Sans"/>
              </a:rPr>
              <a:t>Open Sans regular, 12 pt.</a:t>
            </a:r>
          </a:p>
          <a:p>
            <a:pPr marL="0" indent="0">
              <a:buNone/>
            </a:pPr>
            <a:r>
              <a:rPr lang="en-US" sz="1600" dirty="0">
                <a:latin typeface="Open Sans"/>
                <a:cs typeface="Open Sans"/>
              </a:rPr>
              <a:t>Open Sans regular, 16 pt.</a:t>
            </a:r>
          </a:p>
          <a:p>
            <a:pPr marL="0" indent="0">
              <a:buNone/>
            </a:pPr>
            <a:r>
              <a:rPr lang="en-US" sz="1800" b="1" i="1" dirty="0">
                <a:solidFill>
                  <a:srgbClr val="2662AD"/>
                </a:solidFill>
                <a:latin typeface="Open Sans"/>
                <a:cs typeface="Open Sans"/>
              </a:rPr>
              <a:t>Open Sans bold italic, 18 pt.</a:t>
            </a:r>
          </a:p>
          <a:p>
            <a:pPr marL="0" indent="0">
              <a:buNone/>
            </a:pPr>
            <a:endParaRPr lang="en-US" sz="1600" dirty="0">
              <a:latin typeface="Open Sans"/>
              <a:cs typeface="Open Sans"/>
            </a:endParaRPr>
          </a:p>
          <a:p>
            <a:pPr marL="0" indent="0">
              <a:buNone/>
            </a:pPr>
            <a:r>
              <a:rPr lang="en-US" sz="1800" b="1" i="1" dirty="0">
                <a:solidFill>
                  <a:srgbClr val="2662AD"/>
                </a:solidFill>
                <a:latin typeface="Open Sans"/>
                <a:cs typeface="Open Sans"/>
              </a:rPr>
              <a:t>Bulleted List:</a:t>
            </a:r>
          </a:p>
          <a:p>
            <a:r>
              <a:rPr lang="en-US" sz="1600" dirty="0">
                <a:latin typeface="Open Sans"/>
                <a:cs typeface="Open Sans"/>
              </a:rPr>
              <a:t>First bullet</a:t>
            </a:r>
          </a:p>
          <a:p>
            <a:r>
              <a:rPr lang="en-US" sz="1600" dirty="0">
                <a:latin typeface="Open Sans"/>
                <a:cs typeface="Open Sans"/>
              </a:rPr>
              <a:t>Second bullet</a:t>
            </a:r>
          </a:p>
          <a:p>
            <a:r>
              <a:rPr lang="en-US" sz="1600" dirty="0">
                <a:latin typeface="Open Sans"/>
                <a:cs typeface="Open Sans"/>
              </a:rPr>
              <a:t>Third bullet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222EEB4-D5D2-421C-A9ED-1F6B5DB101F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3767"/>
          <a:stretch/>
        </p:blipFill>
        <p:spPr>
          <a:xfrm>
            <a:off x="6106757" y="141985"/>
            <a:ext cx="2854606" cy="860718"/>
          </a:xfrm>
          <a:prstGeom prst="rect">
            <a:avLst/>
          </a:prstGeom>
          <a:ln w="57150">
            <a:solidFill>
              <a:srgbClr val="CCDAE3"/>
            </a:solidFill>
          </a:ln>
        </p:spPr>
      </p:pic>
    </p:spTree>
    <p:extLst>
      <p:ext uri="{BB962C8B-B14F-4D97-AF65-F5344CB8AC3E}">
        <p14:creationId xmlns:p14="http://schemas.microsoft.com/office/powerpoint/2010/main" val="34629017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3729419"/>
            <a:ext cx="9144000" cy="658556"/>
          </a:xfrm>
          <a:prstGeom prst="rect">
            <a:avLst/>
          </a:prstGeom>
          <a:solidFill>
            <a:srgbClr val="CCDAE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" y="1482121"/>
            <a:ext cx="8229600" cy="6506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dirty="0">
                <a:solidFill>
                  <a:srgbClr val="11499F"/>
                </a:solidFill>
                <a:latin typeface="Open Sans"/>
                <a:cs typeface="Open Sans"/>
              </a:rPr>
              <a:t>Thank You!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D32527-20B2-4276-8C0C-B1BA6C4572B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4453"/>
          <a:stretch/>
        </p:blipFill>
        <p:spPr>
          <a:xfrm>
            <a:off x="1187873" y="3045589"/>
            <a:ext cx="6768254" cy="2026216"/>
          </a:xfrm>
          <a:prstGeom prst="rect">
            <a:avLst/>
          </a:prstGeom>
          <a:ln w="57150">
            <a:solidFill>
              <a:srgbClr val="CCDAE3"/>
            </a:solidFill>
          </a:ln>
        </p:spPr>
      </p:pic>
    </p:spTree>
    <p:extLst>
      <p:ext uri="{BB962C8B-B14F-4D97-AF65-F5344CB8AC3E}">
        <p14:creationId xmlns:p14="http://schemas.microsoft.com/office/powerpoint/2010/main" val="17140302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133</Words>
  <Application>Microsoft Office PowerPoint</Application>
  <PresentationFormat>On-screen Show (4:3)</PresentationFormat>
  <Paragraphs>31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Open Sans</vt:lpstr>
      <vt:lpstr>Open Sans Light</vt:lpstr>
      <vt:lpstr>Office Theme</vt:lpstr>
      <vt:lpstr>PowerPoint Presentation</vt:lpstr>
      <vt:lpstr>Open Sans Light, 32 pt. </vt:lpstr>
      <vt:lpstr>Open Sans Light, 32 pt. </vt:lpstr>
      <vt:lpstr>Open Sans Light, 32 pt. </vt:lpstr>
      <vt:lpstr>PowerPoint Presentation</vt:lpstr>
    </vt:vector>
  </TitlesOfParts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COTS 2016 PPT Template</dc:title>
  <dc:creator>Tristian</dc:creator>
  <cp:lastModifiedBy>Brinnlie Knavel</cp:lastModifiedBy>
  <cp:revision>7</cp:revision>
  <dcterms:created xsi:type="dcterms:W3CDTF">2016-07-28T14:50:49Z</dcterms:created>
  <dcterms:modified xsi:type="dcterms:W3CDTF">2018-09-18T17:05:42Z</dcterms:modified>
</cp:coreProperties>
</file>