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95" r:id="rId2"/>
    <p:sldId id="256" r:id="rId3"/>
    <p:sldId id="294" r:id="rId4"/>
    <p:sldId id="297" r:id="rId5"/>
    <p:sldId id="257" r:id="rId6"/>
    <p:sldId id="319" r:id="rId7"/>
    <p:sldId id="296" r:id="rId8"/>
    <p:sldId id="314" r:id="rId9"/>
    <p:sldId id="298" r:id="rId10"/>
    <p:sldId id="299" r:id="rId11"/>
    <p:sldId id="277" r:id="rId12"/>
    <p:sldId id="271" r:id="rId13"/>
    <p:sldId id="284" r:id="rId14"/>
    <p:sldId id="283" r:id="rId15"/>
    <p:sldId id="285" r:id="rId16"/>
    <p:sldId id="286" r:id="rId17"/>
    <p:sldId id="287" r:id="rId18"/>
    <p:sldId id="317" r:id="rId19"/>
    <p:sldId id="318" r:id="rId20"/>
    <p:sldId id="288" r:id="rId21"/>
    <p:sldId id="289" r:id="rId22"/>
    <p:sldId id="303" r:id="rId23"/>
    <p:sldId id="304" r:id="rId24"/>
    <p:sldId id="308" r:id="rId25"/>
    <p:sldId id="322" r:id="rId26"/>
    <p:sldId id="345" r:id="rId27"/>
    <p:sldId id="323" r:id="rId28"/>
    <p:sldId id="324" r:id="rId29"/>
    <p:sldId id="325" r:id="rId30"/>
    <p:sldId id="333" r:id="rId31"/>
    <p:sldId id="332" r:id="rId32"/>
    <p:sldId id="331" r:id="rId33"/>
    <p:sldId id="320" r:id="rId34"/>
    <p:sldId id="310" r:id="rId35"/>
    <p:sldId id="312" r:id="rId36"/>
    <p:sldId id="326" r:id="rId37"/>
    <p:sldId id="329" r:id="rId38"/>
    <p:sldId id="330" r:id="rId39"/>
    <p:sldId id="338" r:id="rId40"/>
    <p:sldId id="334" r:id="rId41"/>
    <p:sldId id="337" r:id="rId42"/>
    <p:sldId id="336" r:id="rId43"/>
    <p:sldId id="335" r:id="rId44"/>
    <p:sldId id="342" r:id="rId45"/>
    <p:sldId id="341" r:id="rId46"/>
    <p:sldId id="340" r:id="rId47"/>
    <p:sldId id="339" r:id="rId48"/>
    <p:sldId id="343" r:id="rId49"/>
    <p:sldId id="344" r:id="rId50"/>
    <p:sldId id="293" r:id="rId51"/>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idRNOpavngfvggnEYsHQtn76PyY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1D1912-886C-48F6-A0C0-65C4E4E3FAB8}" v="2" dt="2025-10-05T03:14:48.7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8"/>
    <p:restoredTop sz="94718"/>
  </p:normalViewPr>
  <p:slideViewPr>
    <p:cSldViewPr snapToGrid="0">
      <p:cViewPr varScale="1">
        <p:scale>
          <a:sx n="87" d="100"/>
          <a:sy n="87" d="100"/>
        </p:scale>
        <p:origin x="192" y="86"/>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custSel addSld delSld modSld sldOrd modMainMaster">
      <pc:chgData name="Pastor Jason Kauranen" userId="e0c3930084765aaa" providerId="LiveId" clId="{A438F859-A371-4CA2-BA51-2B86427404E9}" dt="2025-10-05T11:48:09.941" v="1695" actId="20577"/>
      <pc:docMkLst>
        <pc:docMk/>
      </pc:docMkLst>
      <pc:sldChg chg="modSp mod setBg modClrScheme chgLayout">
        <pc:chgData name="Pastor Jason Kauranen" userId="e0c3930084765aaa" providerId="LiveId" clId="{A438F859-A371-4CA2-BA51-2B86427404E9}" dt="2025-10-05T02:15:14.700" v="1471" actId="20577"/>
        <pc:sldMkLst>
          <pc:docMk/>
          <pc:sldMk cId="0" sldId="256"/>
        </pc:sldMkLst>
        <pc:spChg chg="mod ord">
          <ac:chgData name="Pastor Jason Kauranen" userId="e0c3930084765aaa" providerId="LiveId" clId="{A438F859-A371-4CA2-BA51-2B86427404E9}" dt="2025-10-05T02:15:14.700" v="1471" actId="20577"/>
          <ac:spMkLst>
            <pc:docMk/>
            <pc:sldMk cId="0" sldId="256"/>
            <ac:spMk id="85" creationId="{00000000-0000-0000-0000-000000000000}"/>
          </ac:spMkLst>
        </pc:spChg>
      </pc:sldChg>
      <pc:sldChg chg="modSp mod ord setBg chgLayout">
        <pc:chgData name="Pastor Jason Kauranen" userId="e0c3930084765aaa" providerId="LiveId" clId="{A438F859-A371-4CA2-BA51-2B86427404E9}" dt="2025-10-05T02:30:17.325" v="1477"/>
        <pc:sldMkLst>
          <pc:docMk/>
          <pc:sldMk cId="0" sldId="257"/>
        </pc:sldMkLst>
        <pc:spChg chg="mod ord">
          <ac:chgData name="Pastor Jason Kauranen" userId="e0c3930084765aaa" providerId="LiveId" clId="{A438F859-A371-4CA2-BA51-2B86427404E9}" dt="2025-09-21T00:48:05.829" v="438"/>
          <ac:spMkLst>
            <pc:docMk/>
            <pc:sldMk cId="0" sldId="257"/>
            <ac:spMk id="90" creationId="{00000000-0000-0000-0000-000000000000}"/>
          </ac:spMkLst>
        </pc:spChg>
      </pc:sldChg>
      <pc:sldChg chg="modSp del mod ord setBg">
        <pc:chgData name="Pastor Jason Kauranen" userId="e0c3930084765aaa" providerId="LiveId" clId="{A438F859-A371-4CA2-BA51-2B86427404E9}" dt="2025-10-05T02:55:49.380" v="1596" actId="47"/>
        <pc:sldMkLst>
          <pc:docMk/>
          <pc:sldMk cId="0" sldId="258"/>
        </pc:sldMkLst>
      </pc:sldChg>
      <pc:sldChg chg="del">
        <pc:chgData name="Pastor Jason Kauranen" userId="e0c3930084765aaa" providerId="LiveId" clId="{A438F859-A371-4CA2-BA51-2B86427404E9}" dt="2025-09-21T00:19:00.482" v="7" actId="47"/>
        <pc:sldMkLst>
          <pc:docMk/>
          <pc:sldMk cId="0" sldId="259"/>
        </pc:sldMkLst>
      </pc:sldChg>
      <pc:sldChg chg="del">
        <pc:chgData name="Pastor Jason Kauranen" userId="e0c3930084765aaa" providerId="LiveId" clId="{A438F859-A371-4CA2-BA51-2B86427404E9}" dt="2025-09-21T00:19:03.008" v="8" actId="47"/>
        <pc:sldMkLst>
          <pc:docMk/>
          <pc:sldMk cId="0" sldId="260"/>
        </pc:sldMkLst>
      </pc:sldChg>
      <pc:sldChg chg="del">
        <pc:chgData name="Pastor Jason Kauranen" userId="e0c3930084765aaa" providerId="LiveId" clId="{A438F859-A371-4CA2-BA51-2B86427404E9}" dt="2025-09-21T00:19:04.195" v="9" actId="47"/>
        <pc:sldMkLst>
          <pc:docMk/>
          <pc:sldMk cId="0" sldId="261"/>
        </pc:sldMkLst>
      </pc:sldChg>
      <pc:sldChg chg="del">
        <pc:chgData name="Pastor Jason Kauranen" userId="e0c3930084765aaa" providerId="LiveId" clId="{A438F859-A371-4CA2-BA51-2B86427404E9}" dt="2025-09-21T00:19:05.249" v="10" actId="47"/>
        <pc:sldMkLst>
          <pc:docMk/>
          <pc:sldMk cId="0" sldId="262"/>
        </pc:sldMkLst>
      </pc:sldChg>
      <pc:sldChg chg="del">
        <pc:chgData name="Pastor Jason Kauranen" userId="e0c3930084765aaa" providerId="LiveId" clId="{A438F859-A371-4CA2-BA51-2B86427404E9}" dt="2025-09-21T00:19:17.434" v="11" actId="47"/>
        <pc:sldMkLst>
          <pc:docMk/>
          <pc:sldMk cId="0" sldId="263"/>
        </pc:sldMkLst>
      </pc:sldChg>
      <pc:sldChg chg="del">
        <pc:chgData name="Pastor Jason Kauranen" userId="e0c3930084765aaa" providerId="LiveId" clId="{A438F859-A371-4CA2-BA51-2B86427404E9}" dt="2025-09-21T00:19:25.303" v="12" actId="47"/>
        <pc:sldMkLst>
          <pc:docMk/>
          <pc:sldMk cId="0" sldId="264"/>
        </pc:sldMkLst>
      </pc:sldChg>
      <pc:sldChg chg="del">
        <pc:chgData name="Pastor Jason Kauranen" userId="e0c3930084765aaa" providerId="LiveId" clId="{A438F859-A371-4CA2-BA51-2B86427404E9}" dt="2025-09-21T00:19:26.983" v="13" actId="47"/>
        <pc:sldMkLst>
          <pc:docMk/>
          <pc:sldMk cId="0" sldId="265"/>
        </pc:sldMkLst>
      </pc:sldChg>
      <pc:sldChg chg="del">
        <pc:chgData name="Pastor Jason Kauranen" userId="e0c3930084765aaa" providerId="LiveId" clId="{A438F859-A371-4CA2-BA51-2B86427404E9}" dt="2025-09-21T00:19:27.709" v="14" actId="47"/>
        <pc:sldMkLst>
          <pc:docMk/>
          <pc:sldMk cId="0" sldId="266"/>
        </pc:sldMkLst>
      </pc:sldChg>
      <pc:sldChg chg="del">
        <pc:chgData name="Pastor Jason Kauranen" userId="e0c3930084765aaa" providerId="LiveId" clId="{A438F859-A371-4CA2-BA51-2B86427404E9}" dt="2025-09-21T00:19:28.335" v="15" actId="47"/>
        <pc:sldMkLst>
          <pc:docMk/>
          <pc:sldMk cId="0" sldId="267"/>
        </pc:sldMkLst>
      </pc:sldChg>
      <pc:sldChg chg="del">
        <pc:chgData name="Pastor Jason Kauranen" userId="e0c3930084765aaa" providerId="LiveId" clId="{A438F859-A371-4CA2-BA51-2B86427404E9}" dt="2025-09-21T00:19:28.956" v="16" actId="47"/>
        <pc:sldMkLst>
          <pc:docMk/>
          <pc:sldMk cId="0" sldId="268"/>
        </pc:sldMkLst>
      </pc:sldChg>
      <pc:sldChg chg="del">
        <pc:chgData name="Pastor Jason Kauranen" userId="e0c3930084765aaa" providerId="LiveId" clId="{A438F859-A371-4CA2-BA51-2B86427404E9}" dt="2025-09-21T00:19:29.679" v="17" actId="47"/>
        <pc:sldMkLst>
          <pc:docMk/>
          <pc:sldMk cId="0" sldId="269"/>
        </pc:sldMkLst>
      </pc:sldChg>
      <pc:sldChg chg="modSp del setBg">
        <pc:chgData name="Pastor Jason Kauranen" userId="e0c3930084765aaa" providerId="LiveId" clId="{A438F859-A371-4CA2-BA51-2B86427404E9}" dt="2025-09-21T01:05:10.359" v="511" actId="47"/>
        <pc:sldMkLst>
          <pc:docMk/>
          <pc:sldMk cId="0" sldId="270"/>
        </pc:sldMkLst>
      </pc:sldChg>
      <pc:sldChg chg="modSp mod ord setBg">
        <pc:chgData name="Pastor Jason Kauranen" userId="e0c3930084765aaa" providerId="LiveId" clId="{A438F859-A371-4CA2-BA51-2B86427404E9}" dt="2025-10-05T02:41:48.105" v="1521"/>
        <pc:sldMkLst>
          <pc:docMk/>
          <pc:sldMk cId="0" sldId="271"/>
        </pc:sldMkLst>
        <pc:spChg chg="mod">
          <ac:chgData name="Pastor Jason Kauranen" userId="e0c3930084765aaa" providerId="LiveId" clId="{A438F859-A371-4CA2-BA51-2B86427404E9}" dt="2025-10-05T02:41:46.036" v="1519"/>
          <ac:spMkLst>
            <pc:docMk/>
            <pc:sldMk cId="0" sldId="271"/>
            <ac:spMk id="162" creationId="{00000000-0000-0000-0000-000000000000}"/>
          </ac:spMkLst>
        </pc:spChg>
      </pc:sldChg>
      <pc:sldChg chg="del">
        <pc:chgData name="Pastor Jason Kauranen" userId="e0c3930084765aaa" providerId="LiveId" clId="{A438F859-A371-4CA2-BA51-2B86427404E9}" dt="2025-09-21T00:20:02.434" v="18" actId="47"/>
        <pc:sldMkLst>
          <pc:docMk/>
          <pc:sldMk cId="0" sldId="272"/>
        </pc:sldMkLst>
      </pc:sldChg>
      <pc:sldChg chg="modSp del mod ord setBg">
        <pc:chgData name="Pastor Jason Kauranen" userId="e0c3930084765aaa" providerId="LiveId" clId="{A438F859-A371-4CA2-BA51-2B86427404E9}" dt="2025-10-05T02:42:00.048" v="1523" actId="47"/>
        <pc:sldMkLst>
          <pc:docMk/>
          <pc:sldMk cId="0" sldId="273"/>
        </pc:sldMkLst>
        <pc:spChg chg="mod">
          <ac:chgData name="Pastor Jason Kauranen" userId="e0c3930084765aaa" providerId="LiveId" clId="{A438F859-A371-4CA2-BA51-2B86427404E9}" dt="2025-10-05T02:38:46.489" v="1506" actId="20577"/>
          <ac:spMkLst>
            <pc:docMk/>
            <pc:sldMk cId="0" sldId="273"/>
            <ac:spMk id="172" creationId="{00000000-0000-0000-0000-000000000000}"/>
          </ac:spMkLst>
        </pc:spChg>
      </pc:sldChg>
      <pc:sldChg chg="del">
        <pc:chgData name="Pastor Jason Kauranen" userId="e0c3930084765aaa" providerId="LiveId" clId="{A438F859-A371-4CA2-BA51-2B86427404E9}" dt="2025-09-21T00:20:21.497" v="19" actId="47"/>
        <pc:sldMkLst>
          <pc:docMk/>
          <pc:sldMk cId="0" sldId="274"/>
        </pc:sldMkLst>
      </pc:sldChg>
      <pc:sldChg chg="del">
        <pc:chgData name="Pastor Jason Kauranen" userId="e0c3930084765aaa" providerId="LiveId" clId="{A438F859-A371-4CA2-BA51-2B86427404E9}" dt="2025-09-21T00:20:23.408" v="20" actId="47"/>
        <pc:sldMkLst>
          <pc:docMk/>
          <pc:sldMk cId="0" sldId="275"/>
        </pc:sldMkLst>
      </pc:sldChg>
      <pc:sldChg chg="del">
        <pc:chgData name="Pastor Jason Kauranen" userId="e0c3930084765aaa" providerId="LiveId" clId="{A438F859-A371-4CA2-BA51-2B86427404E9}" dt="2025-09-21T00:20:25.120" v="21" actId="47"/>
        <pc:sldMkLst>
          <pc:docMk/>
          <pc:sldMk cId="0" sldId="276"/>
        </pc:sldMkLst>
      </pc:sldChg>
      <pc:sldChg chg="modSp mod ord setBg">
        <pc:chgData name="Pastor Jason Kauranen" userId="e0c3930084765aaa" providerId="LiveId" clId="{A438F859-A371-4CA2-BA51-2B86427404E9}" dt="2025-10-05T02:41:30.157" v="1518"/>
        <pc:sldMkLst>
          <pc:docMk/>
          <pc:sldMk cId="0" sldId="277"/>
        </pc:sldMkLst>
        <pc:spChg chg="mod">
          <ac:chgData name="Pastor Jason Kauranen" userId="e0c3930084765aaa" providerId="LiveId" clId="{A438F859-A371-4CA2-BA51-2B86427404E9}" dt="2025-10-05T02:41:27.005" v="1516" actId="20577"/>
          <ac:spMkLst>
            <pc:docMk/>
            <pc:sldMk cId="0" sldId="277"/>
            <ac:spMk id="192" creationId="{00000000-0000-0000-0000-000000000000}"/>
          </ac:spMkLst>
        </pc:spChg>
      </pc:sldChg>
      <pc:sldChg chg="modSp del setBg">
        <pc:chgData name="Pastor Jason Kauranen" userId="e0c3930084765aaa" providerId="LiveId" clId="{A438F859-A371-4CA2-BA51-2B86427404E9}" dt="2025-09-21T01:04:58.479" v="510" actId="47"/>
        <pc:sldMkLst>
          <pc:docMk/>
          <pc:sldMk cId="0" sldId="278"/>
        </pc:sldMkLst>
      </pc:sldChg>
      <pc:sldChg chg="del">
        <pc:chgData name="Pastor Jason Kauranen" userId="e0c3930084765aaa" providerId="LiveId" clId="{A438F859-A371-4CA2-BA51-2B86427404E9}" dt="2025-09-21T00:20:48.021" v="22" actId="47"/>
        <pc:sldMkLst>
          <pc:docMk/>
          <pc:sldMk cId="0" sldId="279"/>
        </pc:sldMkLst>
      </pc:sldChg>
      <pc:sldChg chg="del">
        <pc:chgData name="Pastor Jason Kauranen" userId="e0c3930084765aaa" providerId="LiveId" clId="{A438F859-A371-4CA2-BA51-2B86427404E9}" dt="2025-09-21T00:20:50.282" v="23" actId="47"/>
        <pc:sldMkLst>
          <pc:docMk/>
          <pc:sldMk cId="0" sldId="280"/>
        </pc:sldMkLst>
      </pc:sldChg>
      <pc:sldChg chg="del">
        <pc:chgData name="Pastor Jason Kauranen" userId="e0c3930084765aaa" providerId="LiveId" clId="{A438F859-A371-4CA2-BA51-2B86427404E9}" dt="2025-09-21T00:20:52.150" v="24" actId="47"/>
        <pc:sldMkLst>
          <pc:docMk/>
          <pc:sldMk cId="0" sldId="281"/>
        </pc:sldMkLst>
      </pc:sldChg>
      <pc:sldChg chg="del">
        <pc:chgData name="Pastor Jason Kauranen" userId="e0c3930084765aaa" providerId="LiveId" clId="{A438F859-A371-4CA2-BA51-2B86427404E9}" dt="2025-09-21T00:20:53.405" v="25" actId="47"/>
        <pc:sldMkLst>
          <pc:docMk/>
          <pc:sldMk cId="0" sldId="282"/>
        </pc:sldMkLst>
      </pc:sldChg>
      <pc:sldChg chg="modSp add del mod ord setBg">
        <pc:chgData name="Pastor Jason Kauranen" userId="e0c3930084765aaa" providerId="LiveId" clId="{A438F859-A371-4CA2-BA51-2B86427404E9}" dt="2025-10-05T02:45:04.418" v="1540" actId="20577"/>
        <pc:sldMkLst>
          <pc:docMk/>
          <pc:sldMk cId="0" sldId="283"/>
        </pc:sldMkLst>
        <pc:spChg chg="mod">
          <ac:chgData name="Pastor Jason Kauranen" userId="e0c3930084765aaa" providerId="LiveId" clId="{A438F859-A371-4CA2-BA51-2B86427404E9}" dt="2025-10-05T02:45:04.418" v="1540" actId="20577"/>
          <ac:spMkLst>
            <pc:docMk/>
            <pc:sldMk cId="0" sldId="283"/>
            <ac:spMk id="222" creationId="{00000000-0000-0000-0000-000000000000}"/>
          </ac:spMkLst>
        </pc:spChg>
      </pc:sldChg>
      <pc:sldChg chg="modSp mod ord setBg">
        <pc:chgData name="Pastor Jason Kauranen" userId="e0c3930084765aaa" providerId="LiveId" clId="{A438F859-A371-4CA2-BA51-2B86427404E9}" dt="2025-10-05T02:43:11.582" v="1528" actId="20577"/>
        <pc:sldMkLst>
          <pc:docMk/>
          <pc:sldMk cId="0" sldId="284"/>
        </pc:sldMkLst>
        <pc:spChg chg="mod">
          <ac:chgData name="Pastor Jason Kauranen" userId="e0c3930084765aaa" providerId="LiveId" clId="{A438F859-A371-4CA2-BA51-2B86427404E9}" dt="2025-10-05T02:43:11.582" v="1528" actId="20577"/>
          <ac:spMkLst>
            <pc:docMk/>
            <pc:sldMk cId="0" sldId="284"/>
            <ac:spMk id="227" creationId="{00000000-0000-0000-0000-000000000000}"/>
          </ac:spMkLst>
        </pc:spChg>
      </pc:sldChg>
      <pc:sldChg chg="modSp mod ord setBg">
        <pc:chgData name="Pastor Jason Kauranen" userId="e0c3930084765aaa" providerId="LiveId" clId="{A438F859-A371-4CA2-BA51-2B86427404E9}" dt="2025-10-05T02:45:59.783" v="1545" actId="20577"/>
        <pc:sldMkLst>
          <pc:docMk/>
          <pc:sldMk cId="0" sldId="285"/>
        </pc:sldMkLst>
        <pc:spChg chg="mod">
          <ac:chgData name="Pastor Jason Kauranen" userId="e0c3930084765aaa" providerId="LiveId" clId="{A438F859-A371-4CA2-BA51-2B86427404E9}" dt="2025-10-05T02:45:59.783" v="1545" actId="20577"/>
          <ac:spMkLst>
            <pc:docMk/>
            <pc:sldMk cId="0" sldId="285"/>
            <ac:spMk id="232" creationId="{00000000-0000-0000-0000-000000000000}"/>
          </ac:spMkLst>
        </pc:spChg>
      </pc:sldChg>
      <pc:sldChg chg="modSp mod ord setBg">
        <pc:chgData name="Pastor Jason Kauranen" userId="e0c3930084765aaa" providerId="LiveId" clId="{A438F859-A371-4CA2-BA51-2B86427404E9}" dt="2025-10-05T02:49:20.068" v="1557"/>
        <pc:sldMkLst>
          <pc:docMk/>
          <pc:sldMk cId="0" sldId="286"/>
        </pc:sldMkLst>
        <pc:spChg chg="mod">
          <ac:chgData name="Pastor Jason Kauranen" userId="e0c3930084765aaa" providerId="LiveId" clId="{A438F859-A371-4CA2-BA51-2B86427404E9}" dt="2025-10-05T02:49:20.068" v="1557"/>
          <ac:spMkLst>
            <pc:docMk/>
            <pc:sldMk cId="0" sldId="286"/>
            <ac:spMk id="237" creationId="{00000000-0000-0000-0000-000000000000}"/>
          </ac:spMkLst>
        </pc:spChg>
      </pc:sldChg>
      <pc:sldChg chg="modSp mod ord setBg">
        <pc:chgData name="Pastor Jason Kauranen" userId="e0c3930084765aaa" providerId="LiveId" clId="{A438F859-A371-4CA2-BA51-2B86427404E9}" dt="2025-10-05T02:50:18.259" v="1562" actId="20577"/>
        <pc:sldMkLst>
          <pc:docMk/>
          <pc:sldMk cId="0" sldId="287"/>
        </pc:sldMkLst>
        <pc:spChg chg="mod">
          <ac:chgData name="Pastor Jason Kauranen" userId="e0c3930084765aaa" providerId="LiveId" clId="{A438F859-A371-4CA2-BA51-2B86427404E9}" dt="2025-10-05T02:50:18.259" v="1562" actId="20577"/>
          <ac:spMkLst>
            <pc:docMk/>
            <pc:sldMk cId="0" sldId="287"/>
            <ac:spMk id="242" creationId="{00000000-0000-0000-0000-000000000000}"/>
          </ac:spMkLst>
        </pc:spChg>
      </pc:sldChg>
      <pc:sldChg chg="modSp mod ord setBg">
        <pc:chgData name="Pastor Jason Kauranen" userId="e0c3930084765aaa" providerId="LiveId" clId="{A438F859-A371-4CA2-BA51-2B86427404E9}" dt="2025-10-05T02:52:51.696" v="1581" actId="20577"/>
        <pc:sldMkLst>
          <pc:docMk/>
          <pc:sldMk cId="0" sldId="288"/>
        </pc:sldMkLst>
        <pc:spChg chg="mod">
          <ac:chgData name="Pastor Jason Kauranen" userId="e0c3930084765aaa" providerId="LiveId" clId="{A438F859-A371-4CA2-BA51-2B86427404E9}" dt="2025-10-05T02:52:51.696" v="1581" actId="20577"/>
          <ac:spMkLst>
            <pc:docMk/>
            <pc:sldMk cId="0" sldId="288"/>
            <ac:spMk id="247" creationId="{00000000-0000-0000-0000-000000000000}"/>
          </ac:spMkLst>
        </pc:spChg>
      </pc:sldChg>
      <pc:sldChg chg="modSp mod ord setBg">
        <pc:chgData name="Pastor Jason Kauranen" userId="e0c3930084765aaa" providerId="LiveId" clId="{A438F859-A371-4CA2-BA51-2B86427404E9}" dt="2025-10-05T02:53:58.017" v="1584" actId="20577"/>
        <pc:sldMkLst>
          <pc:docMk/>
          <pc:sldMk cId="0" sldId="289"/>
        </pc:sldMkLst>
        <pc:spChg chg="mod">
          <ac:chgData name="Pastor Jason Kauranen" userId="e0c3930084765aaa" providerId="LiveId" clId="{A438F859-A371-4CA2-BA51-2B86427404E9}" dt="2025-10-05T02:53:58.017" v="1584" actId="20577"/>
          <ac:spMkLst>
            <pc:docMk/>
            <pc:sldMk cId="0" sldId="289"/>
            <ac:spMk id="252" creationId="{00000000-0000-0000-0000-000000000000}"/>
          </ac:spMkLst>
        </pc:spChg>
      </pc:sldChg>
      <pc:sldChg chg="del">
        <pc:chgData name="Pastor Jason Kauranen" userId="e0c3930084765aaa" providerId="LiveId" clId="{A438F859-A371-4CA2-BA51-2B86427404E9}" dt="2025-09-21T00:21:58.382" v="30" actId="47"/>
        <pc:sldMkLst>
          <pc:docMk/>
          <pc:sldMk cId="0" sldId="290"/>
        </pc:sldMkLst>
      </pc:sldChg>
      <pc:sldChg chg="del">
        <pc:chgData name="Pastor Jason Kauranen" userId="e0c3930084765aaa" providerId="LiveId" clId="{A438F859-A371-4CA2-BA51-2B86427404E9}" dt="2025-09-21T00:22:00.277" v="31" actId="47"/>
        <pc:sldMkLst>
          <pc:docMk/>
          <pc:sldMk cId="0" sldId="291"/>
        </pc:sldMkLst>
      </pc:sldChg>
      <pc:sldChg chg="del">
        <pc:chgData name="Pastor Jason Kauranen" userId="e0c3930084765aaa" providerId="LiveId" clId="{A438F859-A371-4CA2-BA51-2B86427404E9}" dt="2025-09-21T00:22:02.193" v="32" actId="47"/>
        <pc:sldMkLst>
          <pc:docMk/>
          <pc:sldMk cId="0" sldId="292"/>
        </pc:sldMkLst>
      </pc:sldChg>
      <pc:sldChg chg="modSp mod setBg">
        <pc:chgData name="Pastor Jason Kauranen" userId="e0c3930084765aaa" providerId="LiveId" clId="{A438F859-A371-4CA2-BA51-2B86427404E9}" dt="2025-09-28T02:30:09.175" v="1313" actId="255"/>
        <pc:sldMkLst>
          <pc:docMk/>
          <pc:sldMk cId="0" sldId="293"/>
        </pc:sldMkLst>
        <pc:spChg chg="mod">
          <ac:chgData name="Pastor Jason Kauranen" userId="e0c3930084765aaa" providerId="LiveId" clId="{A438F859-A371-4CA2-BA51-2B86427404E9}" dt="2025-09-28T02:30:09.175" v="1313" actId="255"/>
          <ac:spMkLst>
            <pc:docMk/>
            <pc:sldMk cId="0" sldId="293"/>
            <ac:spMk id="272" creationId="{00000000-0000-0000-0000-000000000000}"/>
          </ac:spMkLst>
        </pc:spChg>
      </pc:sldChg>
      <pc:sldChg chg="new del">
        <pc:chgData name="Pastor Jason Kauranen" userId="e0c3930084765aaa" providerId="LiveId" clId="{A438F859-A371-4CA2-BA51-2B86427404E9}" dt="2025-09-21T00:30:19.934" v="60" actId="680"/>
        <pc:sldMkLst>
          <pc:docMk/>
          <pc:sldMk cId="107508724" sldId="294"/>
        </pc:sldMkLst>
      </pc:sldChg>
      <pc:sldChg chg="addSp modSp add del mod">
        <pc:chgData name="Pastor Jason Kauranen" userId="e0c3930084765aaa" providerId="LiveId" clId="{A438F859-A371-4CA2-BA51-2B86427404E9}" dt="2025-09-21T00:31:17.339" v="64" actId="47"/>
        <pc:sldMkLst>
          <pc:docMk/>
          <pc:sldMk cId="352551419" sldId="294"/>
        </pc:sldMkLst>
      </pc:sldChg>
      <pc:sldChg chg="new del">
        <pc:chgData name="Pastor Jason Kauranen" userId="e0c3930084765aaa" providerId="LiveId" clId="{A438F859-A371-4CA2-BA51-2B86427404E9}" dt="2025-09-21T00:26:02.029" v="47" actId="680"/>
        <pc:sldMkLst>
          <pc:docMk/>
          <pc:sldMk cId="1567483654" sldId="294"/>
        </pc:sldMkLst>
      </pc:sldChg>
      <pc:sldChg chg="modSp add mod ord">
        <pc:chgData name="Pastor Jason Kauranen" userId="e0c3930084765aaa" providerId="LiveId" clId="{A438F859-A371-4CA2-BA51-2B86427404E9}" dt="2025-09-21T00:48:05.829" v="438"/>
        <pc:sldMkLst>
          <pc:docMk/>
          <pc:sldMk cId="2247099848" sldId="294"/>
        </pc:sldMkLst>
        <pc:spChg chg="mod">
          <ac:chgData name="Pastor Jason Kauranen" userId="e0c3930084765aaa" providerId="LiveId" clId="{A438F859-A371-4CA2-BA51-2B86427404E9}" dt="2025-09-21T00:48:05.829" v="438"/>
          <ac:spMkLst>
            <pc:docMk/>
            <pc:sldMk cId="2247099848" sldId="294"/>
            <ac:spMk id="90" creationId="{898EF765-68A0-ED2B-849E-E8A2678184C9}"/>
          </ac:spMkLst>
        </pc:spChg>
      </pc:sldChg>
      <pc:sldChg chg="modSp new del mod">
        <pc:chgData name="Pastor Jason Kauranen" userId="e0c3930084765aaa" providerId="LiveId" clId="{A438F859-A371-4CA2-BA51-2B86427404E9}" dt="2025-09-21T00:29:49.679" v="58" actId="47"/>
        <pc:sldMkLst>
          <pc:docMk/>
          <pc:sldMk cId="2748118362" sldId="294"/>
        </pc:sldMkLst>
      </pc:sldChg>
      <pc:sldChg chg="new del setBg">
        <pc:chgData name="Pastor Jason Kauranen" userId="e0c3930084765aaa" providerId="LiveId" clId="{A438F859-A371-4CA2-BA51-2B86427404E9}" dt="2025-09-21T00:25:30.736" v="43" actId="47"/>
        <pc:sldMkLst>
          <pc:docMk/>
          <pc:sldMk cId="3618672040" sldId="294"/>
        </pc:sldMkLst>
      </pc:sldChg>
      <pc:sldChg chg="new del">
        <pc:chgData name="Pastor Jason Kauranen" userId="e0c3930084765aaa" providerId="LiveId" clId="{A438F859-A371-4CA2-BA51-2B86427404E9}" dt="2025-09-21T00:25:32.592" v="44" actId="47"/>
        <pc:sldMkLst>
          <pc:docMk/>
          <pc:sldMk cId="534159857" sldId="295"/>
        </pc:sldMkLst>
      </pc:sldChg>
      <pc:sldChg chg="modSp new mod chgLayout">
        <pc:chgData name="Pastor Jason Kauranen" userId="e0c3930084765aaa" providerId="LiveId" clId="{A438F859-A371-4CA2-BA51-2B86427404E9}" dt="2025-09-21T11:02:29.034" v="669" actId="20577"/>
        <pc:sldMkLst>
          <pc:docMk/>
          <pc:sldMk cId="1405187007" sldId="295"/>
        </pc:sldMkLst>
        <pc:spChg chg="mod ord">
          <ac:chgData name="Pastor Jason Kauranen" userId="e0c3930084765aaa" providerId="LiveId" clId="{A438F859-A371-4CA2-BA51-2B86427404E9}" dt="2025-09-21T11:02:29.034" v="669" actId="20577"/>
          <ac:spMkLst>
            <pc:docMk/>
            <pc:sldMk cId="1405187007" sldId="295"/>
            <ac:spMk id="2" creationId="{0902C37C-9FC7-1565-8D12-DB314483530E}"/>
          </ac:spMkLst>
        </pc:spChg>
      </pc:sldChg>
      <pc:sldChg chg="addSp modSp add mod ord">
        <pc:chgData name="Pastor Jason Kauranen" userId="e0c3930084765aaa" providerId="LiveId" clId="{A438F859-A371-4CA2-BA51-2B86427404E9}" dt="2025-10-05T02:32:33.916" v="1499"/>
        <pc:sldMkLst>
          <pc:docMk/>
          <pc:sldMk cId="988927658" sldId="296"/>
        </pc:sldMkLst>
        <pc:spChg chg="mod">
          <ac:chgData name="Pastor Jason Kauranen" userId="e0c3930084765aaa" providerId="LiveId" clId="{A438F859-A371-4CA2-BA51-2B86427404E9}" dt="2025-10-05T02:32:33.916" v="1499"/>
          <ac:spMkLst>
            <pc:docMk/>
            <pc:sldMk cId="988927658" sldId="296"/>
            <ac:spMk id="85" creationId="{EBE23955-BF66-118D-C891-56AB100878C9}"/>
          </ac:spMkLst>
        </pc:spChg>
      </pc:sldChg>
      <pc:sldChg chg="new del">
        <pc:chgData name="Pastor Jason Kauranen" userId="e0c3930084765aaa" providerId="LiveId" clId="{A438F859-A371-4CA2-BA51-2B86427404E9}" dt="2025-09-21T00:25:27.744" v="42" actId="47"/>
        <pc:sldMkLst>
          <pc:docMk/>
          <pc:sldMk cId="2988905865" sldId="296"/>
        </pc:sldMkLst>
      </pc:sldChg>
      <pc:sldChg chg="new del">
        <pc:chgData name="Pastor Jason Kauranen" userId="e0c3930084765aaa" providerId="LiveId" clId="{A438F859-A371-4CA2-BA51-2B86427404E9}" dt="2025-09-21T00:42:29.395" v="402" actId="47"/>
        <pc:sldMkLst>
          <pc:docMk/>
          <pc:sldMk cId="1734259271" sldId="297"/>
        </pc:sldMkLst>
      </pc:sldChg>
      <pc:sldChg chg="new del">
        <pc:chgData name="Pastor Jason Kauranen" userId="e0c3930084765aaa" providerId="LiveId" clId="{A438F859-A371-4CA2-BA51-2B86427404E9}" dt="2025-09-21T00:44:13.237" v="408" actId="47"/>
        <pc:sldMkLst>
          <pc:docMk/>
          <pc:sldMk cId="2641973880" sldId="297"/>
        </pc:sldMkLst>
      </pc:sldChg>
      <pc:sldChg chg="addSp modSp new mod ord">
        <pc:chgData name="Pastor Jason Kauranen" userId="e0c3930084765aaa" providerId="LiveId" clId="{A438F859-A371-4CA2-BA51-2B86427404E9}" dt="2025-10-05T02:30:07.928" v="1475"/>
        <pc:sldMkLst>
          <pc:docMk/>
          <pc:sldMk cId="3595267623" sldId="297"/>
        </pc:sldMkLst>
        <pc:spChg chg="mod">
          <ac:chgData name="Pastor Jason Kauranen" userId="e0c3930084765aaa" providerId="LiveId" clId="{A438F859-A371-4CA2-BA51-2B86427404E9}" dt="2025-09-28T01:11:53.536" v="861" actId="6549"/>
          <ac:spMkLst>
            <pc:docMk/>
            <pc:sldMk cId="3595267623" sldId="297"/>
            <ac:spMk id="2" creationId="{363689C3-D446-81FF-5929-AB061E918E9D}"/>
          </ac:spMkLst>
        </pc:spChg>
        <pc:picChg chg="add mod">
          <ac:chgData name="Pastor Jason Kauranen" userId="e0c3930084765aaa" providerId="LiveId" clId="{A438F859-A371-4CA2-BA51-2B86427404E9}" dt="2025-09-28T01:18:45.665" v="907" actId="14100"/>
          <ac:picMkLst>
            <pc:docMk/>
            <pc:sldMk cId="3595267623" sldId="297"/>
            <ac:picMk id="3" creationId="{87C29F41-4B05-60DE-DA95-24592A519202}"/>
          </ac:picMkLst>
        </pc:picChg>
      </pc:sldChg>
      <pc:sldChg chg="new del">
        <pc:chgData name="Pastor Jason Kauranen" userId="e0c3930084765aaa" providerId="LiveId" clId="{A438F859-A371-4CA2-BA51-2B86427404E9}" dt="2025-09-21T00:43:29.197" v="405" actId="2696"/>
        <pc:sldMkLst>
          <pc:docMk/>
          <pc:sldMk cId="4171870286" sldId="297"/>
        </pc:sldMkLst>
      </pc:sldChg>
      <pc:sldChg chg="new del">
        <pc:chgData name="Pastor Jason Kauranen" userId="e0c3930084765aaa" providerId="LiveId" clId="{A438F859-A371-4CA2-BA51-2B86427404E9}" dt="2025-09-21T00:47:11.518" v="436" actId="47"/>
        <pc:sldMkLst>
          <pc:docMk/>
          <pc:sldMk cId="2817954641" sldId="298"/>
        </pc:sldMkLst>
      </pc:sldChg>
      <pc:sldChg chg="new del">
        <pc:chgData name="Pastor Jason Kauranen" userId="e0c3930084765aaa" providerId="LiveId" clId="{A438F859-A371-4CA2-BA51-2B86427404E9}" dt="2025-09-21T00:46:46.797" v="432" actId="47"/>
        <pc:sldMkLst>
          <pc:docMk/>
          <pc:sldMk cId="3113750605" sldId="298"/>
        </pc:sldMkLst>
      </pc:sldChg>
      <pc:sldChg chg="modSp new mod">
        <pc:chgData name="Pastor Jason Kauranen" userId="e0c3930084765aaa" providerId="LiveId" clId="{A438F859-A371-4CA2-BA51-2B86427404E9}" dt="2025-10-05T02:38:16.521" v="1501"/>
        <pc:sldMkLst>
          <pc:docMk/>
          <pc:sldMk cId="3570895646" sldId="298"/>
        </pc:sldMkLst>
        <pc:spChg chg="mod">
          <ac:chgData name="Pastor Jason Kauranen" userId="e0c3930084765aaa" providerId="LiveId" clId="{A438F859-A371-4CA2-BA51-2B86427404E9}" dt="2025-10-05T02:38:16.521" v="1501"/>
          <ac:spMkLst>
            <pc:docMk/>
            <pc:sldMk cId="3570895646" sldId="298"/>
            <ac:spMk id="2" creationId="{536BC17A-BFC8-686A-F0E8-22C22A20FC53}"/>
          </ac:spMkLst>
        </pc:spChg>
      </pc:sldChg>
      <pc:sldChg chg="new del">
        <pc:chgData name="Pastor Jason Kauranen" userId="e0c3930084765aaa" providerId="LiveId" clId="{A438F859-A371-4CA2-BA51-2B86427404E9}" dt="2025-09-21T00:44:14.521" v="409" actId="47"/>
        <pc:sldMkLst>
          <pc:docMk/>
          <pc:sldMk cId="3849495770" sldId="298"/>
        </pc:sldMkLst>
      </pc:sldChg>
      <pc:sldChg chg="modSp add mod">
        <pc:chgData name="Pastor Jason Kauranen" userId="e0c3930084765aaa" providerId="LiveId" clId="{A438F859-A371-4CA2-BA51-2B86427404E9}" dt="2025-10-05T02:41:05.883" v="1514"/>
        <pc:sldMkLst>
          <pc:docMk/>
          <pc:sldMk cId="117038045" sldId="299"/>
        </pc:sldMkLst>
        <pc:spChg chg="mod">
          <ac:chgData name="Pastor Jason Kauranen" userId="e0c3930084765aaa" providerId="LiveId" clId="{A438F859-A371-4CA2-BA51-2B86427404E9}" dt="2025-10-05T02:41:05.883" v="1514"/>
          <ac:spMkLst>
            <pc:docMk/>
            <pc:sldMk cId="117038045" sldId="299"/>
            <ac:spMk id="2" creationId="{354B32C3-9B63-BAFC-9C8C-F402AFA24AE5}"/>
          </ac:spMkLst>
        </pc:spChg>
      </pc:sldChg>
      <pc:sldChg chg="add del">
        <pc:chgData name="Pastor Jason Kauranen" userId="e0c3930084765aaa" providerId="LiveId" clId="{A438F859-A371-4CA2-BA51-2B86427404E9}" dt="2025-09-21T00:48:51.227" v="442" actId="47"/>
        <pc:sldMkLst>
          <pc:docMk/>
          <pc:sldMk cId="3402314997" sldId="299"/>
        </pc:sldMkLst>
      </pc:sldChg>
      <pc:sldChg chg="new del">
        <pc:chgData name="Pastor Jason Kauranen" userId="e0c3930084765aaa" providerId="LiveId" clId="{A438F859-A371-4CA2-BA51-2B86427404E9}" dt="2025-09-21T00:48:26.082" v="440" actId="47"/>
        <pc:sldMkLst>
          <pc:docMk/>
          <pc:sldMk cId="3914958132" sldId="299"/>
        </pc:sldMkLst>
      </pc:sldChg>
      <pc:sldChg chg="modSp add del mod">
        <pc:chgData name="Pastor Jason Kauranen" userId="e0c3930084765aaa" providerId="LiveId" clId="{A438F859-A371-4CA2-BA51-2B86427404E9}" dt="2025-10-05T02:41:50.410" v="1522" actId="47"/>
        <pc:sldMkLst>
          <pc:docMk/>
          <pc:sldMk cId="1092700358" sldId="300"/>
        </pc:sldMkLst>
        <pc:spChg chg="mod">
          <ac:chgData name="Pastor Jason Kauranen" userId="e0c3930084765aaa" providerId="LiveId" clId="{A438F859-A371-4CA2-BA51-2B86427404E9}" dt="2025-10-05T02:38:37.433" v="1504" actId="20577"/>
          <ac:spMkLst>
            <pc:docMk/>
            <pc:sldMk cId="1092700358" sldId="300"/>
            <ac:spMk id="2" creationId="{6A064086-024E-1715-C67E-2FDB3FFF2A3E}"/>
          </ac:spMkLst>
        </pc:spChg>
      </pc:sldChg>
      <pc:sldChg chg="modSp add del mod">
        <pc:chgData name="Pastor Jason Kauranen" userId="e0c3930084765aaa" providerId="LiveId" clId="{A438F859-A371-4CA2-BA51-2B86427404E9}" dt="2025-09-28T01:32:47.512" v="929" actId="47"/>
        <pc:sldMkLst>
          <pc:docMk/>
          <pc:sldMk cId="729631017" sldId="301"/>
        </pc:sldMkLst>
      </pc:sldChg>
      <pc:sldChg chg="new del">
        <pc:chgData name="Pastor Jason Kauranen" userId="e0c3930084765aaa" providerId="LiveId" clId="{A438F859-A371-4CA2-BA51-2B86427404E9}" dt="2025-09-21T00:49:28.397" v="447" actId="47"/>
        <pc:sldMkLst>
          <pc:docMk/>
          <pc:sldMk cId="1780817806" sldId="302"/>
        </pc:sldMkLst>
      </pc:sldChg>
      <pc:sldChg chg="modSp add del mod">
        <pc:chgData name="Pastor Jason Kauranen" userId="e0c3930084765aaa" providerId="LiveId" clId="{A438F859-A371-4CA2-BA51-2B86427404E9}" dt="2025-09-28T01:32:51.382" v="930" actId="47"/>
        <pc:sldMkLst>
          <pc:docMk/>
          <pc:sldMk cId="2118894458" sldId="302"/>
        </pc:sldMkLst>
      </pc:sldChg>
      <pc:sldChg chg="modSp add mod">
        <pc:chgData name="Pastor Jason Kauranen" userId="e0c3930084765aaa" providerId="LiveId" clId="{A438F859-A371-4CA2-BA51-2B86427404E9}" dt="2025-10-05T02:54:11.723" v="1585"/>
        <pc:sldMkLst>
          <pc:docMk/>
          <pc:sldMk cId="2625573697" sldId="303"/>
        </pc:sldMkLst>
        <pc:spChg chg="mod">
          <ac:chgData name="Pastor Jason Kauranen" userId="e0c3930084765aaa" providerId="LiveId" clId="{A438F859-A371-4CA2-BA51-2B86427404E9}" dt="2025-10-05T02:54:11.723" v="1585"/>
          <ac:spMkLst>
            <pc:docMk/>
            <pc:sldMk cId="2625573697" sldId="303"/>
            <ac:spMk id="2" creationId="{2750D02E-A5B8-713A-A673-E7A3BF27B044}"/>
          </ac:spMkLst>
        </pc:spChg>
      </pc:sldChg>
      <pc:sldChg chg="modSp add mod">
        <pc:chgData name="Pastor Jason Kauranen" userId="e0c3930084765aaa" providerId="LiveId" clId="{A438F859-A371-4CA2-BA51-2B86427404E9}" dt="2025-10-05T02:54:28.475" v="1586"/>
        <pc:sldMkLst>
          <pc:docMk/>
          <pc:sldMk cId="2998638973" sldId="304"/>
        </pc:sldMkLst>
        <pc:spChg chg="mod">
          <ac:chgData name="Pastor Jason Kauranen" userId="e0c3930084765aaa" providerId="LiveId" clId="{A438F859-A371-4CA2-BA51-2B86427404E9}" dt="2025-10-05T02:54:28.475" v="1586"/>
          <ac:spMkLst>
            <pc:docMk/>
            <pc:sldMk cId="2998638973" sldId="304"/>
            <ac:spMk id="2" creationId="{3C56E7C6-C6DF-AF2C-1B85-FFAD9A37F2DF}"/>
          </ac:spMkLst>
        </pc:spChg>
      </pc:sldChg>
      <pc:sldChg chg="modSp add del mod">
        <pc:chgData name="Pastor Jason Kauranen" userId="e0c3930084765aaa" providerId="LiveId" clId="{A438F859-A371-4CA2-BA51-2B86427404E9}" dt="2025-09-28T02:07:50.771" v="1111" actId="47"/>
        <pc:sldMkLst>
          <pc:docMk/>
          <pc:sldMk cId="1054967863" sldId="305"/>
        </pc:sldMkLst>
      </pc:sldChg>
      <pc:sldChg chg="modSp add del mod ord">
        <pc:chgData name="Pastor Jason Kauranen" userId="e0c3930084765aaa" providerId="LiveId" clId="{A438F859-A371-4CA2-BA51-2B86427404E9}" dt="2025-10-05T03:03:13.273" v="1627" actId="47"/>
        <pc:sldMkLst>
          <pc:docMk/>
          <pc:sldMk cId="1900568022" sldId="306"/>
        </pc:sldMkLst>
        <pc:spChg chg="mod">
          <ac:chgData name="Pastor Jason Kauranen" userId="e0c3930084765aaa" providerId="LiveId" clId="{A438F859-A371-4CA2-BA51-2B86427404E9}" dt="2025-10-05T02:55:21.884" v="1592" actId="6549"/>
          <ac:spMkLst>
            <pc:docMk/>
            <pc:sldMk cId="1900568022" sldId="306"/>
            <ac:spMk id="2" creationId="{D4C8BD76-C5A3-D9E2-41A7-3426C9E088F4}"/>
          </ac:spMkLst>
        </pc:spChg>
      </pc:sldChg>
      <pc:sldChg chg="modSp add del mod">
        <pc:chgData name="Pastor Jason Kauranen" userId="e0c3930084765aaa" providerId="LiveId" clId="{A438F859-A371-4CA2-BA51-2B86427404E9}" dt="2025-09-28T02:08:24.362" v="1116" actId="47"/>
        <pc:sldMkLst>
          <pc:docMk/>
          <pc:sldMk cId="2173194000" sldId="307"/>
        </pc:sldMkLst>
      </pc:sldChg>
      <pc:sldChg chg="modSp add mod ord">
        <pc:chgData name="Pastor Jason Kauranen" userId="e0c3930084765aaa" providerId="LiveId" clId="{A438F859-A371-4CA2-BA51-2B86427404E9}" dt="2025-10-05T02:56:12.356" v="1597"/>
        <pc:sldMkLst>
          <pc:docMk/>
          <pc:sldMk cId="2102116223" sldId="308"/>
        </pc:sldMkLst>
        <pc:spChg chg="mod">
          <ac:chgData name="Pastor Jason Kauranen" userId="e0c3930084765aaa" providerId="LiveId" clId="{A438F859-A371-4CA2-BA51-2B86427404E9}" dt="2025-10-05T02:56:12.356" v="1597"/>
          <ac:spMkLst>
            <pc:docMk/>
            <pc:sldMk cId="2102116223" sldId="308"/>
            <ac:spMk id="2" creationId="{5CB5BD67-D462-D30A-E60C-B3C6A8EDBD1B}"/>
          </ac:spMkLst>
        </pc:spChg>
      </pc:sldChg>
      <pc:sldChg chg="modSp add del mod">
        <pc:chgData name="Pastor Jason Kauranen" userId="e0c3930084765aaa" providerId="LiveId" clId="{A438F859-A371-4CA2-BA51-2B86427404E9}" dt="2025-09-28T02:08:45.122" v="1121" actId="47"/>
        <pc:sldMkLst>
          <pc:docMk/>
          <pc:sldMk cId="1580952205" sldId="309"/>
        </pc:sldMkLst>
      </pc:sldChg>
      <pc:sldChg chg="modSp add mod">
        <pc:chgData name="Pastor Jason Kauranen" userId="e0c3930084765aaa" providerId="LiveId" clId="{A438F859-A371-4CA2-BA51-2B86427404E9}" dt="2025-10-05T03:03:10.487" v="1626"/>
        <pc:sldMkLst>
          <pc:docMk/>
          <pc:sldMk cId="392802069" sldId="310"/>
        </pc:sldMkLst>
        <pc:spChg chg="mod">
          <ac:chgData name="Pastor Jason Kauranen" userId="e0c3930084765aaa" providerId="LiveId" clId="{A438F859-A371-4CA2-BA51-2B86427404E9}" dt="2025-10-05T03:03:10.487" v="1626"/>
          <ac:spMkLst>
            <pc:docMk/>
            <pc:sldMk cId="392802069" sldId="310"/>
            <ac:spMk id="2" creationId="{13C68199-7AAB-BBF0-14D0-3B868D1720B7}"/>
          </ac:spMkLst>
        </pc:spChg>
      </pc:sldChg>
      <pc:sldChg chg="modSp add del mod">
        <pc:chgData name="Pastor Jason Kauranen" userId="e0c3930084765aaa" providerId="LiveId" clId="{A438F859-A371-4CA2-BA51-2B86427404E9}" dt="2025-09-28T02:08:56.106" v="1123" actId="47"/>
        <pc:sldMkLst>
          <pc:docMk/>
          <pc:sldMk cId="460473154" sldId="311"/>
        </pc:sldMkLst>
      </pc:sldChg>
      <pc:sldChg chg="modSp add mod">
        <pc:chgData name="Pastor Jason Kauranen" userId="e0c3930084765aaa" providerId="LiveId" clId="{A438F859-A371-4CA2-BA51-2B86427404E9}" dt="2025-10-05T03:03:52.558" v="1630" actId="20577"/>
        <pc:sldMkLst>
          <pc:docMk/>
          <pc:sldMk cId="2943054786" sldId="312"/>
        </pc:sldMkLst>
        <pc:spChg chg="mod">
          <ac:chgData name="Pastor Jason Kauranen" userId="e0c3930084765aaa" providerId="LiveId" clId="{A438F859-A371-4CA2-BA51-2B86427404E9}" dt="2025-10-05T03:03:52.558" v="1630" actId="20577"/>
          <ac:spMkLst>
            <pc:docMk/>
            <pc:sldMk cId="2943054786" sldId="312"/>
            <ac:spMk id="2" creationId="{1EC28367-FAA9-BA53-8B08-6604A66D0AB7}"/>
          </ac:spMkLst>
        </pc:spChg>
      </pc:sldChg>
      <pc:sldChg chg="modSp add del mod">
        <pc:chgData name="Pastor Jason Kauranen" userId="e0c3930084765aaa" providerId="LiveId" clId="{A438F859-A371-4CA2-BA51-2B86427404E9}" dt="2025-09-28T02:09:00.625" v="1124" actId="47"/>
        <pc:sldMkLst>
          <pc:docMk/>
          <pc:sldMk cId="1185848838" sldId="313"/>
        </pc:sldMkLst>
      </pc:sldChg>
      <pc:sldChg chg="modSp add mod ord">
        <pc:chgData name="Pastor Jason Kauranen" userId="e0c3930084765aaa" providerId="LiveId" clId="{A438F859-A371-4CA2-BA51-2B86427404E9}" dt="2025-10-05T02:32:59.339" v="1500"/>
        <pc:sldMkLst>
          <pc:docMk/>
          <pc:sldMk cId="2278059908" sldId="314"/>
        </pc:sldMkLst>
        <pc:spChg chg="mod">
          <ac:chgData name="Pastor Jason Kauranen" userId="e0c3930084765aaa" providerId="LiveId" clId="{A438F859-A371-4CA2-BA51-2B86427404E9}" dt="2025-10-05T02:32:59.339" v="1500"/>
          <ac:spMkLst>
            <pc:docMk/>
            <pc:sldMk cId="2278059908" sldId="314"/>
            <ac:spMk id="2" creationId="{1E126412-B87A-4311-6E12-CD7F88976A0D}"/>
          </ac:spMkLst>
        </pc:spChg>
      </pc:sldChg>
      <pc:sldChg chg="modSp add del mod ord">
        <pc:chgData name="Pastor Jason Kauranen" userId="e0c3930084765aaa" providerId="LiveId" clId="{A438F859-A371-4CA2-BA51-2B86427404E9}" dt="2025-10-05T02:41:00.425" v="1513" actId="47"/>
        <pc:sldMkLst>
          <pc:docMk/>
          <pc:sldMk cId="478297029" sldId="315"/>
        </pc:sldMkLst>
        <pc:spChg chg="mod">
          <ac:chgData name="Pastor Jason Kauranen" userId="e0c3930084765aaa" providerId="LiveId" clId="{A438F859-A371-4CA2-BA51-2B86427404E9}" dt="2025-10-05T02:32:21.189" v="1498" actId="20577"/>
          <ac:spMkLst>
            <pc:docMk/>
            <pc:sldMk cId="478297029" sldId="315"/>
            <ac:spMk id="2" creationId="{F4B47DEE-F8BB-DB25-1F32-4662CBDCFF81}"/>
          </ac:spMkLst>
        </pc:spChg>
      </pc:sldChg>
      <pc:sldChg chg="modSp add del mod ord">
        <pc:chgData name="Pastor Jason Kauranen" userId="e0c3930084765aaa" providerId="LiveId" clId="{A438F859-A371-4CA2-BA51-2B86427404E9}" dt="2025-10-05T02:48:22.215" v="1548" actId="47"/>
        <pc:sldMkLst>
          <pc:docMk/>
          <pc:sldMk cId="2693836306" sldId="316"/>
        </pc:sldMkLst>
        <pc:spChg chg="mod">
          <ac:chgData name="Pastor Jason Kauranen" userId="e0c3930084765aaa" providerId="LiveId" clId="{A438F859-A371-4CA2-BA51-2B86427404E9}" dt="2025-10-05T02:48:01.433" v="1546" actId="20577"/>
          <ac:spMkLst>
            <pc:docMk/>
            <pc:sldMk cId="2693836306" sldId="316"/>
            <ac:spMk id="2" creationId="{AC2ECE56-777C-82FE-3D7E-B6236D3A5CDD}"/>
          </ac:spMkLst>
        </pc:spChg>
      </pc:sldChg>
      <pc:sldChg chg="modSp add mod ord">
        <pc:chgData name="Pastor Jason Kauranen" userId="e0c3930084765aaa" providerId="LiveId" clId="{A438F859-A371-4CA2-BA51-2B86427404E9}" dt="2025-10-05T02:50:50.562" v="1565" actId="20577"/>
        <pc:sldMkLst>
          <pc:docMk/>
          <pc:sldMk cId="2301956605" sldId="317"/>
        </pc:sldMkLst>
        <pc:spChg chg="mod">
          <ac:chgData name="Pastor Jason Kauranen" userId="e0c3930084765aaa" providerId="LiveId" clId="{A438F859-A371-4CA2-BA51-2B86427404E9}" dt="2025-10-05T02:50:50.562" v="1565" actId="20577"/>
          <ac:spMkLst>
            <pc:docMk/>
            <pc:sldMk cId="2301956605" sldId="317"/>
            <ac:spMk id="2" creationId="{B2F2754F-F421-4DA5-035A-A5B1EB142DF8}"/>
          </ac:spMkLst>
        </pc:spChg>
      </pc:sldChg>
      <pc:sldChg chg="modSp add mod ord">
        <pc:chgData name="Pastor Jason Kauranen" userId="e0c3930084765aaa" providerId="LiveId" clId="{A438F859-A371-4CA2-BA51-2B86427404E9}" dt="2025-10-05T02:52:19.471" v="1579" actId="20577"/>
        <pc:sldMkLst>
          <pc:docMk/>
          <pc:sldMk cId="948170847" sldId="318"/>
        </pc:sldMkLst>
        <pc:spChg chg="mod">
          <ac:chgData name="Pastor Jason Kauranen" userId="e0c3930084765aaa" providerId="LiveId" clId="{A438F859-A371-4CA2-BA51-2B86427404E9}" dt="2025-10-05T02:52:19.471" v="1579" actId="20577"/>
          <ac:spMkLst>
            <pc:docMk/>
            <pc:sldMk cId="948170847" sldId="318"/>
            <ac:spMk id="2" creationId="{A42FCA2C-2D18-5852-84FD-E9643C730475}"/>
          </ac:spMkLst>
        </pc:spChg>
      </pc:sldChg>
      <pc:sldChg chg="modSp add mod ord">
        <pc:chgData name="Pastor Jason Kauranen" userId="e0c3930084765aaa" providerId="LiveId" clId="{A438F859-A371-4CA2-BA51-2B86427404E9}" dt="2025-10-05T02:31:58.197" v="1495" actId="20577"/>
        <pc:sldMkLst>
          <pc:docMk/>
          <pc:sldMk cId="2840993970" sldId="319"/>
        </pc:sldMkLst>
        <pc:spChg chg="mod">
          <ac:chgData name="Pastor Jason Kauranen" userId="e0c3930084765aaa" providerId="LiveId" clId="{A438F859-A371-4CA2-BA51-2B86427404E9}" dt="2025-10-05T02:31:58.197" v="1495" actId="20577"/>
          <ac:spMkLst>
            <pc:docMk/>
            <pc:sldMk cId="2840993970" sldId="319"/>
            <ac:spMk id="85" creationId="{AEBA534B-74EB-B9C2-6D30-FCF1133ABB73}"/>
          </ac:spMkLst>
        </pc:spChg>
      </pc:sldChg>
      <pc:sldChg chg="add del ord">
        <pc:chgData name="Pastor Jason Kauranen" userId="e0c3930084765aaa" providerId="LiveId" clId="{A438F859-A371-4CA2-BA51-2B86427404E9}" dt="2025-09-28T01:15:00.884" v="891" actId="2696"/>
        <pc:sldMkLst>
          <pc:docMk/>
          <pc:sldMk cId="3242856715" sldId="319"/>
        </pc:sldMkLst>
      </pc:sldChg>
      <pc:sldChg chg="new del">
        <pc:chgData name="Pastor Jason Kauranen" userId="e0c3930084765aaa" providerId="LiveId" clId="{A438F859-A371-4CA2-BA51-2B86427404E9}" dt="2025-09-28T02:08:01.748" v="1113" actId="680"/>
        <pc:sldMkLst>
          <pc:docMk/>
          <pc:sldMk cId="1036924058" sldId="320"/>
        </pc:sldMkLst>
      </pc:sldChg>
      <pc:sldChg chg="modSp add mod">
        <pc:chgData name="Pastor Jason Kauranen" userId="e0c3930084765aaa" providerId="LiveId" clId="{A438F859-A371-4CA2-BA51-2B86427404E9}" dt="2025-10-05T03:02:45.909" v="1625"/>
        <pc:sldMkLst>
          <pc:docMk/>
          <pc:sldMk cId="1590709711" sldId="320"/>
        </pc:sldMkLst>
        <pc:spChg chg="mod">
          <ac:chgData name="Pastor Jason Kauranen" userId="e0c3930084765aaa" providerId="LiveId" clId="{A438F859-A371-4CA2-BA51-2B86427404E9}" dt="2025-10-05T03:02:45.909" v="1625"/>
          <ac:spMkLst>
            <pc:docMk/>
            <pc:sldMk cId="1590709711" sldId="320"/>
            <ac:spMk id="2" creationId="{3231CF7E-5C2B-69C9-7AF7-A11AB3B1538A}"/>
          </ac:spMkLst>
        </pc:spChg>
      </pc:sldChg>
      <pc:sldChg chg="add del">
        <pc:chgData name="Pastor Jason Kauranen" userId="e0c3930084765aaa" providerId="LiveId" clId="{A438F859-A371-4CA2-BA51-2B86427404E9}" dt="2025-09-28T02:08:49.834" v="1122" actId="47"/>
        <pc:sldMkLst>
          <pc:docMk/>
          <pc:sldMk cId="465416039" sldId="321"/>
        </pc:sldMkLst>
      </pc:sldChg>
      <pc:sldChg chg="modSp add mod">
        <pc:chgData name="Pastor Jason Kauranen" userId="e0c3930084765aaa" providerId="LiveId" clId="{A438F859-A371-4CA2-BA51-2B86427404E9}" dt="2025-10-05T02:57:00.948" v="1600" actId="20577"/>
        <pc:sldMkLst>
          <pc:docMk/>
          <pc:sldMk cId="915904034" sldId="322"/>
        </pc:sldMkLst>
        <pc:spChg chg="mod">
          <ac:chgData name="Pastor Jason Kauranen" userId="e0c3930084765aaa" providerId="LiveId" clId="{A438F859-A371-4CA2-BA51-2B86427404E9}" dt="2025-10-05T02:57:00.948" v="1600" actId="20577"/>
          <ac:spMkLst>
            <pc:docMk/>
            <pc:sldMk cId="915904034" sldId="322"/>
            <ac:spMk id="2" creationId="{81A6EFEA-DB7F-BF1B-40DF-D03305D12F33}"/>
          </ac:spMkLst>
        </pc:spChg>
      </pc:sldChg>
      <pc:sldChg chg="modSp add mod">
        <pc:chgData name="Pastor Jason Kauranen" userId="e0c3930084765aaa" providerId="LiveId" clId="{A438F859-A371-4CA2-BA51-2B86427404E9}" dt="2025-10-05T02:58:56.913" v="1604"/>
        <pc:sldMkLst>
          <pc:docMk/>
          <pc:sldMk cId="3555246874" sldId="323"/>
        </pc:sldMkLst>
        <pc:spChg chg="mod">
          <ac:chgData name="Pastor Jason Kauranen" userId="e0c3930084765aaa" providerId="LiveId" clId="{A438F859-A371-4CA2-BA51-2B86427404E9}" dt="2025-10-05T02:58:56.913" v="1604"/>
          <ac:spMkLst>
            <pc:docMk/>
            <pc:sldMk cId="3555246874" sldId="323"/>
            <ac:spMk id="2" creationId="{9CADD958-FE0D-90C3-BBD6-C396F7B48DA0}"/>
          </ac:spMkLst>
        </pc:spChg>
      </pc:sldChg>
      <pc:sldChg chg="modSp add mod">
        <pc:chgData name="Pastor Jason Kauranen" userId="e0c3930084765aaa" providerId="LiveId" clId="{A438F859-A371-4CA2-BA51-2B86427404E9}" dt="2025-10-05T02:59:28.127" v="1606" actId="20577"/>
        <pc:sldMkLst>
          <pc:docMk/>
          <pc:sldMk cId="975203227" sldId="324"/>
        </pc:sldMkLst>
        <pc:spChg chg="mod">
          <ac:chgData name="Pastor Jason Kauranen" userId="e0c3930084765aaa" providerId="LiveId" clId="{A438F859-A371-4CA2-BA51-2B86427404E9}" dt="2025-10-05T02:59:28.127" v="1606" actId="20577"/>
          <ac:spMkLst>
            <pc:docMk/>
            <pc:sldMk cId="975203227" sldId="324"/>
            <ac:spMk id="2" creationId="{05A40113-268D-D4A0-FDC4-6AF7206D0227}"/>
          </ac:spMkLst>
        </pc:spChg>
      </pc:sldChg>
      <pc:sldChg chg="modSp add mod">
        <pc:chgData name="Pastor Jason Kauranen" userId="e0c3930084765aaa" providerId="LiveId" clId="{A438F859-A371-4CA2-BA51-2B86427404E9}" dt="2025-10-05T03:00:01.930" v="1619" actId="20577"/>
        <pc:sldMkLst>
          <pc:docMk/>
          <pc:sldMk cId="4183233237" sldId="325"/>
        </pc:sldMkLst>
        <pc:spChg chg="mod">
          <ac:chgData name="Pastor Jason Kauranen" userId="e0c3930084765aaa" providerId="LiveId" clId="{A438F859-A371-4CA2-BA51-2B86427404E9}" dt="2025-10-05T03:00:01.930" v="1619" actId="20577"/>
          <ac:spMkLst>
            <pc:docMk/>
            <pc:sldMk cId="4183233237" sldId="325"/>
            <ac:spMk id="2" creationId="{14E84333-3D89-BD21-9270-82D0FBE9236F}"/>
          </ac:spMkLst>
        </pc:spChg>
      </pc:sldChg>
      <pc:sldChg chg="modSp add mod">
        <pc:chgData name="Pastor Jason Kauranen" userId="e0c3930084765aaa" providerId="LiveId" clId="{A438F859-A371-4CA2-BA51-2B86427404E9}" dt="2025-10-05T03:04:20.795" v="1631"/>
        <pc:sldMkLst>
          <pc:docMk/>
          <pc:sldMk cId="714483311" sldId="326"/>
        </pc:sldMkLst>
        <pc:spChg chg="mod">
          <ac:chgData name="Pastor Jason Kauranen" userId="e0c3930084765aaa" providerId="LiveId" clId="{A438F859-A371-4CA2-BA51-2B86427404E9}" dt="2025-10-05T03:04:20.795" v="1631"/>
          <ac:spMkLst>
            <pc:docMk/>
            <pc:sldMk cId="714483311" sldId="326"/>
            <ac:spMk id="2" creationId="{080F53B7-0F4C-FFEF-A53F-EEA1B33EF315}"/>
          </ac:spMkLst>
        </pc:spChg>
      </pc:sldChg>
      <pc:sldChg chg="add del">
        <pc:chgData name="Pastor Jason Kauranen" userId="e0c3930084765aaa" providerId="LiveId" clId="{A438F859-A371-4CA2-BA51-2B86427404E9}" dt="2025-09-28T02:22:27.327" v="1245" actId="47"/>
        <pc:sldMkLst>
          <pc:docMk/>
          <pc:sldMk cId="2566169950" sldId="327"/>
        </pc:sldMkLst>
      </pc:sldChg>
      <pc:sldChg chg="add del">
        <pc:chgData name="Pastor Jason Kauranen" userId="e0c3930084765aaa" providerId="LiveId" clId="{A438F859-A371-4CA2-BA51-2B86427404E9}" dt="2025-09-28T02:22:29.836" v="1246" actId="47"/>
        <pc:sldMkLst>
          <pc:docMk/>
          <pc:sldMk cId="1390750756" sldId="328"/>
        </pc:sldMkLst>
      </pc:sldChg>
      <pc:sldChg chg="modSp add mod">
        <pc:chgData name="Pastor Jason Kauranen" userId="e0c3930084765aaa" providerId="LiveId" clId="{A438F859-A371-4CA2-BA51-2B86427404E9}" dt="2025-10-05T03:04:49.186" v="1633" actId="20577"/>
        <pc:sldMkLst>
          <pc:docMk/>
          <pc:sldMk cId="3454831899" sldId="329"/>
        </pc:sldMkLst>
        <pc:spChg chg="mod">
          <ac:chgData name="Pastor Jason Kauranen" userId="e0c3930084765aaa" providerId="LiveId" clId="{A438F859-A371-4CA2-BA51-2B86427404E9}" dt="2025-10-05T03:04:49.186" v="1633" actId="20577"/>
          <ac:spMkLst>
            <pc:docMk/>
            <pc:sldMk cId="3454831899" sldId="329"/>
            <ac:spMk id="2" creationId="{97A061EB-9BE4-D04C-8E1C-9BCFD29F62EC}"/>
          </ac:spMkLst>
        </pc:spChg>
      </pc:sldChg>
      <pc:sldChg chg="modSp add mod">
        <pc:chgData name="Pastor Jason Kauranen" userId="e0c3930084765aaa" providerId="LiveId" clId="{A438F859-A371-4CA2-BA51-2B86427404E9}" dt="2025-10-05T03:05:54.594" v="1641" actId="20577"/>
        <pc:sldMkLst>
          <pc:docMk/>
          <pc:sldMk cId="3274901098" sldId="330"/>
        </pc:sldMkLst>
        <pc:spChg chg="mod">
          <ac:chgData name="Pastor Jason Kauranen" userId="e0c3930084765aaa" providerId="LiveId" clId="{A438F859-A371-4CA2-BA51-2B86427404E9}" dt="2025-10-05T03:05:54.594" v="1641" actId="20577"/>
          <ac:spMkLst>
            <pc:docMk/>
            <pc:sldMk cId="3274901098" sldId="330"/>
            <ac:spMk id="2" creationId="{6FC2E11D-6604-4464-FEAE-DF7E50EEAC57}"/>
          </ac:spMkLst>
        </pc:spChg>
      </pc:sldChg>
      <pc:sldChg chg="modSp add mod">
        <pc:chgData name="Pastor Jason Kauranen" userId="e0c3930084765aaa" providerId="LiveId" clId="{A438F859-A371-4CA2-BA51-2B86427404E9}" dt="2025-10-05T03:01:46.020" v="1624"/>
        <pc:sldMkLst>
          <pc:docMk/>
          <pc:sldMk cId="1141017300" sldId="331"/>
        </pc:sldMkLst>
        <pc:spChg chg="mod">
          <ac:chgData name="Pastor Jason Kauranen" userId="e0c3930084765aaa" providerId="LiveId" clId="{A438F859-A371-4CA2-BA51-2B86427404E9}" dt="2025-10-05T03:01:46.020" v="1624"/>
          <ac:spMkLst>
            <pc:docMk/>
            <pc:sldMk cId="1141017300" sldId="331"/>
            <ac:spMk id="2" creationId="{9D2EE00A-9D65-EDCF-4989-A9D5631E87B1}"/>
          </ac:spMkLst>
        </pc:spChg>
      </pc:sldChg>
      <pc:sldChg chg="modSp add mod">
        <pc:chgData name="Pastor Jason Kauranen" userId="e0c3930084765aaa" providerId="LiveId" clId="{A438F859-A371-4CA2-BA51-2B86427404E9}" dt="2025-10-05T03:01:30.748" v="1623" actId="20577"/>
        <pc:sldMkLst>
          <pc:docMk/>
          <pc:sldMk cId="3718281608" sldId="332"/>
        </pc:sldMkLst>
        <pc:spChg chg="mod">
          <ac:chgData name="Pastor Jason Kauranen" userId="e0c3930084765aaa" providerId="LiveId" clId="{A438F859-A371-4CA2-BA51-2B86427404E9}" dt="2025-10-05T03:01:30.748" v="1623" actId="20577"/>
          <ac:spMkLst>
            <pc:docMk/>
            <pc:sldMk cId="3718281608" sldId="332"/>
            <ac:spMk id="2" creationId="{2AAEC728-6765-23E5-ACAC-E3E98763C0A3}"/>
          </ac:spMkLst>
        </pc:spChg>
      </pc:sldChg>
      <pc:sldChg chg="modSp add mod">
        <pc:chgData name="Pastor Jason Kauranen" userId="e0c3930084765aaa" providerId="LiveId" clId="{A438F859-A371-4CA2-BA51-2B86427404E9}" dt="2025-10-05T03:00:47.015" v="1621" actId="20577"/>
        <pc:sldMkLst>
          <pc:docMk/>
          <pc:sldMk cId="249074432" sldId="333"/>
        </pc:sldMkLst>
        <pc:spChg chg="mod">
          <ac:chgData name="Pastor Jason Kauranen" userId="e0c3930084765aaa" providerId="LiveId" clId="{A438F859-A371-4CA2-BA51-2B86427404E9}" dt="2025-10-05T03:00:47.015" v="1621" actId="20577"/>
          <ac:spMkLst>
            <pc:docMk/>
            <pc:sldMk cId="249074432" sldId="333"/>
            <ac:spMk id="2" creationId="{A905C5D5-45DA-D5EE-BF15-BDCB05BC1E88}"/>
          </ac:spMkLst>
        </pc:spChg>
      </pc:sldChg>
      <pc:sldChg chg="modSp add mod">
        <pc:chgData name="Pastor Jason Kauranen" userId="e0c3930084765aaa" providerId="LiveId" clId="{A438F859-A371-4CA2-BA51-2B86427404E9}" dt="2025-10-05T03:07:20.998" v="1644"/>
        <pc:sldMkLst>
          <pc:docMk/>
          <pc:sldMk cId="2764663482" sldId="334"/>
        </pc:sldMkLst>
        <pc:spChg chg="mod">
          <ac:chgData name="Pastor Jason Kauranen" userId="e0c3930084765aaa" providerId="LiveId" clId="{A438F859-A371-4CA2-BA51-2B86427404E9}" dt="2025-10-05T03:07:20.998" v="1644"/>
          <ac:spMkLst>
            <pc:docMk/>
            <pc:sldMk cId="2764663482" sldId="334"/>
            <ac:spMk id="2" creationId="{A0CB4D1E-9362-56C4-3FD5-1239291549C9}"/>
          </ac:spMkLst>
        </pc:spChg>
      </pc:sldChg>
      <pc:sldChg chg="modSp add mod">
        <pc:chgData name="Pastor Jason Kauranen" userId="e0c3930084765aaa" providerId="LiveId" clId="{A438F859-A371-4CA2-BA51-2B86427404E9}" dt="2025-10-05T03:08:35.879" v="1653" actId="20577"/>
        <pc:sldMkLst>
          <pc:docMk/>
          <pc:sldMk cId="913506712" sldId="335"/>
        </pc:sldMkLst>
        <pc:spChg chg="mod">
          <ac:chgData name="Pastor Jason Kauranen" userId="e0c3930084765aaa" providerId="LiveId" clId="{A438F859-A371-4CA2-BA51-2B86427404E9}" dt="2025-10-05T03:08:35.879" v="1653" actId="20577"/>
          <ac:spMkLst>
            <pc:docMk/>
            <pc:sldMk cId="913506712" sldId="335"/>
            <ac:spMk id="2" creationId="{2D79A7BC-0C7C-B11C-3F5A-59A0C680CBC9}"/>
          </ac:spMkLst>
        </pc:spChg>
      </pc:sldChg>
      <pc:sldChg chg="modSp add mod">
        <pc:chgData name="Pastor Jason Kauranen" userId="e0c3930084765aaa" providerId="LiveId" clId="{A438F859-A371-4CA2-BA51-2B86427404E9}" dt="2025-10-05T03:07:58.582" v="1646"/>
        <pc:sldMkLst>
          <pc:docMk/>
          <pc:sldMk cId="1766294772" sldId="336"/>
        </pc:sldMkLst>
        <pc:spChg chg="mod">
          <ac:chgData name="Pastor Jason Kauranen" userId="e0c3930084765aaa" providerId="LiveId" clId="{A438F859-A371-4CA2-BA51-2B86427404E9}" dt="2025-10-05T03:07:58.582" v="1646"/>
          <ac:spMkLst>
            <pc:docMk/>
            <pc:sldMk cId="1766294772" sldId="336"/>
            <ac:spMk id="2" creationId="{D778A516-0285-19FD-3BC5-4835156B7F6E}"/>
          </ac:spMkLst>
        </pc:spChg>
      </pc:sldChg>
      <pc:sldChg chg="modSp add mod">
        <pc:chgData name="Pastor Jason Kauranen" userId="e0c3930084765aaa" providerId="LiveId" clId="{A438F859-A371-4CA2-BA51-2B86427404E9}" dt="2025-10-05T03:07:37.312" v="1645"/>
        <pc:sldMkLst>
          <pc:docMk/>
          <pc:sldMk cId="2712419511" sldId="337"/>
        </pc:sldMkLst>
        <pc:spChg chg="mod">
          <ac:chgData name="Pastor Jason Kauranen" userId="e0c3930084765aaa" providerId="LiveId" clId="{A438F859-A371-4CA2-BA51-2B86427404E9}" dt="2025-10-05T03:07:37.312" v="1645"/>
          <ac:spMkLst>
            <pc:docMk/>
            <pc:sldMk cId="2712419511" sldId="337"/>
            <ac:spMk id="2" creationId="{1EA11690-A740-3BF0-B88F-1DAD97F30F03}"/>
          </ac:spMkLst>
        </pc:spChg>
      </pc:sldChg>
      <pc:sldChg chg="modSp add mod">
        <pc:chgData name="Pastor Jason Kauranen" userId="e0c3930084765aaa" providerId="LiveId" clId="{A438F859-A371-4CA2-BA51-2B86427404E9}" dt="2025-10-05T03:06:49.924" v="1643" actId="20577"/>
        <pc:sldMkLst>
          <pc:docMk/>
          <pc:sldMk cId="2202016760" sldId="338"/>
        </pc:sldMkLst>
        <pc:spChg chg="mod">
          <ac:chgData name="Pastor Jason Kauranen" userId="e0c3930084765aaa" providerId="LiveId" clId="{A438F859-A371-4CA2-BA51-2B86427404E9}" dt="2025-10-05T03:06:49.924" v="1643" actId="20577"/>
          <ac:spMkLst>
            <pc:docMk/>
            <pc:sldMk cId="2202016760" sldId="338"/>
            <ac:spMk id="2" creationId="{7CE42910-DF57-C061-5C16-5987EF54084F}"/>
          </ac:spMkLst>
        </pc:spChg>
      </pc:sldChg>
      <pc:sldChg chg="modSp add mod">
        <pc:chgData name="Pastor Jason Kauranen" userId="e0c3930084765aaa" providerId="LiveId" clId="{A438F859-A371-4CA2-BA51-2B86427404E9}" dt="2025-10-05T03:12:51.882" v="1663" actId="20577"/>
        <pc:sldMkLst>
          <pc:docMk/>
          <pc:sldMk cId="1025080627" sldId="339"/>
        </pc:sldMkLst>
        <pc:spChg chg="mod">
          <ac:chgData name="Pastor Jason Kauranen" userId="e0c3930084765aaa" providerId="LiveId" clId="{A438F859-A371-4CA2-BA51-2B86427404E9}" dt="2025-10-05T03:12:51.882" v="1663" actId="20577"/>
          <ac:spMkLst>
            <pc:docMk/>
            <pc:sldMk cId="1025080627" sldId="339"/>
            <ac:spMk id="2" creationId="{A5D4F6BD-0B2F-8F95-CFD9-AEBFFBDC3D43}"/>
          </ac:spMkLst>
        </pc:spChg>
      </pc:sldChg>
      <pc:sldChg chg="modSp add mod">
        <pc:chgData name="Pastor Jason Kauranen" userId="e0c3930084765aaa" providerId="LiveId" clId="{A438F859-A371-4CA2-BA51-2B86427404E9}" dt="2025-10-05T03:12:32.710" v="1661"/>
        <pc:sldMkLst>
          <pc:docMk/>
          <pc:sldMk cId="3264094568" sldId="340"/>
        </pc:sldMkLst>
        <pc:spChg chg="mod">
          <ac:chgData name="Pastor Jason Kauranen" userId="e0c3930084765aaa" providerId="LiveId" clId="{A438F859-A371-4CA2-BA51-2B86427404E9}" dt="2025-10-05T03:12:32.710" v="1661"/>
          <ac:spMkLst>
            <pc:docMk/>
            <pc:sldMk cId="3264094568" sldId="340"/>
            <ac:spMk id="2" creationId="{60D7B7E9-10E7-1827-DC5D-AF8AEB50746B}"/>
          </ac:spMkLst>
        </pc:spChg>
      </pc:sldChg>
      <pc:sldChg chg="modSp add mod">
        <pc:chgData name="Pastor Jason Kauranen" userId="e0c3930084765aaa" providerId="LiveId" clId="{A438F859-A371-4CA2-BA51-2B86427404E9}" dt="2025-10-05T03:11:27.144" v="1657"/>
        <pc:sldMkLst>
          <pc:docMk/>
          <pc:sldMk cId="1203509829" sldId="341"/>
        </pc:sldMkLst>
        <pc:spChg chg="mod">
          <ac:chgData name="Pastor Jason Kauranen" userId="e0c3930084765aaa" providerId="LiveId" clId="{A438F859-A371-4CA2-BA51-2B86427404E9}" dt="2025-10-05T03:11:27.144" v="1657"/>
          <ac:spMkLst>
            <pc:docMk/>
            <pc:sldMk cId="1203509829" sldId="341"/>
            <ac:spMk id="2" creationId="{3264A178-A02D-322A-0960-914150431ED1}"/>
          </ac:spMkLst>
        </pc:spChg>
      </pc:sldChg>
      <pc:sldChg chg="modSp add mod">
        <pc:chgData name="Pastor Jason Kauranen" userId="e0c3930084765aaa" providerId="LiveId" clId="{A438F859-A371-4CA2-BA51-2B86427404E9}" dt="2025-10-05T03:10:17.086" v="1656" actId="115"/>
        <pc:sldMkLst>
          <pc:docMk/>
          <pc:sldMk cId="2724620722" sldId="342"/>
        </pc:sldMkLst>
        <pc:spChg chg="mod">
          <ac:chgData name="Pastor Jason Kauranen" userId="e0c3930084765aaa" providerId="LiveId" clId="{A438F859-A371-4CA2-BA51-2B86427404E9}" dt="2025-10-05T03:10:17.086" v="1656" actId="115"/>
          <ac:spMkLst>
            <pc:docMk/>
            <pc:sldMk cId="2724620722" sldId="342"/>
            <ac:spMk id="2" creationId="{72871FF7-A5B9-77F9-E48D-D81E3F122F3D}"/>
          </ac:spMkLst>
        </pc:spChg>
      </pc:sldChg>
      <pc:sldChg chg="modSp add mod">
        <pc:chgData name="Pastor Jason Kauranen" userId="e0c3930084765aaa" providerId="LiveId" clId="{A438F859-A371-4CA2-BA51-2B86427404E9}" dt="2025-10-05T03:13:17.597" v="1664"/>
        <pc:sldMkLst>
          <pc:docMk/>
          <pc:sldMk cId="1810920377" sldId="343"/>
        </pc:sldMkLst>
        <pc:spChg chg="mod">
          <ac:chgData name="Pastor Jason Kauranen" userId="e0c3930084765aaa" providerId="LiveId" clId="{A438F859-A371-4CA2-BA51-2B86427404E9}" dt="2025-10-05T03:13:17.597" v="1664"/>
          <ac:spMkLst>
            <pc:docMk/>
            <pc:sldMk cId="1810920377" sldId="343"/>
            <ac:spMk id="2" creationId="{E67615DE-EF51-9936-92BF-C749E0D65808}"/>
          </ac:spMkLst>
        </pc:spChg>
      </pc:sldChg>
      <pc:sldChg chg="addSp modSp add mod">
        <pc:chgData name="Pastor Jason Kauranen" userId="e0c3930084765aaa" providerId="LiveId" clId="{A438F859-A371-4CA2-BA51-2B86427404E9}" dt="2025-10-05T03:16:18.962" v="1680" actId="14100"/>
        <pc:sldMkLst>
          <pc:docMk/>
          <pc:sldMk cId="4250845115" sldId="344"/>
        </pc:sldMkLst>
        <pc:picChg chg="add mod">
          <ac:chgData name="Pastor Jason Kauranen" userId="e0c3930084765aaa" providerId="LiveId" clId="{A438F859-A371-4CA2-BA51-2B86427404E9}" dt="2025-10-05T03:16:18.962" v="1680" actId="14100"/>
          <ac:picMkLst>
            <pc:docMk/>
            <pc:sldMk cId="4250845115" sldId="344"/>
            <ac:picMk id="3" creationId="{ABE9180F-8988-6BFB-B1CB-7DF686DF3B23}"/>
          </ac:picMkLst>
        </pc:picChg>
      </pc:sldChg>
      <pc:sldChg chg="addSp modSp add del mod setBg">
        <pc:chgData name="Pastor Jason Kauranen" userId="e0c3930084765aaa" providerId="LiveId" clId="{A438F859-A371-4CA2-BA51-2B86427404E9}" dt="2025-10-05T03:14:23.498" v="1670" actId="47"/>
        <pc:sldMkLst>
          <pc:docMk/>
          <pc:sldMk cId="84650048" sldId="345"/>
        </pc:sldMkLst>
        <pc:spChg chg="mod">
          <ac:chgData name="Pastor Jason Kauranen" userId="e0c3930084765aaa" providerId="LiveId" clId="{A438F859-A371-4CA2-BA51-2B86427404E9}" dt="2025-10-05T03:14:00.310" v="1666" actId="26606"/>
          <ac:spMkLst>
            <pc:docMk/>
            <pc:sldMk cId="84650048" sldId="345"/>
            <ac:spMk id="2" creationId="{C0739CF1-0F19-70E1-4482-92A628FA3C08}"/>
          </ac:spMkLst>
        </pc:spChg>
        <pc:spChg chg="add">
          <ac:chgData name="Pastor Jason Kauranen" userId="e0c3930084765aaa" providerId="LiveId" clId="{A438F859-A371-4CA2-BA51-2B86427404E9}" dt="2025-10-05T03:14:00.310" v="1666" actId="26606"/>
          <ac:spMkLst>
            <pc:docMk/>
            <pc:sldMk cId="84650048" sldId="345"/>
            <ac:spMk id="8" creationId="{37C89E4B-3C9F-44B9-8B86-D9E3D112D8EC}"/>
          </ac:spMkLst>
        </pc:spChg>
        <pc:picChg chg="add mod">
          <ac:chgData name="Pastor Jason Kauranen" userId="e0c3930084765aaa" providerId="LiveId" clId="{A438F859-A371-4CA2-BA51-2B86427404E9}" dt="2025-10-05T03:14:10.003" v="1669" actId="14100"/>
          <ac:picMkLst>
            <pc:docMk/>
            <pc:sldMk cId="84650048" sldId="345"/>
            <ac:picMk id="3" creationId="{A7B9F3D4-276E-4F21-01C1-FB1E3F958B3F}"/>
          </ac:picMkLst>
        </pc:picChg>
        <pc:cxnChg chg="add">
          <ac:chgData name="Pastor Jason Kauranen" userId="e0c3930084765aaa" providerId="LiveId" clId="{A438F859-A371-4CA2-BA51-2B86427404E9}" dt="2025-10-05T03:14:00.310" v="1666" actId="26606"/>
          <ac:cxnSpMkLst>
            <pc:docMk/>
            <pc:sldMk cId="84650048" sldId="345"/>
            <ac:cxnSpMk id="10" creationId="{AA2EAA10-076F-46BD-8F0F-B9A2FB77A85C}"/>
          </ac:cxnSpMkLst>
        </pc:cxnChg>
        <pc:cxnChg chg="add">
          <ac:chgData name="Pastor Jason Kauranen" userId="e0c3930084765aaa" providerId="LiveId" clId="{A438F859-A371-4CA2-BA51-2B86427404E9}" dt="2025-10-05T03:14:00.310" v="1666" actId="26606"/>
          <ac:cxnSpMkLst>
            <pc:docMk/>
            <pc:sldMk cId="84650048" sldId="345"/>
            <ac:cxnSpMk id="12" creationId="{D891E407-403B-4764-86C9-33A56D3BCAA3}"/>
          </ac:cxnSpMkLst>
        </pc:cxnChg>
      </pc:sldChg>
      <pc:sldChg chg="modSp new mod">
        <pc:chgData name="Pastor Jason Kauranen" userId="e0c3930084765aaa" providerId="LiveId" clId="{A438F859-A371-4CA2-BA51-2B86427404E9}" dt="2025-10-05T11:48:09.941" v="1695" actId="20577"/>
        <pc:sldMkLst>
          <pc:docMk/>
          <pc:sldMk cId="3239383010" sldId="345"/>
        </pc:sldMkLst>
        <pc:spChg chg="mod">
          <ac:chgData name="Pastor Jason Kauranen" userId="e0c3930084765aaa" providerId="LiveId" clId="{A438F859-A371-4CA2-BA51-2B86427404E9}" dt="2025-10-05T11:48:09.941" v="1695" actId="20577"/>
          <ac:spMkLst>
            <pc:docMk/>
            <pc:sldMk cId="3239383010" sldId="345"/>
            <ac:spMk id="2" creationId="{0B1477D1-E943-A47A-A4CC-E07B29558A36}"/>
          </ac:spMkLst>
        </pc:spChg>
      </pc:sldChg>
      <pc:sldMasterChg chg="setBg delSldLayout modSldLayout">
        <pc:chgData name="Pastor Jason Kauranen" userId="e0c3930084765aaa" providerId="LiveId" clId="{A438F859-A371-4CA2-BA51-2B86427404E9}" dt="2025-09-21T00:49:28.397" v="447" actId="47"/>
        <pc:sldMasterMkLst>
          <pc:docMk/>
          <pc:sldMasterMk cId="0" sldId="2147483648"/>
        </pc:sldMasterMkLst>
        <pc:sldLayoutChg chg="setBg">
          <pc:chgData name="Pastor Jason Kauranen" userId="e0c3930084765aaa" providerId="LiveId" clId="{A438F859-A371-4CA2-BA51-2B86427404E9}" dt="2025-09-21T00:24:55.169" v="39"/>
          <pc:sldLayoutMkLst>
            <pc:docMk/>
            <pc:sldMasterMk cId="0" sldId="2147483648"/>
            <pc:sldLayoutMk cId="0" sldId="2147483649"/>
          </pc:sldLayoutMkLst>
        </pc:sldLayoutChg>
        <pc:sldLayoutChg chg="del setBg">
          <pc:chgData name="Pastor Jason Kauranen" userId="e0c3930084765aaa" providerId="LiveId" clId="{A438F859-A371-4CA2-BA51-2B86427404E9}" dt="2025-09-21T00:25:32.592" v="44" actId="47"/>
          <pc:sldLayoutMkLst>
            <pc:docMk/>
            <pc:sldMasterMk cId="0" sldId="2147483648"/>
            <pc:sldLayoutMk cId="0" sldId="2147483650"/>
          </pc:sldLayoutMkLst>
        </pc:sldLayoutChg>
        <pc:sldLayoutChg chg="del setBg">
          <pc:chgData name="Pastor Jason Kauranen" userId="e0c3930084765aaa" providerId="LiveId" clId="{A438F859-A371-4CA2-BA51-2B86427404E9}" dt="2025-09-21T00:29:49.679" v="58" actId="47"/>
          <pc:sldLayoutMkLst>
            <pc:docMk/>
            <pc:sldMasterMk cId="0" sldId="2147483648"/>
            <pc:sldLayoutMk cId="0" sldId="2147483651"/>
          </pc:sldLayoutMkLst>
        </pc:sldLayoutChg>
        <pc:sldLayoutChg chg="del setBg">
          <pc:chgData name="Pastor Jason Kauranen" userId="e0c3930084765aaa" providerId="LiveId" clId="{A438F859-A371-4CA2-BA51-2B86427404E9}" dt="2025-09-21T00:42:29.395" v="402" actId="47"/>
          <pc:sldLayoutMkLst>
            <pc:docMk/>
            <pc:sldMasterMk cId="0" sldId="2147483648"/>
            <pc:sldLayoutMk cId="0" sldId="2147483652"/>
          </pc:sldLayoutMkLst>
        </pc:sldLayoutChg>
        <pc:sldLayoutChg chg="del setBg">
          <pc:chgData name="Pastor Jason Kauranen" userId="e0c3930084765aaa" providerId="LiveId" clId="{A438F859-A371-4CA2-BA51-2B86427404E9}" dt="2025-09-21T00:43:29.197" v="405" actId="2696"/>
          <pc:sldLayoutMkLst>
            <pc:docMk/>
            <pc:sldMasterMk cId="0" sldId="2147483648"/>
            <pc:sldLayoutMk cId="0" sldId="2147483653"/>
          </pc:sldLayoutMkLst>
        </pc:sldLayoutChg>
        <pc:sldLayoutChg chg="del setBg">
          <pc:chgData name="Pastor Jason Kauranen" userId="e0c3930084765aaa" providerId="LiveId" clId="{A438F859-A371-4CA2-BA51-2B86427404E9}" dt="2025-09-21T00:44:14.521" v="409" actId="47"/>
          <pc:sldLayoutMkLst>
            <pc:docMk/>
            <pc:sldMasterMk cId="0" sldId="2147483648"/>
            <pc:sldLayoutMk cId="0" sldId="2147483654"/>
          </pc:sldLayoutMkLst>
        </pc:sldLayoutChg>
        <pc:sldLayoutChg chg="del setBg">
          <pc:chgData name="Pastor Jason Kauranen" userId="e0c3930084765aaa" providerId="LiveId" clId="{A438F859-A371-4CA2-BA51-2B86427404E9}" dt="2025-09-21T00:46:46.797" v="432" actId="47"/>
          <pc:sldLayoutMkLst>
            <pc:docMk/>
            <pc:sldMasterMk cId="0" sldId="2147483648"/>
            <pc:sldLayoutMk cId="0" sldId="2147483655"/>
          </pc:sldLayoutMkLst>
        </pc:sldLayoutChg>
        <pc:sldLayoutChg chg="del setBg">
          <pc:chgData name="Pastor Jason Kauranen" userId="e0c3930084765aaa" providerId="LiveId" clId="{A438F859-A371-4CA2-BA51-2B86427404E9}" dt="2025-09-21T00:47:11.518" v="436" actId="47"/>
          <pc:sldLayoutMkLst>
            <pc:docMk/>
            <pc:sldMasterMk cId="0" sldId="2147483648"/>
            <pc:sldLayoutMk cId="0" sldId="2147483656"/>
          </pc:sldLayoutMkLst>
        </pc:sldLayoutChg>
        <pc:sldLayoutChg chg="del setBg">
          <pc:chgData name="Pastor Jason Kauranen" userId="e0c3930084765aaa" providerId="LiveId" clId="{A438F859-A371-4CA2-BA51-2B86427404E9}" dt="2025-09-21T00:48:26.082" v="440" actId="47"/>
          <pc:sldLayoutMkLst>
            <pc:docMk/>
            <pc:sldMasterMk cId="0" sldId="2147483648"/>
            <pc:sldLayoutMk cId="0" sldId="2147483657"/>
          </pc:sldLayoutMkLst>
        </pc:sldLayoutChg>
        <pc:sldLayoutChg chg="del setBg">
          <pc:chgData name="Pastor Jason Kauranen" userId="e0c3930084765aaa" providerId="LiveId" clId="{A438F859-A371-4CA2-BA51-2B86427404E9}" dt="2025-09-21T00:49:28.397" v="447" actId="47"/>
          <pc:sldLayoutMkLst>
            <pc:docMk/>
            <pc:sldMasterMk cId="0" sldId="2147483648"/>
            <pc:sldLayoutMk cId="0" sldId="2147483658"/>
          </pc:sldLayoutMkLst>
        </pc:sldLayoutChg>
        <pc:sldLayoutChg chg="setBg">
          <pc:chgData name="Pastor Jason Kauranen" userId="e0c3930084765aaa" providerId="LiveId" clId="{A438F859-A371-4CA2-BA51-2B86427404E9}" dt="2025-09-21T00:24:55.169" v="39"/>
          <pc:sldLayoutMkLst>
            <pc:docMk/>
            <pc:sldMasterMk cId="0" sldId="2147483648"/>
            <pc:sldLayoutMk cId="0"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30: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30" name="Google Shape;230;p30: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31: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35" name="Google Shape;235;p3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32: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40" name="Google Shape;240;p32: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33: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45" name="Google Shape;245;p33: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34: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50" name="Google Shape;250;p34: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37CF7ECD-1BD3-0F3B-385D-D82B80A0FCA4}"/>
            </a:ext>
          </a:extLst>
        </p:cNvPr>
        <p:cNvGrpSpPr/>
        <p:nvPr/>
      </p:nvGrpSpPr>
      <p:grpSpPr>
        <a:xfrm>
          <a:off x="0" y="0"/>
          <a:ext cx="0" cy="0"/>
          <a:chOff x="0" y="0"/>
          <a:chExt cx="0" cy="0"/>
        </a:xfrm>
      </p:grpSpPr>
      <p:sp>
        <p:nvSpPr>
          <p:cNvPr id="82" name="Google Shape;82;p1:notes">
            <a:extLst>
              <a:ext uri="{FF2B5EF4-FFF2-40B4-BE49-F238E27FC236}">
                <a16:creationId xmlns:a16="http://schemas.microsoft.com/office/drawing/2014/main" id="{EBE854DB-51D2-E2CC-527E-3E944AA62F11}"/>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a:extLst>
              <a:ext uri="{FF2B5EF4-FFF2-40B4-BE49-F238E27FC236}">
                <a16:creationId xmlns:a16="http://schemas.microsoft.com/office/drawing/2014/main" id="{39DDFB6B-4B34-93C6-33BB-406D0ECFE6D5}"/>
              </a:ext>
            </a:extLst>
          </p:cNvPr>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77015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a:extLst>
            <a:ext uri="{FF2B5EF4-FFF2-40B4-BE49-F238E27FC236}">
              <a16:creationId xmlns:a16="http://schemas.microsoft.com/office/drawing/2014/main" id="{4D61FFC7-3959-9964-E36E-19E85E54C5A5}"/>
            </a:ext>
          </a:extLst>
        </p:cNvPr>
        <p:cNvGrpSpPr/>
        <p:nvPr/>
      </p:nvGrpSpPr>
      <p:grpSpPr>
        <a:xfrm>
          <a:off x="0" y="0"/>
          <a:ext cx="0" cy="0"/>
          <a:chOff x="0" y="0"/>
          <a:chExt cx="0" cy="0"/>
        </a:xfrm>
      </p:grpSpPr>
      <p:sp>
        <p:nvSpPr>
          <p:cNvPr id="82" name="Google Shape;82;p1:notes">
            <a:extLst>
              <a:ext uri="{FF2B5EF4-FFF2-40B4-BE49-F238E27FC236}">
                <a16:creationId xmlns:a16="http://schemas.microsoft.com/office/drawing/2014/main" id="{F62261DC-B4BD-CDB4-9B51-4D55E34B0C84}"/>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a:extLst>
              <a:ext uri="{FF2B5EF4-FFF2-40B4-BE49-F238E27FC236}">
                <a16:creationId xmlns:a16="http://schemas.microsoft.com/office/drawing/2014/main" id="{95C3C232-4BFD-3952-F39D-B244DB9D3F55}"/>
              </a:ext>
            </a:extLst>
          </p:cNvPr>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12757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22: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190" name="Google Shape;190;p22: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6: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160" name="Google Shape;160;p16: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9: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25" name="Google Shape;225;p29: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28:notes"/>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220" name="Google Shape;220;p2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5"/>
        <p:cNvGrpSpPr/>
        <p:nvPr/>
      </p:nvGrpSpPr>
      <p:grpSpPr>
        <a:xfrm>
          <a:off x="0" y="0"/>
          <a:ext cx="0" cy="0"/>
          <a:chOff x="0" y="0"/>
          <a:chExt cx="0" cy="0"/>
        </a:xfrm>
      </p:grpSpPr>
      <p:sp>
        <p:nvSpPr>
          <p:cNvPr id="76" name="Google Shape;76;p50"/>
          <p:cNvSpPr txBox="1">
            <a:spLocks noGrp="1"/>
          </p:cNvSpPr>
          <p:nvPr>
            <p:ph type="title"/>
          </p:nvPr>
        </p:nvSpPr>
        <p:spPr>
          <a:xfrm rot="5400000">
            <a:off x="4906169" y="2162969"/>
            <a:ext cx="5727700" cy="2132012"/>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7" name="Google Shape;77;p50"/>
          <p:cNvSpPr txBox="1">
            <a:spLocks noGrp="1"/>
          </p:cNvSpPr>
          <p:nvPr>
            <p:ph type="body" idx="1"/>
          </p:nvPr>
        </p:nvSpPr>
        <p:spPr>
          <a:xfrm rot="5400000">
            <a:off x="564357" y="105569"/>
            <a:ext cx="5727700" cy="6246813"/>
          </a:xfrm>
          <a:prstGeom prst="rect">
            <a:avLst/>
          </a:prstGeom>
          <a:noFill/>
          <a:ln>
            <a:noFill/>
          </a:ln>
        </p:spPr>
        <p:txBody>
          <a:bodyPr spcFirstLastPara="1" wrap="square" lIns="90000" tIns="46800" rIns="90000" bIns="46800" anchor="t" anchorCtr="0">
            <a:noAutofit/>
          </a:bodyPr>
          <a:lstStyle>
            <a:lvl1pPr marL="457200" lvl="0" indent="-228600" algn="ctr">
              <a:spcBef>
                <a:spcPts val="1350"/>
              </a:spcBef>
              <a:spcAft>
                <a:spcPts val="0"/>
              </a:spcAft>
              <a:buSzPts val="1400"/>
              <a:buNone/>
              <a:defRPr/>
            </a:lvl1pPr>
            <a:lvl2pPr marL="914400" lvl="1" indent="-228600" algn="l">
              <a:spcBef>
                <a:spcPts val="700"/>
              </a:spcBef>
              <a:spcAft>
                <a:spcPts val="0"/>
              </a:spcAft>
              <a:buSzPts val="1400"/>
              <a:buNone/>
              <a:defRPr/>
            </a:lvl2pPr>
            <a:lvl3pPr marL="1371600" lvl="2" indent="-228600" algn="l">
              <a:spcBef>
                <a:spcPts val="600"/>
              </a:spcBef>
              <a:spcAft>
                <a:spcPts val="0"/>
              </a:spcAft>
              <a:buSzPts val="1400"/>
              <a:buNone/>
              <a:defRPr/>
            </a:lvl3pPr>
            <a:lvl4pPr marL="1828800" lvl="3" indent="-228600" algn="l">
              <a:spcBef>
                <a:spcPts val="500"/>
              </a:spcBef>
              <a:spcAft>
                <a:spcPts val="0"/>
              </a:spcAft>
              <a:buSzPts val="1400"/>
              <a:buNone/>
              <a:defRPr/>
            </a:lvl4pPr>
            <a:lvl5pPr marL="2286000" lvl="4" indent="-228600" algn="l">
              <a:spcBef>
                <a:spcPts val="500"/>
              </a:spcBef>
              <a:spcAft>
                <a:spcPts val="0"/>
              </a:spcAft>
              <a:buSzPts val="14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5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5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5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E2146-17E5-B2B6-9CCB-BE2291BBE8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4B32C3-9B63-BAFC-9C8C-F402AFA24AE5}"/>
              </a:ext>
            </a:extLst>
          </p:cNvPr>
          <p:cNvSpPr>
            <a:spLocks noGrp="1"/>
          </p:cNvSpPr>
          <p:nvPr>
            <p:ph type="title"/>
          </p:nvPr>
        </p:nvSpPr>
        <p:spPr/>
        <p:txBody>
          <a:bodyPr/>
          <a:lstStyle/>
          <a:p>
            <a:r>
              <a:rPr lang="en-US" sz="4800" dirty="0"/>
              <a:t>Mat 16:24 Then Jesus said to His disciples, “If anyone wishes to come after Me, he must deny himself, and take up his cross and follow Me. </a:t>
            </a:r>
          </a:p>
        </p:txBody>
      </p:sp>
    </p:spTree>
    <p:extLst>
      <p:ext uri="{BB962C8B-B14F-4D97-AF65-F5344CB8AC3E}">
        <p14:creationId xmlns:p14="http://schemas.microsoft.com/office/powerpoint/2010/main" val="117038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2"/>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 Mat 16:25 For whoever wishes to save his life will lose it; but whoever loses his life for My sake will find it.</a:t>
            </a:r>
            <a:endParaRPr sz="4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6"/>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Mat 16:26 For what will it profit a man if he gains the whole world and forfeits his soul? Or what will a man give in exchange for his soul? </a:t>
            </a:r>
            <a:endParaRPr sz="4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29"/>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Deu 4:23 So watch yourselves, </a:t>
            </a:r>
            <a:br>
              <a:rPr lang="en-US" sz="4400" dirty="0"/>
            </a:br>
            <a:r>
              <a:rPr lang="en-US" sz="4400" dirty="0"/>
              <a:t>that you do not forget the covenant of the LORD your God which </a:t>
            </a:r>
            <a:br>
              <a:rPr lang="en-US" sz="4400" dirty="0"/>
            </a:br>
            <a:r>
              <a:rPr lang="en-US" sz="4400" dirty="0"/>
              <a:t>He made with you, and make for yourselves a graven image in the form of anything against which </a:t>
            </a:r>
            <a:br>
              <a:rPr lang="en-US" sz="4400" dirty="0"/>
            </a:br>
            <a:r>
              <a:rPr lang="en-US" sz="4400" dirty="0"/>
              <a:t>the LORD your God has commanded you. </a:t>
            </a:r>
            <a:endParaRPr sz="4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Deu 8:11“Beware that you </a:t>
            </a:r>
            <a:br>
              <a:rPr lang="en-US" sz="4400" dirty="0"/>
            </a:br>
            <a:r>
              <a:rPr lang="en-US" sz="4400" dirty="0"/>
              <a:t>do not forget the LORD your God </a:t>
            </a:r>
            <a:r>
              <a:rPr lang="en-US" sz="4300" dirty="0"/>
              <a:t>by not keeping His commandments and </a:t>
            </a:r>
            <a:r>
              <a:rPr lang="en-US" sz="4400" dirty="0"/>
              <a:t>His ordinances and </a:t>
            </a:r>
            <a:br>
              <a:rPr lang="en-US" sz="4400" dirty="0"/>
            </a:br>
            <a:r>
              <a:rPr lang="en-US" sz="4400" dirty="0"/>
              <a:t>His statutes which I am commanding you today; </a:t>
            </a:r>
            <a:endParaRPr sz="4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0"/>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Deu 8:19 It shall come about </a:t>
            </a:r>
            <a:br>
              <a:rPr lang="en-US" sz="4400" dirty="0"/>
            </a:br>
            <a:r>
              <a:rPr lang="en-US" sz="4400" dirty="0"/>
              <a:t>if you ever forget the LORD your God and go after other gods and serve them and worship them, </a:t>
            </a:r>
            <a:br>
              <a:rPr lang="en-US" sz="4400" dirty="0"/>
            </a:br>
            <a:r>
              <a:rPr lang="en-US" sz="4400" dirty="0"/>
              <a:t>I testify against you today that </a:t>
            </a:r>
            <a:br>
              <a:rPr lang="en-US" sz="4400" dirty="0"/>
            </a:br>
            <a:r>
              <a:rPr lang="en-US" sz="4400" dirty="0"/>
              <a:t>you will surely perish. </a:t>
            </a:r>
            <a:endParaRPr sz="4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3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Phi 3:20 For our citizenship is in heaven, from which also we eagerly wait for a Savior, the Lord Jesus Christ; </a:t>
            </a:r>
            <a:endParaRPr sz="4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32"/>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Phi 3:21 who will transform the body of our humble state </a:t>
            </a:r>
            <a:br>
              <a:rPr lang="en-US" sz="4400" dirty="0"/>
            </a:br>
            <a:r>
              <a:rPr lang="en-US" sz="4400" dirty="0"/>
              <a:t>into conformity with the body of His glory, by the exertion </a:t>
            </a:r>
            <a:br>
              <a:rPr lang="en-US" sz="4400" dirty="0"/>
            </a:br>
            <a:r>
              <a:rPr lang="en-US" sz="4400" dirty="0"/>
              <a:t>of the power that He has even </a:t>
            </a:r>
            <a:br>
              <a:rPr lang="en-US" sz="4400" dirty="0"/>
            </a:br>
            <a:r>
              <a:rPr lang="en-US" sz="4400" dirty="0"/>
              <a:t>to subject all things to Himself. </a:t>
            </a:r>
            <a:endParaRPr sz="4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FAF1D-4181-15D0-BE3F-36A0478DCC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F2754F-F421-4DA5-035A-A5B1EB142DF8}"/>
              </a:ext>
            </a:extLst>
          </p:cNvPr>
          <p:cNvSpPr>
            <a:spLocks noGrp="1"/>
          </p:cNvSpPr>
          <p:nvPr>
            <p:ph type="title"/>
          </p:nvPr>
        </p:nvSpPr>
        <p:spPr/>
        <p:txBody>
          <a:bodyPr/>
          <a:lstStyle/>
          <a:p>
            <a:r>
              <a:rPr lang="en-US" dirty="0"/>
              <a:t>Proverbs 23:7 For as he </a:t>
            </a:r>
            <a:br>
              <a:rPr lang="en-US" dirty="0"/>
            </a:br>
            <a:r>
              <a:rPr lang="en-US" dirty="0"/>
              <a:t>(a man) thinks within himself, so he is. </a:t>
            </a:r>
          </a:p>
        </p:txBody>
      </p:sp>
    </p:spTree>
    <p:extLst>
      <p:ext uri="{BB962C8B-B14F-4D97-AF65-F5344CB8AC3E}">
        <p14:creationId xmlns:p14="http://schemas.microsoft.com/office/powerpoint/2010/main" val="2301956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5DBA5-3C11-0950-A755-EB522B11CE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2FCA2C-2D18-5852-84FD-E9643C730475}"/>
              </a:ext>
            </a:extLst>
          </p:cNvPr>
          <p:cNvSpPr>
            <a:spLocks noGrp="1"/>
          </p:cNvSpPr>
          <p:nvPr>
            <p:ph type="title"/>
          </p:nvPr>
        </p:nvSpPr>
        <p:spPr/>
        <p:txBody>
          <a:bodyPr/>
          <a:lstStyle/>
          <a:p>
            <a:r>
              <a:rPr lang="en-US" sz="4800" dirty="0"/>
              <a:t>Rom 5:5 … and hope does </a:t>
            </a:r>
            <a:br>
              <a:rPr lang="en-US" sz="4800" dirty="0"/>
            </a:br>
            <a:r>
              <a:rPr lang="en-US" sz="4800" dirty="0"/>
              <a:t>not disappoint, because </a:t>
            </a:r>
            <a:br>
              <a:rPr lang="en-US" sz="4800" dirty="0"/>
            </a:br>
            <a:r>
              <a:rPr lang="en-US" sz="4800" dirty="0"/>
              <a:t>the love of God has been poured out within our hearts through the Holy Spirit who was given to us. </a:t>
            </a:r>
          </a:p>
        </p:txBody>
      </p:sp>
    </p:spTree>
    <p:extLst>
      <p:ext uri="{BB962C8B-B14F-4D97-AF65-F5344CB8AC3E}">
        <p14:creationId xmlns:p14="http://schemas.microsoft.com/office/powerpoint/2010/main" val="948170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034 –</a:t>
            </a:r>
            <a:br>
              <a:rPr lang="en-US" sz="4400" dirty="0"/>
            </a:br>
            <a:r>
              <a:rPr lang="en-US" sz="3600" dirty="0"/>
              <a:t>Understanding the Divine Love Complex – </a:t>
            </a:r>
            <a:br>
              <a:rPr lang="en-US" sz="3600" dirty="0"/>
            </a:br>
            <a:r>
              <a:rPr lang="en-US" sz="3600" dirty="0"/>
              <a:t>The Impersonal Divine Love of God depends on Who and What HE is!</a:t>
            </a:r>
            <a:br>
              <a:rPr lang="en-US" sz="3600" dirty="0"/>
            </a:br>
            <a:br>
              <a:rPr lang="en-US" sz="4000" dirty="0"/>
            </a:br>
            <a:r>
              <a:rPr lang="en-US" sz="4000" dirty="0"/>
              <a:t>Pastor Jason Kauranen</a:t>
            </a:r>
            <a:br>
              <a:rPr lang="en-US" sz="4000" dirty="0"/>
            </a:br>
            <a:r>
              <a:rPr lang="en-US" sz="4000" dirty="0"/>
              <a:t>Sunday October 5, 2025</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3"/>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400" dirty="0"/>
              <a:t>Rom 15:12 Again Isaiah says,</a:t>
            </a:r>
            <a:br>
              <a:rPr lang="en-US" sz="4400" dirty="0"/>
            </a:br>
            <a:r>
              <a:rPr lang="en-US" sz="4400" dirty="0"/>
              <a:t>“THERE SHALL COME </a:t>
            </a:r>
            <a:br>
              <a:rPr lang="en-US" sz="4400" dirty="0"/>
            </a:br>
            <a:r>
              <a:rPr lang="en-US" sz="4400" dirty="0"/>
              <a:t>THE ROOT OF JESSE,</a:t>
            </a:r>
            <a:br>
              <a:rPr lang="en-US" sz="4400" dirty="0"/>
            </a:br>
            <a:r>
              <a:rPr lang="en-US" sz="4400" dirty="0"/>
              <a:t>AND HE WHO ARISES TO RULE OVER THE GENTILES,</a:t>
            </a:r>
            <a:br>
              <a:rPr lang="en-US" sz="4400" dirty="0"/>
            </a:br>
            <a:r>
              <a:rPr lang="en-US" sz="4400" dirty="0"/>
              <a:t>IN HIM SHALL THE GENTILES HOPE.”</a:t>
            </a:r>
            <a:br>
              <a:rPr lang="en-US" sz="4400" dirty="0"/>
            </a:br>
            <a:endParaRPr sz="4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4"/>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Rom 15:13 Now may the God </a:t>
            </a:r>
            <a:br>
              <a:rPr lang="en-US" sz="4800" dirty="0"/>
            </a:br>
            <a:r>
              <a:rPr lang="en-US" sz="4800" dirty="0"/>
              <a:t>of hope fill you with all joy and peace in believing, so that you will abound in hope by </a:t>
            </a:r>
            <a:br>
              <a:rPr lang="en-US" sz="4800" dirty="0"/>
            </a:br>
            <a:r>
              <a:rPr lang="en-US" sz="4800" dirty="0"/>
              <a:t>the power of the Holy Spirit.</a:t>
            </a:r>
            <a:endParaRPr sz="4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616E1-F956-0265-B40B-30017183CC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50D02E-A5B8-713A-A673-E7A3BF27B044}"/>
              </a:ext>
            </a:extLst>
          </p:cNvPr>
          <p:cNvSpPr>
            <a:spLocks noGrp="1"/>
          </p:cNvSpPr>
          <p:nvPr>
            <p:ph type="title"/>
          </p:nvPr>
        </p:nvSpPr>
        <p:spPr/>
        <p:txBody>
          <a:bodyPr/>
          <a:lstStyle/>
          <a:p>
            <a:r>
              <a:rPr lang="en-US" sz="4800" dirty="0"/>
              <a:t>Tit 2:13 looking for the blessed hope and the appearing of the glory of our great God and Savior, Christ Jesus, </a:t>
            </a:r>
          </a:p>
        </p:txBody>
      </p:sp>
    </p:spTree>
    <p:extLst>
      <p:ext uri="{BB962C8B-B14F-4D97-AF65-F5344CB8AC3E}">
        <p14:creationId xmlns:p14="http://schemas.microsoft.com/office/powerpoint/2010/main" val="2625573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A1133-1107-FA1A-EE12-D9F01AF803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6E7C6-C6DF-AF2C-1B85-FFAD9A37F2DF}"/>
              </a:ext>
            </a:extLst>
          </p:cNvPr>
          <p:cNvSpPr>
            <a:spLocks noGrp="1"/>
          </p:cNvSpPr>
          <p:nvPr>
            <p:ph type="title"/>
          </p:nvPr>
        </p:nvSpPr>
        <p:spPr/>
        <p:txBody>
          <a:bodyPr/>
          <a:lstStyle/>
          <a:p>
            <a:r>
              <a:rPr lang="en-US" sz="4400" dirty="0"/>
              <a:t>Heb 3:6 but Christ was faithful as a Son over His house--whose house we are, if we hold fast our confidence and the boast of our hope firm until the end.</a:t>
            </a:r>
          </a:p>
        </p:txBody>
      </p:sp>
    </p:spTree>
    <p:extLst>
      <p:ext uri="{BB962C8B-B14F-4D97-AF65-F5344CB8AC3E}">
        <p14:creationId xmlns:p14="http://schemas.microsoft.com/office/powerpoint/2010/main" val="29986389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FC899-9E19-0FAE-F8BC-702B01D986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B5BD67-D462-D30A-E60C-B3C6A8EDBD1B}"/>
              </a:ext>
            </a:extLst>
          </p:cNvPr>
          <p:cNvSpPr>
            <a:spLocks noGrp="1"/>
          </p:cNvSpPr>
          <p:nvPr>
            <p:ph type="title"/>
          </p:nvPr>
        </p:nvSpPr>
        <p:spPr/>
        <p:txBody>
          <a:bodyPr/>
          <a:lstStyle/>
          <a:p>
            <a:r>
              <a:rPr lang="en-US" sz="4400" dirty="0"/>
              <a:t>We are to walk in the Light, as He Himself is the Light, continuing in what Jesus Christ has purchased and established for us, taking advantage of the provisions from the Father, through His marvelous unselfish acts of love and grace. </a:t>
            </a:r>
          </a:p>
        </p:txBody>
      </p:sp>
    </p:spTree>
    <p:extLst>
      <p:ext uri="{BB962C8B-B14F-4D97-AF65-F5344CB8AC3E}">
        <p14:creationId xmlns:p14="http://schemas.microsoft.com/office/powerpoint/2010/main" val="21021162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677C1-C742-0F4D-8D8D-43F13E93E0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A6EFEA-DB7F-BF1B-40DF-D03305D12F33}"/>
              </a:ext>
            </a:extLst>
          </p:cNvPr>
          <p:cNvSpPr>
            <a:spLocks noGrp="1"/>
          </p:cNvSpPr>
          <p:nvPr>
            <p:ph type="title"/>
          </p:nvPr>
        </p:nvSpPr>
        <p:spPr/>
        <p:txBody>
          <a:bodyPr/>
          <a:lstStyle/>
          <a:p>
            <a:r>
              <a:rPr lang="en-US" sz="4400" dirty="0"/>
              <a:t>The 3 Categories in the Divine Love of God</a:t>
            </a:r>
            <a:br>
              <a:rPr lang="en-US" sz="4400" dirty="0"/>
            </a:br>
            <a:r>
              <a:rPr lang="en-US" sz="4400" dirty="0"/>
              <a:t>1. Divine Personal love, Eph 1:5, 2:4,7,10.</a:t>
            </a:r>
            <a:br>
              <a:rPr lang="en-US" sz="4400" dirty="0"/>
            </a:br>
            <a:r>
              <a:rPr lang="en-US" sz="4400" dirty="0"/>
              <a:t>2. Divine Impersonal love, </a:t>
            </a:r>
            <a:br>
              <a:rPr lang="en-US" sz="4400" dirty="0"/>
            </a:br>
            <a:r>
              <a:rPr lang="en-US" sz="4400" dirty="0"/>
              <a:t>John 3:16, 1Jo 4:7-12,15-21.</a:t>
            </a:r>
            <a:br>
              <a:rPr lang="en-US" sz="4400" dirty="0"/>
            </a:br>
            <a:br>
              <a:rPr lang="en-US" sz="4400" dirty="0"/>
            </a:br>
            <a:r>
              <a:rPr lang="en-US" sz="4400" dirty="0"/>
              <a:t>3. Divine self-esteem, that comes from His essence. </a:t>
            </a:r>
            <a:br>
              <a:rPr lang="en-US" sz="4400" dirty="0"/>
            </a:br>
            <a:endParaRPr lang="en-US" sz="4400" dirty="0"/>
          </a:p>
        </p:txBody>
      </p:sp>
    </p:spTree>
    <p:extLst>
      <p:ext uri="{BB962C8B-B14F-4D97-AF65-F5344CB8AC3E}">
        <p14:creationId xmlns:p14="http://schemas.microsoft.com/office/powerpoint/2010/main" val="9159040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477D1-E943-A47A-A4CC-E07B29558A36}"/>
              </a:ext>
            </a:extLst>
          </p:cNvPr>
          <p:cNvSpPr>
            <a:spLocks noGrp="1"/>
          </p:cNvSpPr>
          <p:nvPr>
            <p:ph type="title"/>
          </p:nvPr>
        </p:nvSpPr>
        <p:spPr/>
        <p:txBody>
          <a:bodyPr/>
          <a:lstStyle/>
          <a:p>
            <a:r>
              <a:rPr lang="en-US" sz="4400" dirty="0"/>
              <a:t>Agapē = a self-giving divine love which emanates from God and is to be reflected in believers; </a:t>
            </a:r>
            <a:br>
              <a:rPr lang="en-US" sz="4400" dirty="0"/>
            </a:br>
            <a:br>
              <a:rPr lang="en-US" sz="4400"/>
            </a:br>
            <a:r>
              <a:rPr lang="en-US" sz="4400"/>
              <a:t>an impersonal love </a:t>
            </a:r>
            <a:r>
              <a:rPr lang="en-US" sz="4400" dirty="0"/>
              <a:t>that is concern for others rather than self and should govern over the practices of all spiritual gifts within the believer, as the Apostle Paul taught.</a:t>
            </a:r>
            <a:br>
              <a:rPr lang="en-US" sz="4400" dirty="0"/>
            </a:br>
            <a:endParaRPr lang="en-US" sz="4400" dirty="0"/>
          </a:p>
        </p:txBody>
      </p:sp>
    </p:spTree>
    <p:extLst>
      <p:ext uri="{BB962C8B-B14F-4D97-AF65-F5344CB8AC3E}">
        <p14:creationId xmlns:p14="http://schemas.microsoft.com/office/powerpoint/2010/main" val="32393830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FCE75-79F4-DA4D-9F5A-EE66B57274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ADD958-FE0D-90C3-BBD6-C396F7B48DA0}"/>
              </a:ext>
            </a:extLst>
          </p:cNvPr>
          <p:cNvSpPr>
            <a:spLocks noGrp="1"/>
          </p:cNvSpPr>
          <p:nvPr>
            <p:ph type="title"/>
          </p:nvPr>
        </p:nvSpPr>
        <p:spPr/>
        <p:txBody>
          <a:bodyPr/>
          <a:lstStyle/>
          <a:p>
            <a:r>
              <a:rPr lang="en-US" sz="4400" dirty="0"/>
              <a:t>Jam 2:8 If, however, you are fulfilling the royal law according to the Scripture, “YOU SHALL LOVE YOUR NEIGHBOR AS YOURSELF,” you are doing well. </a:t>
            </a:r>
          </a:p>
        </p:txBody>
      </p:sp>
    </p:spTree>
    <p:extLst>
      <p:ext uri="{BB962C8B-B14F-4D97-AF65-F5344CB8AC3E}">
        <p14:creationId xmlns:p14="http://schemas.microsoft.com/office/powerpoint/2010/main" val="35552468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AB4B6-4BC5-820F-9ECA-963BD8AD7E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A40113-268D-D4A0-FDC4-6AF7206D0227}"/>
              </a:ext>
            </a:extLst>
          </p:cNvPr>
          <p:cNvSpPr>
            <a:spLocks noGrp="1"/>
          </p:cNvSpPr>
          <p:nvPr>
            <p:ph type="title"/>
          </p:nvPr>
        </p:nvSpPr>
        <p:spPr/>
        <p:txBody>
          <a:bodyPr/>
          <a:lstStyle/>
          <a:p>
            <a:r>
              <a:rPr lang="en-US" sz="4400" dirty="0"/>
              <a:t>Mat 22:37 And He said to him, “ ‘YOU SHALL LOVE THE LORD YOUR GOD WITH ALL YOUR HEART, AND WITH ALL YOUR SOUL, AND WITH ALL YOUR MIND.’ </a:t>
            </a:r>
            <a:br>
              <a:rPr lang="en-US" sz="4400" dirty="0"/>
            </a:br>
            <a:br>
              <a:rPr lang="en-US" sz="4400" dirty="0"/>
            </a:br>
            <a:r>
              <a:rPr lang="en-US" sz="4400" dirty="0"/>
              <a:t> Mat 22:38 This is the great and foremost commandment. </a:t>
            </a:r>
            <a:br>
              <a:rPr lang="en-US" sz="4400" dirty="0"/>
            </a:br>
            <a:endParaRPr lang="en-US" sz="4400" dirty="0"/>
          </a:p>
        </p:txBody>
      </p:sp>
    </p:spTree>
    <p:extLst>
      <p:ext uri="{BB962C8B-B14F-4D97-AF65-F5344CB8AC3E}">
        <p14:creationId xmlns:p14="http://schemas.microsoft.com/office/powerpoint/2010/main" val="9752032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FC6E9-3AAB-A0AA-4CAD-AD71CA68BC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E84333-3D89-BD21-9270-82D0FBE9236F}"/>
              </a:ext>
            </a:extLst>
          </p:cNvPr>
          <p:cNvSpPr>
            <a:spLocks noGrp="1"/>
          </p:cNvSpPr>
          <p:nvPr>
            <p:ph type="title"/>
          </p:nvPr>
        </p:nvSpPr>
        <p:spPr/>
        <p:txBody>
          <a:bodyPr/>
          <a:lstStyle/>
          <a:p>
            <a:r>
              <a:rPr lang="en-US" sz="4400" dirty="0"/>
              <a:t>Mat 22:39 The second is like it, ‘YOU SHALL LOVE YOUR NEIGHBOR AS YOURSELF.’ </a:t>
            </a:r>
            <a:br>
              <a:rPr lang="en-US" sz="4400" dirty="0"/>
            </a:br>
            <a:br>
              <a:rPr lang="en-US" sz="4400" dirty="0"/>
            </a:br>
            <a:r>
              <a:rPr lang="en-US" sz="4400" dirty="0"/>
              <a:t>Mat 22:40 On these two commandments, depend the whole Law and the Prophets.”</a:t>
            </a:r>
            <a:br>
              <a:rPr lang="en-US" sz="4400" dirty="0"/>
            </a:br>
            <a:endParaRPr lang="en-US" sz="4400" dirty="0"/>
          </a:p>
        </p:txBody>
      </p:sp>
    </p:spTree>
    <p:extLst>
      <p:ext uri="{BB962C8B-B14F-4D97-AF65-F5344CB8AC3E}">
        <p14:creationId xmlns:p14="http://schemas.microsoft.com/office/powerpoint/2010/main" val="4183233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A9C00-4A3B-2A81-1A20-B76E4AB36F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05C5D5-45DA-D5EE-BF15-BDCB05BC1E88}"/>
              </a:ext>
            </a:extLst>
          </p:cNvPr>
          <p:cNvSpPr>
            <a:spLocks noGrp="1"/>
          </p:cNvSpPr>
          <p:nvPr>
            <p:ph type="title"/>
          </p:nvPr>
        </p:nvSpPr>
        <p:spPr/>
        <p:txBody>
          <a:bodyPr/>
          <a:lstStyle/>
          <a:p>
            <a:r>
              <a:rPr lang="en-US" sz="4400" dirty="0"/>
              <a:t>Gal 3:22 But the Scripture has shut up everyone under sin, </a:t>
            </a:r>
            <a:br>
              <a:rPr lang="en-US" sz="4400" dirty="0"/>
            </a:br>
            <a:r>
              <a:rPr lang="en-US" sz="4400" dirty="0"/>
              <a:t>so that the promise by faith in Jesus Christ might be given to those who believe.</a:t>
            </a:r>
          </a:p>
        </p:txBody>
      </p:sp>
    </p:spTree>
    <p:extLst>
      <p:ext uri="{BB962C8B-B14F-4D97-AF65-F5344CB8AC3E}">
        <p14:creationId xmlns:p14="http://schemas.microsoft.com/office/powerpoint/2010/main" val="2490744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FCBB9-8DA0-50C2-939A-3D7570BE32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AEC728-6765-23E5-ACAC-E3E98763C0A3}"/>
              </a:ext>
            </a:extLst>
          </p:cNvPr>
          <p:cNvSpPr>
            <a:spLocks noGrp="1"/>
          </p:cNvSpPr>
          <p:nvPr>
            <p:ph type="title"/>
          </p:nvPr>
        </p:nvSpPr>
        <p:spPr/>
        <p:txBody>
          <a:bodyPr/>
          <a:lstStyle/>
          <a:p>
            <a:r>
              <a:rPr lang="en-US" sz="4400" dirty="0"/>
              <a:t>Gal 3:23 But before faith came, we were kept in custody under the law, being shut up to the faith which was later to be revealed.</a:t>
            </a:r>
          </a:p>
        </p:txBody>
      </p:sp>
    </p:spTree>
    <p:extLst>
      <p:ext uri="{BB962C8B-B14F-4D97-AF65-F5344CB8AC3E}">
        <p14:creationId xmlns:p14="http://schemas.microsoft.com/office/powerpoint/2010/main" val="37182816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52C4D-5910-DCF9-E9F2-A6B42F1353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2EE00A-9D65-EDCF-4989-A9D5631E87B1}"/>
              </a:ext>
            </a:extLst>
          </p:cNvPr>
          <p:cNvSpPr>
            <a:spLocks noGrp="1"/>
          </p:cNvSpPr>
          <p:nvPr>
            <p:ph type="title"/>
          </p:nvPr>
        </p:nvSpPr>
        <p:spPr/>
        <p:txBody>
          <a:bodyPr/>
          <a:lstStyle/>
          <a:p>
            <a:r>
              <a:rPr lang="en-US" sz="4400" dirty="0"/>
              <a:t>Gal 3:24 Therefore the Law has become our tutor to lead us to Christ, so that we may be justified by faith. </a:t>
            </a:r>
          </a:p>
        </p:txBody>
      </p:sp>
    </p:spTree>
    <p:extLst>
      <p:ext uri="{BB962C8B-B14F-4D97-AF65-F5344CB8AC3E}">
        <p14:creationId xmlns:p14="http://schemas.microsoft.com/office/powerpoint/2010/main" val="11410173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8486B-5BDB-0835-F067-6441484484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31CF7E-5C2B-69C9-7AF7-A11AB3B1538A}"/>
              </a:ext>
            </a:extLst>
          </p:cNvPr>
          <p:cNvSpPr>
            <a:spLocks noGrp="1"/>
          </p:cNvSpPr>
          <p:nvPr>
            <p:ph type="title"/>
          </p:nvPr>
        </p:nvSpPr>
        <p:spPr/>
        <p:txBody>
          <a:bodyPr/>
          <a:lstStyle/>
          <a:p>
            <a:r>
              <a:rPr lang="en-US" sz="4400" dirty="0"/>
              <a:t>Gal 5:13 For you were called to freedom, brethren; only do not turn your freedom into an opportunity for the flesh, but through love serve one another. </a:t>
            </a:r>
          </a:p>
        </p:txBody>
      </p:sp>
    </p:spTree>
    <p:extLst>
      <p:ext uri="{BB962C8B-B14F-4D97-AF65-F5344CB8AC3E}">
        <p14:creationId xmlns:p14="http://schemas.microsoft.com/office/powerpoint/2010/main" val="15907097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18BF7-A404-8372-1739-95DC918D98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C68199-7AAB-BBF0-14D0-3B868D1720B7}"/>
              </a:ext>
            </a:extLst>
          </p:cNvPr>
          <p:cNvSpPr>
            <a:spLocks noGrp="1"/>
          </p:cNvSpPr>
          <p:nvPr>
            <p:ph type="title"/>
          </p:nvPr>
        </p:nvSpPr>
        <p:spPr/>
        <p:txBody>
          <a:bodyPr/>
          <a:lstStyle/>
          <a:p>
            <a:r>
              <a:rPr lang="en-US" sz="4800" dirty="0"/>
              <a:t>Gal 5:14 For the whole Law is fulfilled in one word, in the statement, “YOU SHALL LOVE YOUR NEIGHBOR AS YOURSELF.” </a:t>
            </a:r>
          </a:p>
        </p:txBody>
      </p:sp>
    </p:spTree>
    <p:extLst>
      <p:ext uri="{BB962C8B-B14F-4D97-AF65-F5344CB8AC3E}">
        <p14:creationId xmlns:p14="http://schemas.microsoft.com/office/powerpoint/2010/main" val="3928020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CC1A4-DDF0-B61C-8DB0-706277BC1B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C28367-FAA9-BA53-8B08-6604A66D0AB7}"/>
              </a:ext>
            </a:extLst>
          </p:cNvPr>
          <p:cNvSpPr>
            <a:spLocks noGrp="1"/>
          </p:cNvSpPr>
          <p:nvPr>
            <p:ph type="title"/>
          </p:nvPr>
        </p:nvSpPr>
        <p:spPr/>
        <p:txBody>
          <a:bodyPr/>
          <a:lstStyle/>
          <a:p>
            <a:r>
              <a:rPr lang="en-US" sz="4800" dirty="0"/>
              <a:t>Divine impersonal love of God always emphasizes the virtue of the subject and places all the merit on the subject, that being a Holy and Righteous God. </a:t>
            </a:r>
          </a:p>
        </p:txBody>
      </p:sp>
    </p:spTree>
    <p:extLst>
      <p:ext uri="{BB962C8B-B14F-4D97-AF65-F5344CB8AC3E}">
        <p14:creationId xmlns:p14="http://schemas.microsoft.com/office/powerpoint/2010/main" val="29430547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EE4C6-8E9A-3A48-7EB0-C7524F5560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0F53B7-0F4C-FFEF-A53F-EEA1B33EF315}"/>
              </a:ext>
            </a:extLst>
          </p:cNvPr>
          <p:cNvSpPr>
            <a:spLocks noGrp="1"/>
          </p:cNvSpPr>
          <p:nvPr>
            <p:ph type="title"/>
          </p:nvPr>
        </p:nvSpPr>
        <p:spPr/>
        <p:txBody>
          <a:bodyPr/>
          <a:lstStyle/>
          <a:p>
            <a:r>
              <a:rPr lang="en-US" sz="4800" dirty="0"/>
              <a:t>John 3:16 “For God so loved the world, that He gave His only begotten Son, that whoever believes in Him shall not perish, but have eternal life. </a:t>
            </a:r>
          </a:p>
        </p:txBody>
      </p:sp>
    </p:spTree>
    <p:extLst>
      <p:ext uri="{BB962C8B-B14F-4D97-AF65-F5344CB8AC3E}">
        <p14:creationId xmlns:p14="http://schemas.microsoft.com/office/powerpoint/2010/main" val="7144833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48D48-46B6-10FE-AC63-757BF17802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A061EB-9BE4-D04C-8E1C-9BCFD29F62EC}"/>
              </a:ext>
            </a:extLst>
          </p:cNvPr>
          <p:cNvSpPr>
            <a:spLocks noGrp="1"/>
          </p:cNvSpPr>
          <p:nvPr>
            <p:ph type="title"/>
          </p:nvPr>
        </p:nvSpPr>
        <p:spPr/>
        <p:txBody>
          <a:bodyPr/>
          <a:lstStyle/>
          <a:p>
            <a:r>
              <a:rPr lang="en-US" sz="4800" dirty="0"/>
              <a:t> Isa 64:6 For all of us have become like one who is unclean,</a:t>
            </a:r>
            <a:br>
              <a:rPr lang="en-US" sz="4800" dirty="0"/>
            </a:br>
            <a:r>
              <a:rPr lang="en-US" sz="4800" dirty="0"/>
              <a:t>And all our righteous deeds are like a filthy garment;</a:t>
            </a:r>
            <a:br>
              <a:rPr lang="en-US" sz="4800" dirty="0"/>
            </a:br>
            <a:endParaRPr lang="en-US" sz="4800" dirty="0"/>
          </a:p>
        </p:txBody>
      </p:sp>
    </p:spTree>
    <p:extLst>
      <p:ext uri="{BB962C8B-B14F-4D97-AF65-F5344CB8AC3E}">
        <p14:creationId xmlns:p14="http://schemas.microsoft.com/office/powerpoint/2010/main" val="34548318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EB648-1807-5CFE-261B-91C3B38AC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C2E11D-6604-4464-FEAE-DF7E50EEAC57}"/>
              </a:ext>
            </a:extLst>
          </p:cNvPr>
          <p:cNvSpPr>
            <a:spLocks noGrp="1"/>
          </p:cNvSpPr>
          <p:nvPr>
            <p:ph type="title"/>
          </p:nvPr>
        </p:nvSpPr>
        <p:spPr/>
        <p:txBody>
          <a:bodyPr/>
          <a:lstStyle/>
          <a:p>
            <a:r>
              <a:rPr lang="en-US" sz="4400" dirty="0"/>
              <a:t>Rom 3:25 whom God displayed publicly as a propitiation in His blood through faith. </a:t>
            </a:r>
            <a:br>
              <a:rPr lang="en-US" sz="4400" dirty="0"/>
            </a:br>
            <a:r>
              <a:rPr lang="en-US" sz="4400" dirty="0"/>
              <a:t>This was to demonstrate His righteousness, because in the forbearance of God He passed over the sins previously committed;</a:t>
            </a:r>
          </a:p>
        </p:txBody>
      </p:sp>
    </p:spTree>
    <p:extLst>
      <p:ext uri="{BB962C8B-B14F-4D97-AF65-F5344CB8AC3E}">
        <p14:creationId xmlns:p14="http://schemas.microsoft.com/office/powerpoint/2010/main" val="32749010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2ED26-9194-09A7-EFFB-381B82CC70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E42910-DF57-C061-5C16-5987EF54084F}"/>
              </a:ext>
            </a:extLst>
          </p:cNvPr>
          <p:cNvSpPr>
            <a:spLocks noGrp="1"/>
          </p:cNvSpPr>
          <p:nvPr>
            <p:ph type="title"/>
          </p:nvPr>
        </p:nvSpPr>
        <p:spPr/>
        <p:txBody>
          <a:bodyPr/>
          <a:lstStyle/>
          <a:p>
            <a:r>
              <a:rPr lang="en-US" sz="4800" dirty="0"/>
              <a:t>John 6:46 Not that anyone has seen the Father, except the One who is from God; </a:t>
            </a:r>
            <a:br>
              <a:rPr lang="en-US" sz="4800" dirty="0"/>
            </a:br>
            <a:r>
              <a:rPr lang="en-US" sz="4800" dirty="0"/>
              <a:t>He has seen the Father. </a:t>
            </a:r>
          </a:p>
        </p:txBody>
      </p:sp>
    </p:spTree>
    <p:extLst>
      <p:ext uri="{BB962C8B-B14F-4D97-AF65-F5344CB8AC3E}">
        <p14:creationId xmlns:p14="http://schemas.microsoft.com/office/powerpoint/2010/main" val="2202016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7C29F41-4B05-60DE-DA95-24592A519202}"/>
              </a:ext>
            </a:extLst>
          </p:cNvPr>
          <p:cNvPicPr>
            <a:picLocks noChangeAspect="1"/>
          </p:cNvPicPr>
          <p:nvPr/>
        </p:nvPicPr>
        <p:blipFill>
          <a:blip r:embed="rId2"/>
          <a:stretch>
            <a:fillRect/>
          </a:stretch>
        </p:blipFill>
        <p:spPr>
          <a:xfrm>
            <a:off x="96716" y="365125"/>
            <a:ext cx="8974132" cy="6044467"/>
          </a:xfrm>
          <a:prstGeom prst="rect">
            <a:avLst/>
          </a:prstGeom>
        </p:spPr>
      </p:pic>
      <p:sp>
        <p:nvSpPr>
          <p:cNvPr id="2" name="Title 1">
            <a:extLst>
              <a:ext uri="{FF2B5EF4-FFF2-40B4-BE49-F238E27FC236}">
                <a16:creationId xmlns:a16="http://schemas.microsoft.com/office/drawing/2014/main" id="{363689C3-D446-81FF-5929-AB061E918E9D}"/>
              </a:ext>
            </a:extLst>
          </p:cNvPr>
          <p:cNvSpPr>
            <a:spLocks noGrp="1"/>
          </p:cNvSpPr>
          <p:nvPr>
            <p:ph type="title"/>
          </p:nvPr>
        </p:nvSpPr>
        <p:spPr/>
        <p:txBody>
          <a:bodyPr/>
          <a:lstStyle/>
          <a:p>
            <a:endParaRPr lang="en-US" sz="4400" dirty="0"/>
          </a:p>
        </p:txBody>
      </p:sp>
    </p:spTree>
    <p:extLst>
      <p:ext uri="{BB962C8B-B14F-4D97-AF65-F5344CB8AC3E}">
        <p14:creationId xmlns:p14="http://schemas.microsoft.com/office/powerpoint/2010/main" val="35952676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B67FE-24B6-C30A-9725-0217659E04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CB4D1E-9362-56C4-3FD5-1239291549C9}"/>
              </a:ext>
            </a:extLst>
          </p:cNvPr>
          <p:cNvSpPr>
            <a:spLocks noGrp="1"/>
          </p:cNvSpPr>
          <p:nvPr>
            <p:ph type="title"/>
          </p:nvPr>
        </p:nvSpPr>
        <p:spPr/>
        <p:txBody>
          <a:bodyPr/>
          <a:lstStyle/>
          <a:p>
            <a:r>
              <a:rPr lang="en-US" sz="4800" dirty="0"/>
              <a:t>John 14:9 Jesus said to him, “Have I been so long with you, and yet you have not come to know Me, Philip? </a:t>
            </a:r>
            <a:br>
              <a:rPr lang="en-US" sz="4800" dirty="0"/>
            </a:br>
            <a:r>
              <a:rPr lang="en-US" sz="4800" dirty="0"/>
              <a:t>He who has seen Me has seen the Father; how can you say, ‘Show us the Father’?</a:t>
            </a:r>
            <a:br>
              <a:rPr lang="en-US" sz="4800" dirty="0"/>
            </a:br>
            <a:endParaRPr lang="en-US" sz="4800" dirty="0"/>
          </a:p>
        </p:txBody>
      </p:sp>
    </p:spTree>
    <p:extLst>
      <p:ext uri="{BB962C8B-B14F-4D97-AF65-F5344CB8AC3E}">
        <p14:creationId xmlns:p14="http://schemas.microsoft.com/office/powerpoint/2010/main" val="27646634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8AA1B-9929-B2A5-BB9C-084BC45C0D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A11690-A740-3BF0-B88F-1DAD97F30F03}"/>
              </a:ext>
            </a:extLst>
          </p:cNvPr>
          <p:cNvSpPr>
            <a:spLocks noGrp="1"/>
          </p:cNvSpPr>
          <p:nvPr>
            <p:ph type="title"/>
          </p:nvPr>
        </p:nvSpPr>
        <p:spPr/>
        <p:txBody>
          <a:bodyPr/>
          <a:lstStyle/>
          <a:p>
            <a:r>
              <a:rPr lang="en-US" sz="4800" dirty="0"/>
              <a:t>John 14:10 Do you not believe that I am in the Father, and the Father is in Me? The words that I say to you I do not speak on My own initiative, but the Father abiding in Me does His works. </a:t>
            </a:r>
          </a:p>
        </p:txBody>
      </p:sp>
    </p:spTree>
    <p:extLst>
      <p:ext uri="{BB962C8B-B14F-4D97-AF65-F5344CB8AC3E}">
        <p14:creationId xmlns:p14="http://schemas.microsoft.com/office/powerpoint/2010/main" val="27124195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5C642-7C7B-9D27-213C-BC29B4B679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78A516-0285-19FD-3BC5-4835156B7F6E}"/>
              </a:ext>
            </a:extLst>
          </p:cNvPr>
          <p:cNvSpPr>
            <a:spLocks noGrp="1"/>
          </p:cNvSpPr>
          <p:nvPr>
            <p:ph type="title"/>
          </p:nvPr>
        </p:nvSpPr>
        <p:spPr/>
        <p:txBody>
          <a:bodyPr/>
          <a:lstStyle/>
          <a:p>
            <a:r>
              <a:rPr lang="en-US" sz="4800" dirty="0"/>
              <a:t>John 14:11 Believe Me that I am in the Father and the Father is in Me; otherwise believe because of the works themselves. </a:t>
            </a:r>
          </a:p>
        </p:txBody>
      </p:sp>
    </p:spTree>
    <p:extLst>
      <p:ext uri="{BB962C8B-B14F-4D97-AF65-F5344CB8AC3E}">
        <p14:creationId xmlns:p14="http://schemas.microsoft.com/office/powerpoint/2010/main" val="17662947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78161-8562-EC9A-B064-CAF4F290E3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79A7BC-0C7C-B11C-3F5A-59A0C680CBC9}"/>
              </a:ext>
            </a:extLst>
          </p:cNvPr>
          <p:cNvSpPr>
            <a:spLocks noGrp="1"/>
          </p:cNvSpPr>
          <p:nvPr>
            <p:ph type="title"/>
          </p:nvPr>
        </p:nvSpPr>
        <p:spPr/>
        <p:txBody>
          <a:bodyPr/>
          <a:lstStyle/>
          <a:p>
            <a:r>
              <a:rPr lang="en-US" sz="4800" dirty="0"/>
              <a:t>With Christ as our example, Divine impersonal love becomes the pattern for impersonal love in believers. </a:t>
            </a:r>
          </a:p>
        </p:txBody>
      </p:sp>
    </p:spTree>
    <p:extLst>
      <p:ext uri="{BB962C8B-B14F-4D97-AF65-F5344CB8AC3E}">
        <p14:creationId xmlns:p14="http://schemas.microsoft.com/office/powerpoint/2010/main" val="9135067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AAED7-F3E1-CA72-F59A-C0C2C91D22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871FF7-A5B9-77F9-E48D-D81E3F122F3D}"/>
              </a:ext>
            </a:extLst>
          </p:cNvPr>
          <p:cNvSpPr>
            <a:spLocks noGrp="1"/>
          </p:cNvSpPr>
          <p:nvPr>
            <p:ph type="title"/>
          </p:nvPr>
        </p:nvSpPr>
        <p:spPr/>
        <p:txBody>
          <a:bodyPr/>
          <a:lstStyle/>
          <a:p>
            <a:r>
              <a:rPr lang="en-US" sz="4800" dirty="0"/>
              <a:t>Jesus’ command - Mat 5:44 But I say to you, love your enemies and pray for those who persecute you,</a:t>
            </a:r>
            <a:br>
              <a:rPr lang="en-US" sz="4800" dirty="0"/>
            </a:br>
            <a:br>
              <a:rPr lang="en-US" sz="4800" dirty="0"/>
            </a:br>
            <a:r>
              <a:rPr lang="en-US" sz="4800" dirty="0"/>
              <a:t>Jesus’ actions - Luke 23:34 ‘Father forgive them; for they know not what they </a:t>
            </a:r>
            <a:r>
              <a:rPr lang="en-US" sz="4800" u="sng" dirty="0"/>
              <a:t>are doing</a:t>
            </a:r>
            <a:r>
              <a:rPr lang="en-US" sz="4800" dirty="0"/>
              <a:t>’. </a:t>
            </a:r>
            <a:br>
              <a:rPr lang="en-US" sz="4800" dirty="0"/>
            </a:br>
            <a:endParaRPr lang="en-US" sz="4800" dirty="0"/>
          </a:p>
        </p:txBody>
      </p:sp>
    </p:spTree>
    <p:extLst>
      <p:ext uri="{BB962C8B-B14F-4D97-AF65-F5344CB8AC3E}">
        <p14:creationId xmlns:p14="http://schemas.microsoft.com/office/powerpoint/2010/main" val="27246207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0A467-C41D-0148-B178-7DB9BD3C48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64A178-A02D-322A-0960-914150431ED1}"/>
              </a:ext>
            </a:extLst>
          </p:cNvPr>
          <p:cNvSpPr>
            <a:spLocks noGrp="1"/>
          </p:cNvSpPr>
          <p:nvPr>
            <p:ph type="title"/>
          </p:nvPr>
        </p:nvSpPr>
        <p:spPr/>
        <p:txBody>
          <a:bodyPr/>
          <a:lstStyle/>
          <a:p>
            <a:r>
              <a:rPr lang="en-US" sz="4800" dirty="0"/>
              <a:t>John 3:3 Jesus answered and said to him, “Truly, truly, I say to you, unless one is born again, he cannot see the kingdom of God.” </a:t>
            </a:r>
          </a:p>
        </p:txBody>
      </p:sp>
    </p:spTree>
    <p:extLst>
      <p:ext uri="{BB962C8B-B14F-4D97-AF65-F5344CB8AC3E}">
        <p14:creationId xmlns:p14="http://schemas.microsoft.com/office/powerpoint/2010/main" val="12035098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AFA70-080B-B08B-E36D-7512175D36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D7B7E9-10E7-1827-DC5D-AF8AEB50746B}"/>
              </a:ext>
            </a:extLst>
          </p:cNvPr>
          <p:cNvSpPr>
            <a:spLocks noGrp="1"/>
          </p:cNvSpPr>
          <p:nvPr>
            <p:ph type="title"/>
          </p:nvPr>
        </p:nvSpPr>
        <p:spPr/>
        <p:txBody>
          <a:bodyPr/>
          <a:lstStyle/>
          <a:p>
            <a:r>
              <a:rPr lang="en-US" sz="4800" dirty="0"/>
              <a:t>Rom 5:8 But God demonstrates His own love toward us, in that while we were yet sinners, Christ died for us. </a:t>
            </a:r>
          </a:p>
        </p:txBody>
      </p:sp>
    </p:spTree>
    <p:extLst>
      <p:ext uri="{BB962C8B-B14F-4D97-AF65-F5344CB8AC3E}">
        <p14:creationId xmlns:p14="http://schemas.microsoft.com/office/powerpoint/2010/main" val="32640945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A5A79-42C6-3415-1666-AA425BB433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D4F6BD-0B2F-8F95-CFD9-AEBFFBDC3D43}"/>
              </a:ext>
            </a:extLst>
          </p:cNvPr>
          <p:cNvSpPr>
            <a:spLocks noGrp="1"/>
          </p:cNvSpPr>
          <p:nvPr>
            <p:ph type="title"/>
          </p:nvPr>
        </p:nvSpPr>
        <p:spPr/>
        <p:txBody>
          <a:bodyPr/>
          <a:lstStyle/>
          <a:p>
            <a:r>
              <a:rPr lang="en-US" sz="4800" dirty="0"/>
              <a:t>Rom 5:9 Much more then, having now been justified by His blood, we shall be saved from the wrath of God </a:t>
            </a:r>
            <a:br>
              <a:rPr lang="en-US" sz="4800" dirty="0"/>
            </a:br>
            <a:r>
              <a:rPr lang="en-US" sz="4800" dirty="0"/>
              <a:t>through Him. </a:t>
            </a:r>
          </a:p>
        </p:txBody>
      </p:sp>
    </p:spTree>
    <p:extLst>
      <p:ext uri="{BB962C8B-B14F-4D97-AF65-F5344CB8AC3E}">
        <p14:creationId xmlns:p14="http://schemas.microsoft.com/office/powerpoint/2010/main" val="10250806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0FDBB-3217-5371-8135-55AEBC3B11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7615DE-EF51-9936-92BF-C749E0D65808}"/>
              </a:ext>
            </a:extLst>
          </p:cNvPr>
          <p:cNvSpPr>
            <a:spLocks noGrp="1"/>
          </p:cNvSpPr>
          <p:nvPr>
            <p:ph type="title"/>
          </p:nvPr>
        </p:nvSpPr>
        <p:spPr/>
        <p:txBody>
          <a:bodyPr/>
          <a:lstStyle/>
          <a:p>
            <a:r>
              <a:rPr lang="en-US" sz="4800" dirty="0"/>
              <a:t>2 Co 5:21 He (God the Father) made Him (Jesus) who knew no sin to be sin on our behalf, so that we might become the righteousness of God in Him (Jesus Christ).</a:t>
            </a:r>
          </a:p>
        </p:txBody>
      </p:sp>
    </p:spTree>
    <p:extLst>
      <p:ext uri="{BB962C8B-B14F-4D97-AF65-F5344CB8AC3E}">
        <p14:creationId xmlns:p14="http://schemas.microsoft.com/office/powerpoint/2010/main" val="18109203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4A420-08CE-73C9-66BB-C7A4D306E546}"/>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ABE9180F-8988-6BFB-B1CB-7DF686DF3B23}"/>
              </a:ext>
            </a:extLst>
          </p:cNvPr>
          <p:cNvPicPr>
            <a:picLocks noChangeAspect="1"/>
          </p:cNvPicPr>
          <p:nvPr/>
        </p:nvPicPr>
        <p:blipFill>
          <a:blip r:embed="rId2"/>
          <a:stretch>
            <a:fillRect/>
          </a:stretch>
        </p:blipFill>
        <p:spPr>
          <a:xfrm>
            <a:off x="193431" y="597876"/>
            <a:ext cx="8768617" cy="5345723"/>
          </a:xfrm>
          <a:prstGeom prst="rect">
            <a:avLst/>
          </a:prstGeom>
        </p:spPr>
      </p:pic>
      <p:sp>
        <p:nvSpPr>
          <p:cNvPr id="2" name="Title 1">
            <a:extLst>
              <a:ext uri="{FF2B5EF4-FFF2-40B4-BE49-F238E27FC236}">
                <a16:creationId xmlns:a16="http://schemas.microsoft.com/office/drawing/2014/main" id="{9FF74FF5-38AD-E100-0A66-06181BF9B96C}"/>
              </a:ext>
            </a:extLst>
          </p:cNvPr>
          <p:cNvSpPr>
            <a:spLocks noGrp="1"/>
          </p:cNvSpPr>
          <p:nvPr>
            <p:ph type="title"/>
          </p:nvPr>
        </p:nvSpPr>
        <p:spPr/>
        <p:txBody>
          <a:bodyPr/>
          <a:lstStyle/>
          <a:p>
            <a:endParaRPr lang="en-US" sz="4800" dirty="0"/>
          </a:p>
        </p:txBody>
      </p:sp>
    </p:spTree>
    <p:extLst>
      <p:ext uri="{BB962C8B-B14F-4D97-AF65-F5344CB8AC3E}">
        <p14:creationId xmlns:p14="http://schemas.microsoft.com/office/powerpoint/2010/main" val="4250845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000" dirty="0"/>
              <a:t>The 3 Categories in the Divine </a:t>
            </a:r>
            <a:br>
              <a:rPr lang="en-US" sz="4000" dirty="0"/>
            </a:br>
            <a:r>
              <a:rPr lang="en-US" sz="4000" dirty="0"/>
              <a:t>Love of God</a:t>
            </a:r>
            <a:br>
              <a:rPr lang="en-US" sz="4000" dirty="0"/>
            </a:br>
            <a:br>
              <a:rPr lang="en-US" sz="4000" dirty="0"/>
            </a:br>
            <a:r>
              <a:rPr lang="en-US" sz="4000" dirty="0"/>
              <a:t>1. Divine Personal love, Eph 1:5, </a:t>
            </a:r>
            <a:br>
              <a:rPr lang="en-US" sz="4000" dirty="0"/>
            </a:br>
            <a:r>
              <a:rPr lang="en-US" sz="4000" dirty="0"/>
              <a:t>Eph 2:4,7,10.</a:t>
            </a:r>
            <a:br>
              <a:rPr lang="en-US" sz="4000" dirty="0"/>
            </a:br>
            <a:r>
              <a:rPr lang="en-US" sz="4000" dirty="0"/>
              <a:t>2. Divine Impersonal love, Jo 3:16, 1Jo 4:7-12, 15-21.</a:t>
            </a:r>
            <a:br>
              <a:rPr lang="en-US" sz="4000" dirty="0"/>
            </a:br>
            <a:r>
              <a:rPr lang="en-US" sz="4000" dirty="0"/>
              <a:t>3. Divine self-esteem, that comes from His essence. </a:t>
            </a:r>
            <a:br>
              <a:rPr lang="en-US" sz="4800" dirty="0"/>
            </a:br>
            <a:endParaRPr sz="4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974C646B-FD24-DCA4-F7C2-55BF272F3B0F}"/>
            </a:ext>
          </a:extLst>
        </p:cNvPr>
        <p:cNvGrpSpPr/>
        <p:nvPr/>
      </p:nvGrpSpPr>
      <p:grpSpPr>
        <a:xfrm>
          <a:off x="0" y="0"/>
          <a:ext cx="0" cy="0"/>
          <a:chOff x="0" y="0"/>
          <a:chExt cx="0" cy="0"/>
        </a:xfrm>
      </p:grpSpPr>
      <p:sp>
        <p:nvSpPr>
          <p:cNvPr id="85" name="Google Shape;85;p1">
            <a:extLst>
              <a:ext uri="{FF2B5EF4-FFF2-40B4-BE49-F238E27FC236}">
                <a16:creationId xmlns:a16="http://schemas.microsoft.com/office/drawing/2014/main" id="{AEBA534B-74EB-B9C2-6D30-FCF1133ABB73}"/>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dirty="0"/>
              <a:t>Divine self-esteem is the pattern for spiritual </a:t>
            </a:r>
            <a:br>
              <a:rPr lang="en-US" dirty="0"/>
            </a:br>
            <a:r>
              <a:rPr lang="en-US" dirty="0"/>
              <a:t>self-esteem of the positive believer who is advancing to spiritual maturity. </a:t>
            </a:r>
            <a:endParaRPr dirty="0"/>
          </a:p>
        </p:txBody>
      </p:sp>
    </p:spTree>
    <p:extLst>
      <p:ext uri="{BB962C8B-B14F-4D97-AF65-F5344CB8AC3E}">
        <p14:creationId xmlns:p14="http://schemas.microsoft.com/office/powerpoint/2010/main" val="2840993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4">
          <a:extLst>
            <a:ext uri="{FF2B5EF4-FFF2-40B4-BE49-F238E27FC236}">
              <a16:creationId xmlns:a16="http://schemas.microsoft.com/office/drawing/2014/main" id="{F4725390-CFED-20BF-E19C-3D3719200C29}"/>
            </a:ext>
          </a:extLst>
        </p:cNvPr>
        <p:cNvGrpSpPr/>
        <p:nvPr/>
      </p:nvGrpSpPr>
      <p:grpSpPr>
        <a:xfrm>
          <a:off x="0" y="0"/>
          <a:ext cx="0" cy="0"/>
          <a:chOff x="0" y="0"/>
          <a:chExt cx="0" cy="0"/>
        </a:xfrm>
      </p:grpSpPr>
      <p:sp>
        <p:nvSpPr>
          <p:cNvPr id="85" name="Google Shape;85;p1">
            <a:extLst>
              <a:ext uri="{FF2B5EF4-FFF2-40B4-BE49-F238E27FC236}">
                <a16:creationId xmlns:a16="http://schemas.microsoft.com/office/drawing/2014/main" id="{EBE23955-BF66-118D-C891-56AB100878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Phi 3:16 however, let us keep living by that same standard to which we have attained. </a:t>
            </a:r>
            <a:endParaRPr sz="4800" dirty="0"/>
          </a:p>
        </p:txBody>
      </p:sp>
    </p:spTree>
    <p:extLst>
      <p:ext uri="{BB962C8B-B14F-4D97-AF65-F5344CB8AC3E}">
        <p14:creationId xmlns:p14="http://schemas.microsoft.com/office/powerpoint/2010/main" val="988927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0058D-FC79-763F-61B4-F0BBA3E882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126412-B87A-4311-6E12-CD7F88976A0D}"/>
              </a:ext>
            </a:extLst>
          </p:cNvPr>
          <p:cNvSpPr>
            <a:spLocks noGrp="1"/>
          </p:cNvSpPr>
          <p:nvPr>
            <p:ph type="title"/>
          </p:nvPr>
        </p:nvSpPr>
        <p:spPr/>
        <p:txBody>
          <a:bodyPr/>
          <a:lstStyle/>
          <a:p>
            <a:r>
              <a:rPr lang="en-US" sz="4400" dirty="0"/>
              <a:t>Phi 3:17 Brethren, join in following my example, and observe those who walk according to the pattern you have in us. </a:t>
            </a:r>
          </a:p>
        </p:txBody>
      </p:sp>
    </p:spTree>
    <p:extLst>
      <p:ext uri="{BB962C8B-B14F-4D97-AF65-F5344CB8AC3E}">
        <p14:creationId xmlns:p14="http://schemas.microsoft.com/office/powerpoint/2010/main" val="2278059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BC17A-BFC8-686A-F0E8-22C22A20FC53}"/>
              </a:ext>
            </a:extLst>
          </p:cNvPr>
          <p:cNvSpPr>
            <a:spLocks noGrp="1"/>
          </p:cNvSpPr>
          <p:nvPr>
            <p:ph type="title"/>
          </p:nvPr>
        </p:nvSpPr>
        <p:spPr/>
        <p:txBody>
          <a:bodyPr/>
          <a:lstStyle/>
          <a:p>
            <a:r>
              <a:rPr lang="en-US" sz="4400" dirty="0"/>
              <a:t>Phi 3:18 For many walk, of whom I often told you, and now tell you even weeping, that they are enemies of the cross of Christ, </a:t>
            </a:r>
          </a:p>
        </p:txBody>
      </p:sp>
    </p:spTree>
    <p:extLst>
      <p:ext uri="{BB962C8B-B14F-4D97-AF65-F5344CB8AC3E}">
        <p14:creationId xmlns:p14="http://schemas.microsoft.com/office/powerpoint/2010/main" val="357089564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824</TotalTime>
  <Words>1651</Words>
  <Application>Microsoft Office PowerPoint</Application>
  <PresentationFormat>On-screen Show (4:3)</PresentationFormat>
  <Paragraphs>48</Paragraphs>
  <Slides>50</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50</vt:i4>
      </vt:variant>
    </vt:vector>
  </HeadingPairs>
  <TitlesOfParts>
    <vt:vector size="53"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034 – Understanding the Divine Love Complex –  The Impersonal Divine Love of God depends on Who and What HE is!  Pastor Jason Kauranen Sunday October 5, 2025</vt:lpstr>
      <vt:lpstr>Rebound - 1John 1:9 states,   “ If we confess our sins,  He is faithful and righteous to forgive us our sins and to cleanse us from all unrighteousness”. </vt:lpstr>
      <vt:lpstr>PowerPoint Presentation</vt:lpstr>
      <vt:lpstr>The 3 Categories in the Divine  Love of God  1. Divine Personal love, Eph 1:5,  Eph 2:4,7,10. 2. Divine Impersonal love, Jo 3:16, 1Jo 4:7-12, 15-21. 3. Divine self-esteem, that comes from His essence.  </vt:lpstr>
      <vt:lpstr>Divine self-esteem is the pattern for spiritual  self-esteem of the positive believer who is advancing to spiritual maturity. </vt:lpstr>
      <vt:lpstr>Phi 3:16 however, let us keep living by that same standard to which we have attained. </vt:lpstr>
      <vt:lpstr>Phi 3:17 Brethren, join in following my example, and observe those who walk according to the pattern you have in us. </vt:lpstr>
      <vt:lpstr>Phi 3:18 For many walk, of whom I often told you, and now tell you even weeping, that they are enemies of the cross of Christ, </vt:lpstr>
      <vt:lpstr>Mat 16:24 Then Jesus said to His disciples, “If anyone wishes to come after Me, he must deny himself, and take up his cross and follow Me. </vt:lpstr>
      <vt:lpstr> Mat 16:25 For whoever wishes to save his life will lose it; but whoever loses his life for My sake will find it.</vt:lpstr>
      <vt:lpstr>Mat 16:26 For what will it profit a man if he gains the whole world and forfeits his soul? Or what will a man give in exchange for his soul? </vt:lpstr>
      <vt:lpstr>Deu 4:23 So watch yourselves,  that you do not forget the covenant of the LORD your God which  He made with you, and make for yourselves a graven image in the form of anything against which  the LORD your God has commanded you. </vt:lpstr>
      <vt:lpstr>Deu 8:11“Beware that you  do not forget the LORD your God by not keeping His commandments and His ordinances and  His statutes which I am commanding you today; </vt:lpstr>
      <vt:lpstr>Deu 8:19 It shall come about  if you ever forget the LORD your God and go after other gods and serve them and worship them,  I testify against you today that  you will surely perish. </vt:lpstr>
      <vt:lpstr>Phi 3:20 For our citizenship is in heaven, from which also we eagerly wait for a Savior, the Lord Jesus Christ; </vt:lpstr>
      <vt:lpstr>Phi 3:21 who will transform the body of our humble state  into conformity with the body of His glory, by the exertion  of the power that He has even  to subject all things to Himself. </vt:lpstr>
      <vt:lpstr>Proverbs 23:7 For as he  (a man) thinks within himself, so he is. </vt:lpstr>
      <vt:lpstr>Rom 5:5 … and hope does  not disappoint, because  the love of God has been poured out within our hearts through the Holy Spirit who was given to us. </vt:lpstr>
      <vt:lpstr>Rom 15:12 Again Isaiah says, “THERE SHALL COME  THE ROOT OF JESSE, AND HE WHO ARISES TO RULE OVER THE GENTILES, IN HIM SHALL THE GENTILES HOPE.” </vt:lpstr>
      <vt:lpstr>Rom 15:13 Now may the God  of hope fill you with all joy and peace in believing, so that you will abound in hope by  the power of the Holy Spirit.</vt:lpstr>
      <vt:lpstr>Tit 2:13 looking for the blessed hope and the appearing of the glory of our great God and Savior, Christ Jesus, </vt:lpstr>
      <vt:lpstr>Heb 3:6 but Christ was faithful as a Son over His house--whose house we are, if we hold fast our confidence and the boast of our hope firm until the end.</vt:lpstr>
      <vt:lpstr>We are to walk in the Light, as He Himself is the Light, continuing in what Jesus Christ has purchased and established for us, taking advantage of the provisions from the Father, through His marvelous unselfish acts of love and grace. </vt:lpstr>
      <vt:lpstr>The 3 Categories in the Divine Love of God 1. Divine Personal love, Eph 1:5, 2:4,7,10. 2. Divine Impersonal love,  John 3:16, 1Jo 4:7-12,15-21.  3. Divine self-esteem, that comes from His essence.  </vt:lpstr>
      <vt:lpstr>Agapē = a self-giving divine love which emanates from God and is to be reflected in believers;   an impersonal love that is concern for others rather than self and should govern over the practices of all spiritual gifts within the believer, as the Apostle Paul taught. </vt:lpstr>
      <vt:lpstr>Jam 2:8 If, however, you are fulfilling the royal law according to the Scripture, “YOU SHALL LOVE YOUR NEIGHBOR AS YOURSELF,” you are doing well. </vt:lpstr>
      <vt:lpstr>Mat 22:37 And He said to him, “ ‘YOU SHALL LOVE THE LORD YOUR GOD WITH ALL YOUR HEART, AND WITH ALL YOUR SOUL, AND WITH ALL YOUR MIND.’    Mat 22:38 This is the great and foremost commandment.  </vt:lpstr>
      <vt:lpstr>Mat 22:39 The second is like it, ‘YOU SHALL LOVE YOUR NEIGHBOR AS YOURSELF.’   Mat 22:40 On these two commandments, depend the whole Law and the Prophets.” </vt:lpstr>
      <vt:lpstr>Gal 3:22 But the Scripture has shut up everyone under sin,  so that the promise by faith in Jesus Christ might be given to those who believe.</vt:lpstr>
      <vt:lpstr>Gal 3:23 But before faith came, we were kept in custody under the law, being shut up to the faith which was later to be revealed.</vt:lpstr>
      <vt:lpstr>Gal 3:24 Therefore the Law has become our tutor to lead us to Christ, so that we may be justified by faith. </vt:lpstr>
      <vt:lpstr>Gal 5:13 For you were called to freedom, brethren; only do not turn your freedom into an opportunity for the flesh, but through love serve one another. </vt:lpstr>
      <vt:lpstr>Gal 5:14 For the whole Law is fulfilled in one word, in the statement, “YOU SHALL LOVE YOUR NEIGHBOR AS YOURSELF.” </vt:lpstr>
      <vt:lpstr>Divine impersonal love of God always emphasizes the virtue of the subject and places all the merit on the subject, that being a Holy and Righteous God. </vt:lpstr>
      <vt:lpstr>John 3:16 “For God so loved the world, that He gave His only begotten Son, that whoever believes in Him shall not perish, but have eternal life. </vt:lpstr>
      <vt:lpstr> Isa 64:6 For all of us have become like one who is unclean, And all our righteous deeds are like a filthy garment; </vt:lpstr>
      <vt:lpstr>Rom 3:25 whom God displayed publicly as a propitiation in His blood through faith.  This was to demonstrate His righteousness, because in the forbearance of God He passed over the sins previously committed;</vt:lpstr>
      <vt:lpstr>John 6:46 Not that anyone has seen the Father, except the One who is from God;  He has seen the Father. </vt:lpstr>
      <vt:lpstr>John 14:9 Jesus said to him, “Have I been so long with you, and yet you have not come to know Me, Philip?  He who has seen Me has seen the Father; how can you say, ‘Show us the Father’? </vt:lpstr>
      <vt:lpstr>John 14:10 Do you not believe that I am in the Father, and the Father is in Me? The words that I say to you I do not speak on My own initiative, but the Father abiding in Me does His works. </vt:lpstr>
      <vt:lpstr>John 14:11 Believe Me that I am in the Father and the Father is in Me; otherwise believe because of the works themselves. </vt:lpstr>
      <vt:lpstr>With Christ as our example, Divine impersonal love becomes the pattern for impersonal love in believers. </vt:lpstr>
      <vt:lpstr>Jesus’ command - Mat 5:44 But I say to you, love your enemies and pray for those who persecute you,  Jesus’ actions - Luke 23:34 ‘Father forgive them; for they know not what they are doing’.  </vt:lpstr>
      <vt:lpstr>John 3:3 Jesus answered and said to him, “Truly, truly, I say to you, unless one is born again, he cannot see the kingdom of God.” </vt:lpstr>
      <vt:lpstr>Rom 5:8 But God demonstrates His own love toward us, in that while we were yet sinners, Christ died for us. </vt:lpstr>
      <vt:lpstr>Rom 5:9 Much more then, having now been justified by His blood, we shall be saved from the wrath of God  through Him. </vt:lpstr>
      <vt:lpstr>2 Co 5:21 He (God the Father) made Him (Jesus) who knew no sin to be sin on our behalf, so that we might become the righteousness of God in Him (Jesus Christ).</vt:lpstr>
      <vt:lpstr>PowerPoint Presentation</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2025-10-05T11:48:11Z</dcterms:modified>
</cp:coreProperties>
</file>