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1"/>
  </p:notesMasterIdLst>
  <p:sldIdLst>
    <p:sldId id="295" r:id="rId2"/>
    <p:sldId id="256" r:id="rId3"/>
    <p:sldId id="294" r:id="rId4"/>
    <p:sldId id="334" r:id="rId5"/>
    <p:sldId id="333" r:id="rId6"/>
    <p:sldId id="335" r:id="rId7"/>
    <p:sldId id="336" r:id="rId8"/>
    <p:sldId id="337" r:id="rId9"/>
    <p:sldId id="338" r:id="rId10"/>
    <p:sldId id="339" r:id="rId11"/>
    <p:sldId id="340" r:id="rId12"/>
    <p:sldId id="341" r:id="rId13"/>
    <p:sldId id="342" r:id="rId14"/>
    <p:sldId id="343" r:id="rId15"/>
    <p:sldId id="344" r:id="rId16"/>
    <p:sldId id="345" r:id="rId17"/>
    <p:sldId id="346" r:id="rId18"/>
    <p:sldId id="347" r:id="rId19"/>
    <p:sldId id="348" r:id="rId20"/>
    <p:sldId id="349" r:id="rId21"/>
    <p:sldId id="350" r:id="rId22"/>
    <p:sldId id="351" r:id="rId23"/>
    <p:sldId id="352" r:id="rId24"/>
    <p:sldId id="353" r:id="rId25"/>
    <p:sldId id="354" r:id="rId26"/>
    <p:sldId id="355" r:id="rId27"/>
    <p:sldId id="356" r:id="rId28"/>
    <p:sldId id="357" r:id="rId29"/>
    <p:sldId id="358" r:id="rId30"/>
    <p:sldId id="359" r:id="rId31"/>
    <p:sldId id="360" r:id="rId32"/>
    <p:sldId id="361" r:id="rId33"/>
    <p:sldId id="362" r:id="rId34"/>
    <p:sldId id="366" r:id="rId35"/>
    <p:sldId id="363" r:id="rId36"/>
    <p:sldId id="364" r:id="rId37"/>
    <p:sldId id="365" r:id="rId38"/>
    <p:sldId id="367" r:id="rId39"/>
    <p:sldId id="293" r:id="rId40"/>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4" autoAdjust="0"/>
    <p:restoredTop sz="94718"/>
  </p:normalViewPr>
  <p:slideViewPr>
    <p:cSldViewPr snapToGrid="0">
      <p:cViewPr varScale="1">
        <p:scale>
          <a:sx n="87" d="100"/>
          <a:sy n="87" d="100"/>
        </p:scale>
        <p:origin x="336" y="67"/>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59" Type="http://schemas.microsoft.com/office/2018/10/relationships/authors" Target="authors.xml"/><Relationship Id="rId20" Type="http://schemas.openxmlformats.org/officeDocument/2006/relationships/slide" Target="slides/slide19.xml"/><Relationship Id="rId41" Type="http://schemas.openxmlformats.org/officeDocument/2006/relationships/notesMaster" Target="notesMasters/notesMaster1.xml"/><Relationship Id="rId5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custSel addSld delSld modSld sldOrd">
      <pc:chgData name="Pastor Jason Kauranen" userId="e0c3930084765aaa" providerId="LiveId" clId="{A438F859-A371-4CA2-BA51-2B86427404E9}" dt="2026-05-06T21:27:42.750" v="1170" actId="20577"/>
      <pc:docMkLst>
        <pc:docMk/>
      </pc:docMkLst>
      <pc:sldChg chg="modSp mod">
        <pc:chgData name="Pastor Jason Kauranen" userId="e0c3930084765aaa" providerId="LiveId" clId="{A438F859-A371-4CA2-BA51-2B86427404E9}" dt="2026-05-06T20:29:32.360" v="747" actId="20577"/>
        <pc:sldMkLst>
          <pc:docMk/>
          <pc:sldMk cId="0" sldId="256"/>
        </pc:sldMkLst>
        <pc:spChg chg="mod">
          <ac:chgData name="Pastor Jason Kauranen" userId="e0c3930084765aaa" providerId="LiveId" clId="{A438F859-A371-4CA2-BA51-2B86427404E9}" dt="2026-05-06T20:29:32.360" v="747" actId="20577"/>
          <ac:spMkLst>
            <pc:docMk/>
            <pc:sldMk cId="0" sldId="256"/>
            <ac:spMk id="85" creationId="{00000000-0000-0000-0000-000000000000}"/>
          </ac:spMkLst>
        </pc:spChg>
      </pc:sldChg>
      <pc:sldChg chg="modSp new del mod">
        <pc:chgData name="Pastor Jason Kauranen" userId="e0c3930084765aaa" providerId="LiveId" clId="{A438F859-A371-4CA2-BA51-2B86427404E9}" dt="2026-05-06T20:29:38.801" v="749" actId="47"/>
        <pc:sldMkLst>
          <pc:docMk/>
          <pc:sldMk cId="2325192538" sldId="298"/>
        </pc:sldMkLst>
      </pc:sldChg>
      <pc:sldChg chg="modSp new del mod">
        <pc:chgData name="Pastor Jason Kauranen" userId="e0c3930084765aaa" providerId="LiveId" clId="{A438F859-A371-4CA2-BA51-2B86427404E9}" dt="2026-05-06T20:29:39.636" v="750" actId="47"/>
        <pc:sldMkLst>
          <pc:docMk/>
          <pc:sldMk cId="2256373835" sldId="317"/>
        </pc:sldMkLst>
      </pc:sldChg>
      <pc:sldChg chg="modSp new del mod">
        <pc:chgData name="Pastor Jason Kauranen" userId="e0c3930084765aaa" providerId="LiveId" clId="{A438F859-A371-4CA2-BA51-2B86427404E9}" dt="2026-05-06T20:29:41.574" v="751" actId="47"/>
        <pc:sldMkLst>
          <pc:docMk/>
          <pc:sldMk cId="1006956055" sldId="318"/>
        </pc:sldMkLst>
      </pc:sldChg>
      <pc:sldChg chg="modSp new del mod">
        <pc:chgData name="Pastor Jason Kauranen" userId="e0c3930084765aaa" providerId="LiveId" clId="{A438F859-A371-4CA2-BA51-2B86427404E9}" dt="2026-05-06T20:29:42.424" v="752" actId="47"/>
        <pc:sldMkLst>
          <pc:docMk/>
          <pc:sldMk cId="4233642116" sldId="319"/>
        </pc:sldMkLst>
      </pc:sldChg>
      <pc:sldChg chg="modSp new del mod">
        <pc:chgData name="Pastor Jason Kauranen" userId="e0c3930084765aaa" providerId="LiveId" clId="{A438F859-A371-4CA2-BA51-2B86427404E9}" dt="2026-05-06T20:29:42.986" v="753" actId="47"/>
        <pc:sldMkLst>
          <pc:docMk/>
          <pc:sldMk cId="4099954287" sldId="320"/>
        </pc:sldMkLst>
      </pc:sldChg>
      <pc:sldChg chg="modSp new del mod">
        <pc:chgData name="Pastor Jason Kauranen" userId="e0c3930084765aaa" providerId="LiveId" clId="{A438F859-A371-4CA2-BA51-2B86427404E9}" dt="2026-05-06T20:29:43.511" v="754" actId="47"/>
        <pc:sldMkLst>
          <pc:docMk/>
          <pc:sldMk cId="569959729" sldId="321"/>
        </pc:sldMkLst>
      </pc:sldChg>
      <pc:sldChg chg="modSp new del mod">
        <pc:chgData name="Pastor Jason Kauranen" userId="e0c3930084765aaa" providerId="LiveId" clId="{A438F859-A371-4CA2-BA51-2B86427404E9}" dt="2026-05-06T20:29:48.644" v="758" actId="47"/>
        <pc:sldMkLst>
          <pc:docMk/>
          <pc:sldMk cId="1555674164" sldId="322"/>
        </pc:sldMkLst>
      </pc:sldChg>
      <pc:sldChg chg="modSp new del mod">
        <pc:chgData name="Pastor Jason Kauranen" userId="e0c3930084765aaa" providerId="LiveId" clId="{A438F859-A371-4CA2-BA51-2B86427404E9}" dt="2026-05-06T20:29:53.283" v="759" actId="47"/>
        <pc:sldMkLst>
          <pc:docMk/>
          <pc:sldMk cId="1323769072" sldId="323"/>
        </pc:sldMkLst>
      </pc:sldChg>
      <pc:sldChg chg="modSp new del mod">
        <pc:chgData name="Pastor Jason Kauranen" userId="e0c3930084765aaa" providerId="LiveId" clId="{A438F859-A371-4CA2-BA51-2B86427404E9}" dt="2026-05-06T20:29:57.184" v="763" actId="47"/>
        <pc:sldMkLst>
          <pc:docMk/>
          <pc:sldMk cId="2859567158" sldId="324"/>
        </pc:sldMkLst>
      </pc:sldChg>
      <pc:sldChg chg="modSp new del mod">
        <pc:chgData name="Pastor Jason Kauranen" userId="e0c3930084765aaa" providerId="LiveId" clId="{A438F859-A371-4CA2-BA51-2B86427404E9}" dt="2026-05-06T20:29:44.558" v="755" actId="47"/>
        <pc:sldMkLst>
          <pc:docMk/>
          <pc:sldMk cId="3526764593" sldId="325"/>
        </pc:sldMkLst>
      </pc:sldChg>
      <pc:sldChg chg="modSp new del mod">
        <pc:chgData name="Pastor Jason Kauranen" userId="e0c3930084765aaa" providerId="LiveId" clId="{A438F859-A371-4CA2-BA51-2B86427404E9}" dt="2026-05-06T20:29:45.678" v="756" actId="47"/>
        <pc:sldMkLst>
          <pc:docMk/>
          <pc:sldMk cId="183499914" sldId="326"/>
        </pc:sldMkLst>
      </pc:sldChg>
      <pc:sldChg chg="modSp new del mod">
        <pc:chgData name="Pastor Jason Kauranen" userId="e0c3930084765aaa" providerId="LiveId" clId="{A438F859-A371-4CA2-BA51-2B86427404E9}" dt="2026-05-06T20:29:47.876" v="757" actId="47"/>
        <pc:sldMkLst>
          <pc:docMk/>
          <pc:sldMk cId="2505451836" sldId="327"/>
        </pc:sldMkLst>
      </pc:sldChg>
      <pc:sldChg chg="modSp new del mod">
        <pc:chgData name="Pastor Jason Kauranen" userId="e0c3930084765aaa" providerId="LiveId" clId="{A438F859-A371-4CA2-BA51-2B86427404E9}" dt="2026-05-06T20:29:54.003" v="760" actId="47"/>
        <pc:sldMkLst>
          <pc:docMk/>
          <pc:sldMk cId="3561077645" sldId="328"/>
        </pc:sldMkLst>
      </pc:sldChg>
      <pc:sldChg chg="modSp new del mod">
        <pc:chgData name="Pastor Jason Kauranen" userId="e0c3930084765aaa" providerId="LiveId" clId="{A438F859-A371-4CA2-BA51-2B86427404E9}" dt="2026-05-06T20:29:55.710" v="761" actId="47"/>
        <pc:sldMkLst>
          <pc:docMk/>
          <pc:sldMk cId="7119190" sldId="329"/>
        </pc:sldMkLst>
      </pc:sldChg>
      <pc:sldChg chg="modSp new del mod">
        <pc:chgData name="Pastor Jason Kauranen" userId="e0c3930084765aaa" providerId="LiveId" clId="{A438F859-A371-4CA2-BA51-2B86427404E9}" dt="2026-05-06T20:29:56.257" v="762" actId="47"/>
        <pc:sldMkLst>
          <pc:docMk/>
          <pc:sldMk cId="4061130961" sldId="330"/>
        </pc:sldMkLst>
      </pc:sldChg>
      <pc:sldChg chg="modSp new del mod">
        <pc:chgData name="Pastor Jason Kauranen" userId="e0c3930084765aaa" providerId="LiveId" clId="{A438F859-A371-4CA2-BA51-2B86427404E9}" dt="2026-05-06T20:30:32.435" v="764" actId="47"/>
        <pc:sldMkLst>
          <pc:docMk/>
          <pc:sldMk cId="520188572" sldId="331"/>
        </pc:sldMkLst>
      </pc:sldChg>
      <pc:sldChg chg="modSp new del mod">
        <pc:chgData name="Pastor Jason Kauranen" userId="e0c3930084765aaa" providerId="LiveId" clId="{A438F859-A371-4CA2-BA51-2B86427404E9}" dt="2026-05-06T20:30:33.228" v="765" actId="47"/>
        <pc:sldMkLst>
          <pc:docMk/>
          <pc:sldMk cId="2226675076" sldId="332"/>
        </pc:sldMkLst>
      </pc:sldChg>
      <pc:sldChg chg="modSp new mod">
        <pc:chgData name="Pastor Jason Kauranen" userId="e0c3930084765aaa" providerId="LiveId" clId="{A438F859-A371-4CA2-BA51-2B86427404E9}" dt="2026-05-03T11:09:22.082" v="609" actId="115"/>
        <pc:sldMkLst>
          <pc:docMk/>
          <pc:sldMk cId="421993550" sldId="333"/>
        </pc:sldMkLst>
        <pc:spChg chg="mod">
          <ac:chgData name="Pastor Jason Kauranen" userId="e0c3930084765aaa" providerId="LiveId" clId="{A438F859-A371-4CA2-BA51-2B86427404E9}" dt="2026-05-03T11:09:22.082" v="609" actId="115"/>
          <ac:spMkLst>
            <pc:docMk/>
            <pc:sldMk cId="421993550" sldId="333"/>
            <ac:spMk id="2" creationId="{64FFC63C-D3AB-E28E-B553-C14A28AED9B0}"/>
          </ac:spMkLst>
        </pc:spChg>
      </pc:sldChg>
      <pc:sldChg chg="modSp new mod ord">
        <pc:chgData name="Pastor Jason Kauranen" userId="e0c3930084765aaa" providerId="LiveId" clId="{A438F859-A371-4CA2-BA51-2B86427404E9}" dt="2026-05-06T20:36:26.034" v="799" actId="20577"/>
        <pc:sldMkLst>
          <pc:docMk/>
          <pc:sldMk cId="1018322369" sldId="334"/>
        </pc:sldMkLst>
        <pc:spChg chg="mod">
          <ac:chgData name="Pastor Jason Kauranen" userId="e0c3930084765aaa" providerId="LiveId" clId="{A438F859-A371-4CA2-BA51-2B86427404E9}" dt="2026-05-06T20:36:26.034" v="799" actId="20577"/>
          <ac:spMkLst>
            <pc:docMk/>
            <pc:sldMk cId="1018322369" sldId="334"/>
            <ac:spMk id="2" creationId="{AF9DD2CD-EDF1-3B06-A0A7-A262CF7D8206}"/>
          </ac:spMkLst>
        </pc:spChg>
      </pc:sldChg>
      <pc:sldChg chg="modSp new mod">
        <pc:chgData name="Pastor Jason Kauranen" userId="e0c3930084765aaa" providerId="LiveId" clId="{A438F859-A371-4CA2-BA51-2B86427404E9}" dt="2026-05-03T11:10:44.773" v="620" actId="20577"/>
        <pc:sldMkLst>
          <pc:docMk/>
          <pc:sldMk cId="2664060195" sldId="335"/>
        </pc:sldMkLst>
        <pc:spChg chg="mod">
          <ac:chgData name="Pastor Jason Kauranen" userId="e0c3930084765aaa" providerId="LiveId" clId="{A438F859-A371-4CA2-BA51-2B86427404E9}" dt="2026-05-03T11:10:44.773" v="620" actId="20577"/>
          <ac:spMkLst>
            <pc:docMk/>
            <pc:sldMk cId="2664060195" sldId="335"/>
            <ac:spMk id="2" creationId="{91515A04-894A-D640-5A3B-3A0FBD28A40F}"/>
          </ac:spMkLst>
        </pc:spChg>
      </pc:sldChg>
      <pc:sldChg chg="modSp new mod">
        <pc:chgData name="Pastor Jason Kauranen" userId="e0c3930084765aaa" providerId="LiveId" clId="{A438F859-A371-4CA2-BA51-2B86427404E9}" dt="2026-05-03T11:12:52.051" v="639" actId="20577"/>
        <pc:sldMkLst>
          <pc:docMk/>
          <pc:sldMk cId="3218916605" sldId="336"/>
        </pc:sldMkLst>
        <pc:spChg chg="mod">
          <ac:chgData name="Pastor Jason Kauranen" userId="e0c3930084765aaa" providerId="LiveId" clId="{A438F859-A371-4CA2-BA51-2B86427404E9}" dt="2026-05-03T11:12:52.051" v="639" actId="20577"/>
          <ac:spMkLst>
            <pc:docMk/>
            <pc:sldMk cId="3218916605" sldId="336"/>
            <ac:spMk id="2" creationId="{A3296B88-2DA9-AB01-34E2-2B6C93BC20EE}"/>
          </ac:spMkLst>
        </pc:spChg>
      </pc:sldChg>
      <pc:sldChg chg="modSp new mod">
        <pc:chgData name="Pastor Jason Kauranen" userId="e0c3930084765aaa" providerId="LiveId" clId="{A438F859-A371-4CA2-BA51-2B86427404E9}" dt="2026-05-03T11:14:17.519" v="646" actId="20577"/>
        <pc:sldMkLst>
          <pc:docMk/>
          <pc:sldMk cId="2729529487" sldId="337"/>
        </pc:sldMkLst>
        <pc:spChg chg="mod">
          <ac:chgData name="Pastor Jason Kauranen" userId="e0c3930084765aaa" providerId="LiveId" clId="{A438F859-A371-4CA2-BA51-2B86427404E9}" dt="2026-05-03T11:14:17.519" v="646" actId="20577"/>
          <ac:spMkLst>
            <pc:docMk/>
            <pc:sldMk cId="2729529487" sldId="337"/>
            <ac:spMk id="2" creationId="{B3F4F3BB-E570-A846-9FA0-32FBCC4DB734}"/>
          </ac:spMkLst>
        </pc:spChg>
      </pc:sldChg>
      <pc:sldChg chg="modSp new mod">
        <pc:chgData name="Pastor Jason Kauranen" userId="e0c3930084765aaa" providerId="LiveId" clId="{A438F859-A371-4CA2-BA51-2B86427404E9}" dt="2026-05-03T11:15:02.071" v="650"/>
        <pc:sldMkLst>
          <pc:docMk/>
          <pc:sldMk cId="1252158605" sldId="338"/>
        </pc:sldMkLst>
        <pc:spChg chg="mod">
          <ac:chgData name="Pastor Jason Kauranen" userId="e0c3930084765aaa" providerId="LiveId" clId="{A438F859-A371-4CA2-BA51-2B86427404E9}" dt="2026-05-03T11:15:02.071" v="650"/>
          <ac:spMkLst>
            <pc:docMk/>
            <pc:sldMk cId="1252158605" sldId="338"/>
            <ac:spMk id="2" creationId="{55A8A18D-2840-7483-1274-5360E6D3CFD4}"/>
          </ac:spMkLst>
        </pc:spChg>
      </pc:sldChg>
      <pc:sldChg chg="modSp new mod">
        <pc:chgData name="Pastor Jason Kauranen" userId="e0c3930084765aaa" providerId="LiveId" clId="{A438F859-A371-4CA2-BA51-2B86427404E9}" dt="2026-05-03T11:15:44.951" v="656" actId="20577"/>
        <pc:sldMkLst>
          <pc:docMk/>
          <pc:sldMk cId="1148950080" sldId="339"/>
        </pc:sldMkLst>
        <pc:spChg chg="mod">
          <ac:chgData name="Pastor Jason Kauranen" userId="e0c3930084765aaa" providerId="LiveId" clId="{A438F859-A371-4CA2-BA51-2B86427404E9}" dt="2026-05-03T11:15:44.951" v="656" actId="20577"/>
          <ac:spMkLst>
            <pc:docMk/>
            <pc:sldMk cId="1148950080" sldId="339"/>
            <ac:spMk id="2" creationId="{4CBD9591-0A05-7506-1309-D0ED595D0F12}"/>
          </ac:spMkLst>
        </pc:spChg>
      </pc:sldChg>
      <pc:sldChg chg="modSp new mod">
        <pc:chgData name="Pastor Jason Kauranen" userId="e0c3930084765aaa" providerId="LiveId" clId="{A438F859-A371-4CA2-BA51-2B86427404E9}" dt="2026-05-03T11:16:24.934" v="659"/>
        <pc:sldMkLst>
          <pc:docMk/>
          <pc:sldMk cId="2655939009" sldId="340"/>
        </pc:sldMkLst>
        <pc:spChg chg="mod">
          <ac:chgData name="Pastor Jason Kauranen" userId="e0c3930084765aaa" providerId="LiveId" clId="{A438F859-A371-4CA2-BA51-2B86427404E9}" dt="2026-05-03T11:16:24.934" v="659"/>
          <ac:spMkLst>
            <pc:docMk/>
            <pc:sldMk cId="2655939009" sldId="340"/>
            <ac:spMk id="2" creationId="{AC6BAD46-C061-8010-A2C2-D24466C9EC5D}"/>
          </ac:spMkLst>
        </pc:spChg>
      </pc:sldChg>
      <pc:sldChg chg="addSp modSp new del">
        <pc:chgData name="Pastor Jason Kauranen" userId="e0c3930084765aaa" providerId="LiveId" clId="{A438F859-A371-4CA2-BA51-2B86427404E9}" dt="2026-05-06T20:29:36.422" v="748" actId="47"/>
        <pc:sldMkLst>
          <pc:docMk/>
          <pc:sldMk cId="566972807" sldId="341"/>
        </pc:sldMkLst>
      </pc:sldChg>
      <pc:sldChg chg="modSp new mod">
        <pc:chgData name="Pastor Jason Kauranen" userId="e0c3930084765aaa" providerId="LiveId" clId="{A438F859-A371-4CA2-BA51-2B86427404E9}" dt="2026-05-06T20:46:05.836" v="807"/>
        <pc:sldMkLst>
          <pc:docMk/>
          <pc:sldMk cId="3853527393" sldId="341"/>
        </pc:sldMkLst>
        <pc:spChg chg="mod">
          <ac:chgData name="Pastor Jason Kauranen" userId="e0c3930084765aaa" providerId="LiveId" clId="{A438F859-A371-4CA2-BA51-2B86427404E9}" dt="2026-05-06T20:46:05.836" v="807"/>
          <ac:spMkLst>
            <pc:docMk/>
            <pc:sldMk cId="3853527393" sldId="341"/>
            <ac:spMk id="2" creationId="{74F825F5-FC3F-6BD5-BAAA-5411CEB35A62}"/>
          </ac:spMkLst>
        </pc:spChg>
      </pc:sldChg>
      <pc:sldChg chg="modSp new mod">
        <pc:chgData name="Pastor Jason Kauranen" userId="e0c3930084765aaa" providerId="LiveId" clId="{A438F859-A371-4CA2-BA51-2B86427404E9}" dt="2026-05-06T20:49:41.551" v="831" actId="20577"/>
        <pc:sldMkLst>
          <pc:docMk/>
          <pc:sldMk cId="9039130" sldId="342"/>
        </pc:sldMkLst>
        <pc:spChg chg="mod">
          <ac:chgData name="Pastor Jason Kauranen" userId="e0c3930084765aaa" providerId="LiveId" clId="{A438F859-A371-4CA2-BA51-2B86427404E9}" dt="2026-05-06T20:49:41.551" v="831" actId="20577"/>
          <ac:spMkLst>
            <pc:docMk/>
            <pc:sldMk cId="9039130" sldId="342"/>
            <ac:spMk id="2" creationId="{1D18A808-4877-D641-FE20-FCA0F0EFE401}"/>
          </ac:spMkLst>
        </pc:spChg>
      </pc:sldChg>
      <pc:sldChg chg="modSp new mod">
        <pc:chgData name="Pastor Jason Kauranen" userId="e0c3930084765aaa" providerId="LiveId" clId="{A438F859-A371-4CA2-BA51-2B86427404E9}" dt="2026-05-06T20:52:02.653" v="878" actId="20577"/>
        <pc:sldMkLst>
          <pc:docMk/>
          <pc:sldMk cId="89637310" sldId="343"/>
        </pc:sldMkLst>
        <pc:spChg chg="mod">
          <ac:chgData name="Pastor Jason Kauranen" userId="e0c3930084765aaa" providerId="LiveId" clId="{A438F859-A371-4CA2-BA51-2B86427404E9}" dt="2026-05-06T20:52:02.653" v="878" actId="20577"/>
          <ac:spMkLst>
            <pc:docMk/>
            <pc:sldMk cId="89637310" sldId="343"/>
            <ac:spMk id="2" creationId="{2A9ECF14-D576-8BC2-59D6-39D6C73A9ACB}"/>
          </ac:spMkLst>
        </pc:spChg>
      </pc:sldChg>
      <pc:sldChg chg="modSp new mod">
        <pc:chgData name="Pastor Jason Kauranen" userId="e0c3930084765aaa" providerId="LiveId" clId="{A438F859-A371-4CA2-BA51-2B86427404E9}" dt="2026-05-06T20:54:06.985" v="910" actId="114"/>
        <pc:sldMkLst>
          <pc:docMk/>
          <pc:sldMk cId="2284546777" sldId="344"/>
        </pc:sldMkLst>
        <pc:spChg chg="mod">
          <ac:chgData name="Pastor Jason Kauranen" userId="e0c3930084765aaa" providerId="LiveId" clId="{A438F859-A371-4CA2-BA51-2B86427404E9}" dt="2026-05-06T20:54:06.985" v="910" actId="114"/>
          <ac:spMkLst>
            <pc:docMk/>
            <pc:sldMk cId="2284546777" sldId="344"/>
            <ac:spMk id="2" creationId="{F2B27E89-BE0C-2466-0789-37F101C1DE1B}"/>
          </ac:spMkLst>
        </pc:spChg>
      </pc:sldChg>
      <pc:sldChg chg="modSp new mod">
        <pc:chgData name="Pastor Jason Kauranen" userId="e0c3930084765aaa" providerId="LiveId" clId="{A438F859-A371-4CA2-BA51-2B86427404E9}" dt="2026-05-06T20:55:52.813" v="914" actId="115"/>
        <pc:sldMkLst>
          <pc:docMk/>
          <pc:sldMk cId="1346186738" sldId="345"/>
        </pc:sldMkLst>
        <pc:spChg chg="mod">
          <ac:chgData name="Pastor Jason Kauranen" userId="e0c3930084765aaa" providerId="LiveId" clId="{A438F859-A371-4CA2-BA51-2B86427404E9}" dt="2026-05-06T20:55:52.813" v="914" actId="115"/>
          <ac:spMkLst>
            <pc:docMk/>
            <pc:sldMk cId="1346186738" sldId="345"/>
            <ac:spMk id="2" creationId="{EE23D68E-3DF4-A73B-0301-EDEDA54F193A}"/>
          </ac:spMkLst>
        </pc:spChg>
      </pc:sldChg>
      <pc:sldChg chg="modSp new mod">
        <pc:chgData name="Pastor Jason Kauranen" userId="e0c3930084765aaa" providerId="LiveId" clId="{A438F859-A371-4CA2-BA51-2B86427404E9}" dt="2026-05-06T20:56:35.577" v="917" actId="20577"/>
        <pc:sldMkLst>
          <pc:docMk/>
          <pc:sldMk cId="1595012280" sldId="346"/>
        </pc:sldMkLst>
        <pc:spChg chg="mod">
          <ac:chgData name="Pastor Jason Kauranen" userId="e0c3930084765aaa" providerId="LiveId" clId="{A438F859-A371-4CA2-BA51-2B86427404E9}" dt="2026-05-06T20:56:35.577" v="917" actId="20577"/>
          <ac:spMkLst>
            <pc:docMk/>
            <pc:sldMk cId="1595012280" sldId="346"/>
            <ac:spMk id="2" creationId="{3BDAE45B-1089-0C19-209A-CCA529261345}"/>
          </ac:spMkLst>
        </pc:spChg>
      </pc:sldChg>
      <pc:sldChg chg="modSp new mod">
        <pc:chgData name="Pastor Jason Kauranen" userId="e0c3930084765aaa" providerId="LiveId" clId="{A438F859-A371-4CA2-BA51-2B86427404E9}" dt="2026-05-06T20:59:44.166" v="925"/>
        <pc:sldMkLst>
          <pc:docMk/>
          <pc:sldMk cId="3318470848" sldId="347"/>
        </pc:sldMkLst>
        <pc:spChg chg="mod">
          <ac:chgData name="Pastor Jason Kauranen" userId="e0c3930084765aaa" providerId="LiveId" clId="{A438F859-A371-4CA2-BA51-2B86427404E9}" dt="2026-05-06T20:59:44.166" v="925"/>
          <ac:spMkLst>
            <pc:docMk/>
            <pc:sldMk cId="3318470848" sldId="347"/>
            <ac:spMk id="2" creationId="{7B572541-D5B8-1559-698E-3530576CC65B}"/>
          </ac:spMkLst>
        </pc:spChg>
      </pc:sldChg>
      <pc:sldChg chg="modSp new mod">
        <pc:chgData name="Pastor Jason Kauranen" userId="e0c3930084765aaa" providerId="LiveId" clId="{A438F859-A371-4CA2-BA51-2B86427404E9}" dt="2026-05-06T21:01:50.053" v="931" actId="20577"/>
        <pc:sldMkLst>
          <pc:docMk/>
          <pc:sldMk cId="3745397163" sldId="348"/>
        </pc:sldMkLst>
        <pc:spChg chg="mod">
          <ac:chgData name="Pastor Jason Kauranen" userId="e0c3930084765aaa" providerId="LiveId" clId="{A438F859-A371-4CA2-BA51-2B86427404E9}" dt="2026-05-06T21:01:50.053" v="931" actId="20577"/>
          <ac:spMkLst>
            <pc:docMk/>
            <pc:sldMk cId="3745397163" sldId="348"/>
            <ac:spMk id="2" creationId="{62D2FAA7-8872-0DB6-54B7-2B97A799EA3F}"/>
          </ac:spMkLst>
        </pc:spChg>
      </pc:sldChg>
      <pc:sldChg chg="modSp new mod">
        <pc:chgData name="Pastor Jason Kauranen" userId="e0c3930084765aaa" providerId="LiveId" clId="{A438F859-A371-4CA2-BA51-2B86427404E9}" dt="2026-05-06T21:04:05.090" v="938" actId="20577"/>
        <pc:sldMkLst>
          <pc:docMk/>
          <pc:sldMk cId="1769307401" sldId="349"/>
        </pc:sldMkLst>
        <pc:spChg chg="mod">
          <ac:chgData name="Pastor Jason Kauranen" userId="e0c3930084765aaa" providerId="LiveId" clId="{A438F859-A371-4CA2-BA51-2B86427404E9}" dt="2026-05-06T21:04:05.090" v="938" actId="20577"/>
          <ac:spMkLst>
            <pc:docMk/>
            <pc:sldMk cId="1769307401" sldId="349"/>
            <ac:spMk id="2" creationId="{053732D5-F656-050C-E43B-7AA7E32EEA6B}"/>
          </ac:spMkLst>
        </pc:spChg>
      </pc:sldChg>
      <pc:sldChg chg="modSp new mod">
        <pc:chgData name="Pastor Jason Kauranen" userId="e0c3930084765aaa" providerId="LiveId" clId="{A438F859-A371-4CA2-BA51-2B86427404E9}" dt="2026-05-06T21:04:58.506" v="944" actId="20577"/>
        <pc:sldMkLst>
          <pc:docMk/>
          <pc:sldMk cId="2227543544" sldId="350"/>
        </pc:sldMkLst>
        <pc:spChg chg="mod">
          <ac:chgData name="Pastor Jason Kauranen" userId="e0c3930084765aaa" providerId="LiveId" clId="{A438F859-A371-4CA2-BA51-2B86427404E9}" dt="2026-05-06T21:04:58.506" v="944" actId="20577"/>
          <ac:spMkLst>
            <pc:docMk/>
            <pc:sldMk cId="2227543544" sldId="350"/>
            <ac:spMk id="2" creationId="{B85DD6C6-59AA-ACBD-4A5A-11FAD8E7F59A}"/>
          </ac:spMkLst>
        </pc:spChg>
      </pc:sldChg>
      <pc:sldChg chg="modSp new mod">
        <pc:chgData name="Pastor Jason Kauranen" userId="e0c3930084765aaa" providerId="LiveId" clId="{A438F859-A371-4CA2-BA51-2B86427404E9}" dt="2026-05-06T21:05:36.864" v="949"/>
        <pc:sldMkLst>
          <pc:docMk/>
          <pc:sldMk cId="3628157729" sldId="351"/>
        </pc:sldMkLst>
        <pc:spChg chg="mod">
          <ac:chgData name="Pastor Jason Kauranen" userId="e0c3930084765aaa" providerId="LiveId" clId="{A438F859-A371-4CA2-BA51-2B86427404E9}" dt="2026-05-06T21:05:36.864" v="949"/>
          <ac:spMkLst>
            <pc:docMk/>
            <pc:sldMk cId="3628157729" sldId="351"/>
            <ac:spMk id="2" creationId="{45519765-282C-D8C8-1792-240E49F7FD5E}"/>
          </ac:spMkLst>
        </pc:spChg>
      </pc:sldChg>
      <pc:sldChg chg="modSp new mod">
        <pc:chgData name="Pastor Jason Kauranen" userId="e0c3930084765aaa" providerId="LiveId" clId="{A438F859-A371-4CA2-BA51-2B86427404E9}" dt="2026-05-06T21:06:26.397" v="964" actId="20577"/>
        <pc:sldMkLst>
          <pc:docMk/>
          <pc:sldMk cId="2777728543" sldId="352"/>
        </pc:sldMkLst>
        <pc:spChg chg="mod">
          <ac:chgData name="Pastor Jason Kauranen" userId="e0c3930084765aaa" providerId="LiveId" clId="{A438F859-A371-4CA2-BA51-2B86427404E9}" dt="2026-05-06T21:06:26.397" v="964" actId="20577"/>
          <ac:spMkLst>
            <pc:docMk/>
            <pc:sldMk cId="2777728543" sldId="352"/>
            <ac:spMk id="2" creationId="{9DCAD4ED-361E-49F9-E8F5-8AD48322A22E}"/>
          </ac:spMkLst>
        </pc:spChg>
      </pc:sldChg>
      <pc:sldChg chg="modSp new mod">
        <pc:chgData name="Pastor Jason Kauranen" userId="e0c3930084765aaa" providerId="LiveId" clId="{A438F859-A371-4CA2-BA51-2B86427404E9}" dt="2026-05-06T21:07:44.254" v="969" actId="20577"/>
        <pc:sldMkLst>
          <pc:docMk/>
          <pc:sldMk cId="3513864922" sldId="353"/>
        </pc:sldMkLst>
        <pc:spChg chg="mod">
          <ac:chgData name="Pastor Jason Kauranen" userId="e0c3930084765aaa" providerId="LiveId" clId="{A438F859-A371-4CA2-BA51-2B86427404E9}" dt="2026-05-06T21:07:44.254" v="969" actId="20577"/>
          <ac:spMkLst>
            <pc:docMk/>
            <pc:sldMk cId="3513864922" sldId="353"/>
            <ac:spMk id="2" creationId="{9E96CFC2-36D8-4D28-50AD-11BC545C8D3B}"/>
          </ac:spMkLst>
        </pc:spChg>
      </pc:sldChg>
      <pc:sldChg chg="modSp new mod">
        <pc:chgData name="Pastor Jason Kauranen" userId="e0c3930084765aaa" providerId="LiveId" clId="{A438F859-A371-4CA2-BA51-2B86427404E9}" dt="2026-05-06T21:08:19.166" v="973" actId="20577"/>
        <pc:sldMkLst>
          <pc:docMk/>
          <pc:sldMk cId="60254780" sldId="354"/>
        </pc:sldMkLst>
        <pc:spChg chg="mod">
          <ac:chgData name="Pastor Jason Kauranen" userId="e0c3930084765aaa" providerId="LiveId" clId="{A438F859-A371-4CA2-BA51-2B86427404E9}" dt="2026-05-06T21:08:19.166" v="973" actId="20577"/>
          <ac:spMkLst>
            <pc:docMk/>
            <pc:sldMk cId="60254780" sldId="354"/>
            <ac:spMk id="2" creationId="{10A6B0CE-9A6E-A347-3155-626484F67E79}"/>
          </ac:spMkLst>
        </pc:spChg>
      </pc:sldChg>
      <pc:sldChg chg="modSp new mod">
        <pc:chgData name="Pastor Jason Kauranen" userId="e0c3930084765aaa" providerId="LiveId" clId="{A438F859-A371-4CA2-BA51-2B86427404E9}" dt="2026-05-06T21:09:03.067" v="976" actId="114"/>
        <pc:sldMkLst>
          <pc:docMk/>
          <pc:sldMk cId="3337569959" sldId="355"/>
        </pc:sldMkLst>
        <pc:spChg chg="mod">
          <ac:chgData name="Pastor Jason Kauranen" userId="e0c3930084765aaa" providerId="LiveId" clId="{A438F859-A371-4CA2-BA51-2B86427404E9}" dt="2026-05-06T21:09:03.067" v="976" actId="114"/>
          <ac:spMkLst>
            <pc:docMk/>
            <pc:sldMk cId="3337569959" sldId="355"/>
            <ac:spMk id="2" creationId="{EABAB098-94A7-010F-B8FF-2C7B52F0DE77}"/>
          </ac:spMkLst>
        </pc:spChg>
      </pc:sldChg>
      <pc:sldChg chg="modSp new mod">
        <pc:chgData name="Pastor Jason Kauranen" userId="e0c3930084765aaa" providerId="LiveId" clId="{A438F859-A371-4CA2-BA51-2B86427404E9}" dt="2026-05-06T21:10:14.470" v="1007" actId="20577"/>
        <pc:sldMkLst>
          <pc:docMk/>
          <pc:sldMk cId="805115404" sldId="356"/>
        </pc:sldMkLst>
        <pc:spChg chg="mod">
          <ac:chgData name="Pastor Jason Kauranen" userId="e0c3930084765aaa" providerId="LiveId" clId="{A438F859-A371-4CA2-BA51-2B86427404E9}" dt="2026-05-06T21:10:14.470" v="1007" actId="20577"/>
          <ac:spMkLst>
            <pc:docMk/>
            <pc:sldMk cId="805115404" sldId="356"/>
            <ac:spMk id="2" creationId="{D046963C-B91F-644B-1505-024D1148803E}"/>
          </ac:spMkLst>
        </pc:spChg>
      </pc:sldChg>
      <pc:sldChg chg="modSp new mod">
        <pc:chgData name="Pastor Jason Kauranen" userId="e0c3930084765aaa" providerId="LiveId" clId="{A438F859-A371-4CA2-BA51-2B86427404E9}" dt="2026-05-06T21:12:02.670" v="1019" actId="20577"/>
        <pc:sldMkLst>
          <pc:docMk/>
          <pc:sldMk cId="3898566133" sldId="357"/>
        </pc:sldMkLst>
        <pc:spChg chg="mod">
          <ac:chgData name="Pastor Jason Kauranen" userId="e0c3930084765aaa" providerId="LiveId" clId="{A438F859-A371-4CA2-BA51-2B86427404E9}" dt="2026-05-06T21:12:02.670" v="1019" actId="20577"/>
          <ac:spMkLst>
            <pc:docMk/>
            <pc:sldMk cId="3898566133" sldId="357"/>
            <ac:spMk id="2" creationId="{FA1E6F67-D7E3-9E3D-40B1-C4B3CEE8D3D2}"/>
          </ac:spMkLst>
        </pc:spChg>
      </pc:sldChg>
      <pc:sldChg chg="modSp new mod">
        <pc:chgData name="Pastor Jason Kauranen" userId="e0c3930084765aaa" providerId="LiveId" clId="{A438F859-A371-4CA2-BA51-2B86427404E9}" dt="2026-05-06T21:13:11.456" v="1037" actId="20577"/>
        <pc:sldMkLst>
          <pc:docMk/>
          <pc:sldMk cId="1844820982" sldId="358"/>
        </pc:sldMkLst>
        <pc:spChg chg="mod">
          <ac:chgData name="Pastor Jason Kauranen" userId="e0c3930084765aaa" providerId="LiveId" clId="{A438F859-A371-4CA2-BA51-2B86427404E9}" dt="2026-05-06T21:13:11.456" v="1037" actId="20577"/>
          <ac:spMkLst>
            <pc:docMk/>
            <pc:sldMk cId="1844820982" sldId="358"/>
            <ac:spMk id="2" creationId="{BD05DE42-1E4C-E4A4-D36E-30BB4071331E}"/>
          </ac:spMkLst>
        </pc:spChg>
      </pc:sldChg>
      <pc:sldChg chg="modSp new mod">
        <pc:chgData name="Pastor Jason Kauranen" userId="e0c3930084765aaa" providerId="LiveId" clId="{A438F859-A371-4CA2-BA51-2B86427404E9}" dt="2026-05-06T21:14:25.257" v="1046" actId="115"/>
        <pc:sldMkLst>
          <pc:docMk/>
          <pc:sldMk cId="2264046902" sldId="359"/>
        </pc:sldMkLst>
        <pc:spChg chg="mod">
          <ac:chgData name="Pastor Jason Kauranen" userId="e0c3930084765aaa" providerId="LiveId" clId="{A438F859-A371-4CA2-BA51-2B86427404E9}" dt="2026-05-06T21:14:25.257" v="1046" actId="115"/>
          <ac:spMkLst>
            <pc:docMk/>
            <pc:sldMk cId="2264046902" sldId="359"/>
            <ac:spMk id="2" creationId="{5992CC28-7AFE-34D6-A8BC-F5F74D72B578}"/>
          </ac:spMkLst>
        </pc:spChg>
      </pc:sldChg>
      <pc:sldChg chg="modSp new mod">
        <pc:chgData name="Pastor Jason Kauranen" userId="e0c3930084765aaa" providerId="LiveId" clId="{A438F859-A371-4CA2-BA51-2B86427404E9}" dt="2026-05-06T21:17:10.903" v="1072" actId="20577"/>
        <pc:sldMkLst>
          <pc:docMk/>
          <pc:sldMk cId="218873918" sldId="360"/>
        </pc:sldMkLst>
        <pc:spChg chg="mod">
          <ac:chgData name="Pastor Jason Kauranen" userId="e0c3930084765aaa" providerId="LiveId" clId="{A438F859-A371-4CA2-BA51-2B86427404E9}" dt="2026-05-06T21:17:10.903" v="1072" actId="20577"/>
          <ac:spMkLst>
            <pc:docMk/>
            <pc:sldMk cId="218873918" sldId="360"/>
            <ac:spMk id="2" creationId="{4B8CC011-914C-4C05-0361-62C9681952D9}"/>
          </ac:spMkLst>
        </pc:spChg>
      </pc:sldChg>
      <pc:sldChg chg="modSp new mod">
        <pc:chgData name="Pastor Jason Kauranen" userId="e0c3930084765aaa" providerId="LiveId" clId="{A438F859-A371-4CA2-BA51-2B86427404E9}" dt="2026-05-06T21:19:11.101" v="1090" actId="20577"/>
        <pc:sldMkLst>
          <pc:docMk/>
          <pc:sldMk cId="2155015696" sldId="361"/>
        </pc:sldMkLst>
        <pc:spChg chg="mod">
          <ac:chgData name="Pastor Jason Kauranen" userId="e0c3930084765aaa" providerId="LiveId" clId="{A438F859-A371-4CA2-BA51-2B86427404E9}" dt="2026-05-06T21:19:11.101" v="1090" actId="20577"/>
          <ac:spMkLst>
            <pc:docMk/>
            <pc:sldMk cId="2155015696" sldId="361"/>
            <ac:spMk id="2" creationId="{830DA53B-5A2F-2364-1CDF-C91DD63D6E4B}"/>
          </ac:spMkLst>
        </pc:spChg>
      </pc:sldChg>
      <pc:sldChg chg="modSp new mod">
        <pc:chgData name="Pastor Jason Kauranen" userId="e0c3930084765aaa" providerId="LiveId" clId="{A438F859-A371-4CA2-BA51-2B86427404E9}" dt="2026-05-06T21:21:05.253" v="1103" actId="20577"/>
        <pc:sldMkLst>
          <pc:docMk/>
          <pc:sldMk cId="757246795" sldId="362"/>
        </pc:sldMkLst>
        <pc:spChg chg="mod">
          <ac:chgData name="Pastor Jason Kauranen" userId="e0c3930084765aaa" providerId="LiveId" clId="{A438F859-A371-4CA2-BA51-2B86427404E9}" dt="2026-05-06T21:21:05.253" v="1103" actId="20577"/>
          <ac:spMkLst>
            <pc:docMk/>
            <pc:sldMk cId="757246795" sldId="362"/>
            <ac:spMk id="2" creationId="{270BCD9F-AA9E-4DE8-54D9-74BEA298554B}"/>
          </ac:spMkLst>
        </pc:spChg>
      </pc:sldChg>
      <pc:sldChg chg="modSp new mod">
        <pc:chgData name="Pastor Jason Kauranen" userId="e0c3930084765aaa" providerId="LiveId" clId="{A438F859-A371-4CA2-BA51-2B86427404E9}" dt="2026-05-06T21:22:46.839" v="1113"/>
        <pc:sldMkLst>
          <pc:docMk/>
          <pc:sldMk cId="631737923" sldId="363"/>
        </pc:sldMkLst>
        <pc:spChg chg="mod">
          <ac:chgData name="Pastor Jason Kauranen" userId="e0c3930084765aaa" providerId="LiveId" clId="{A438F859-A371-4CA2-BA51-2B86427404E9}" dt="2026-05-06T21:22:46.839" v="1113"/>
          <ac:spMkLst>
            <pc:docMk/>
            <pc:sldMk cId="631737923" sldId="363"/>
            <ac:spMk id="2" creationId="{E1465821-8AFC-5314-7B6E-DB28F583B004}"/>
          </ac:spMkLst>
        </pc:spChg>
      </pc:sldChg>
      <pc:sldChg chg="modSp new mod">
        <pc:chgData name="Pastor Jason Kauranen" userId="e0c3930084765aaa" providerId="LiveId" clId="{A438F859-A371-4CA2-BA51-2B86427404E9}" dt="2026-05-06T21:24:21.738" v="1122" actId="20577"/>
        <pc:sldMkLst>
          <pc:docMk/>
          <pc:sldMk cId="1795816133" sldId="364"/>
        </pc:sldMkLst>
        <pc:spChg chg="mod">
          <ac:chgData name="Pastor Jason Kauranen" userId="e0c3930084765aaa" providerId="LiveId" clId="{A438F859-A371-4CA2-BA51-2B86427404E9}" dt="2026-05-06T21:24:21.738" v="1122" actId="20577"/>
          <ac:spMkLst>
            <pc:docMk/>
            <pc:sldMk cId="1795816133" sldId="364"/>
            <ac:spMk id="2" creationId="{AD14C557-960C-093E-4ADF-373358B6E7E7}"/>
          </ac:spMkLst>
        </pc:spChg>
      </pc:sldChg>
      <pc:sldChg chg="modSp new mod">
        <pc:chgData name="Pastor Jason Kauranen" userId="e0c3930084765aaa" providerId="LiveId" clId="{A438F859-A371-4CA2-BA51-2B86427404E9}" dt="2026-05-06T21:25:42.452" v="1137" actId="20577"/>
        <pc:sldMkLst>
          <pc:docMk/>
          <pc:sldMk cId="3930959538" sldId="365"/>
        </pc:sldMkLst>
        <pc:spChg chg="mod">
          <ac:chgData name="Pastor Jason Kauranen" userId="e0c3930084765aaa" providerId="LiveId" clId="{A438F859-A371-4CA2-BA51-2B86427404E9}" dt="2026-05-06T21:25:42.452" v="1137" actId="20577"/>
          <ac:spMkLst>
            <pc:docMk/>
            <pc:sldMk cId="3930959538" sldId="365"/>
            <ac:spMk id="2" creationId="{2B0A4442-1947-01CF-ADE3-A3917E3210B4}"/>
          </ac:spMkLst>
        </pc:spChg>
      </pc:sldChg>
      <pc:sldChg chg="modSp new mod ord">
        <pc:chgData name="Pastor Jason Kauranen" userId="e0c3930084765aaa" providerId="LiveId" clId="{A438F859-A371-4CA2-BA51-2B86427404E9}" dt="2026-05-06T21:22:28.077" v="1111"/>
        <pc:sldMkLst>
          <pc:docMk/>
          <pc:sldMk cId="3823192434" sldId="366"/>
        </pc:sldMkLst>
        <pc:spChg chg="mod">
          <ac:chgData name="Pastor Jason Kauranen" userId="e0c3930084765aaa" providerId="LiveId" clId="{A438F859-A371-4CA2-BA51-2B86427404E9}" dt="2026-05-06T21:22:24.658" v="1109" actId="255"/>
          <ac:spMkLst>
            <pc:docMk/>
            <pc:sldMk cId="3823192434" sldId="366"/>
            <ac:spMk id="2" creationId="{D2DEC7DF-7DBA-046E-FF61-6BAAA0FEB567}"/>
          </ac:spMkLst>
        </pc:spChg>
      </pc:sldChg>
      <pc:sldChg chg="modSp add mod ord">
        <pc:chgData name="Pastor Jason Kauranen" userId="e0c3930084765aaa" providerId="LiveId" clId="{A438F859-A371-4CA2-BA51-2B86427404E9}" dt="2026-05-06T21:27:42.750" v="1170" actId="20577"/>
        <pc:sldMkLst>
          <pc:docMk/>
          <pc:sldMk cId="3994788781" sldId="367"/>
        </pc:sldMkLst>
        <pc:spChg chg="mod">
          <ac:chgData name="Pastor Jason Kauranen" userId="e0c3930084765aaa" providerId="LiveId" clId="{A438F859-A371-4CA2-BA51-2B86427404E9}" dt="2026-05-06T21:27:42.750" v="1170" actId="20577"/>
          <ac:spMkLst>
            <pc:docMk/>
            <pc:sldMk cId="3994788781" sldId="367"/>
            <ac:spMk id="2" creationId="{3BD7126D-7727-E71B-538F-ACC1B934388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D9591-0A05-7506-1309-D0ED595D0F12}"/>
              </a:ext>
            </a:extLst>
          </p:cNvPr>
          <p:cNvSpPr>
            <a:spLocks noGrp="1"/>
          </p:cNvSpPr>
          <p:nvPr>
            <p:ph type="title"/>
          </p:nvPr>
        </p:nvSpPr>
        <p:spPr/>
        <p:txBody>
          <a:bodyPr/>
          <a:lstStyle/>
          <a:p>
            <a:r>
              <a:rPr lang="en-US" sz="4400" dirty="0"/>
              <a:t>‘unclean things’ - </a:t>
            </a:r>
            <a:r>
              <a:rPr lang="en-US" sz="4400" i="1" dirty="0"/>
              <a:t>tame' </a:t>
            </a:r>
            <a:r>
              <a:rPr lang="en-US" sz="4400" i="1" dirty="0" err="1"/>
              <a:t>dabar</a:t>
            </a:r>
            <a:r>
              <a:rPr lang="en-US" sz="4400" i="1" dirty="0"/>
              <a:t> </a:t>
            </a:r>
            <a:r>
              <a:rPr lang="en-US" sz="4400" dirty="0"/>
              <a:t>– </a:t>
            </a:r>
            <a:br>
              <a:rPr lang="en-US" sz="4400" dirty="0"/>
            </a:br>
            <a:r>
              <a:rPr lang="en-US" sz="4000" dirty="0"/>
              <a:t>(H2931,H1697 </a:t>
            </a:r>
            <a:r>
              <a:rPr lang="en-US" sz="4000" dirty="0" err="1"/>
              <a:t>tah</a:t>
            </a:r>
            <a:r>
              <a:rPr lang="en-US" sz="4000" dirty="0"/>
              <a:t>-MAY dah-VAHR)</a:t>
            </a:r>
            <a:br>
              <a:rPr lang="en-US" sz="4000" dirty="0"/>
            </a:br>
            <a:br>
              <a:rPr lang="en-US" sz="4400" dirty="0"/>
            </a:br>
            <a:r>
              <a:rPr lang="en-US" sz="4400" dirty="0"/>
              <a:t>= polluted or defiled, unclean,</a:t>
            </a:r>
            <a:br>
              <a:rPr lang="en-US" sz="4400" dirty="0"/>
            </a:br>
            <a:r>
              <a:rPr lang="en-US" sz="4400" dirty="0"/>
              <a:t> </a:t>
            </a:r>
            <a:br>
              <a:rPr lang="en-US" sz="4400" dirty="0"/>
            </a:br>
            <a:r>
              <a:rPr lang="en-US" sz="4400" dirty="0"/>
              <a:t>= of any such thing or matter, a cause of. </a:t>
            </a:r>
          </a:p>
        </p:txBody>
      </p:sp>
    </p:spTree>
    <p:extLst>
      <p:ext uri="{BB962C8B-B14F-4D97-AF65-F5344CB8AC3E}">
        <p14:creationId xmlns:p14="http://schemas.microsoft.com/office/powerpoint/2010/main" val="1148950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AD46-C061-8010-A2C2-D24466C9EC5D}"/>
              </a:ext>
            </a:extLst>
          </p:cNvPr>
          <p:cNvSpPr>
            <a:spLocks noGrp="1"/>
          </p:cNvSpPr>
          <p:nvPr>
            <p:ph type="title"/>
          </p:nvPr>
        </p:nvSpPr>
        <p:spPr/>
        <p:txBody>
          <a:bodyPr/>
          <a:lstStyle/>
          <a:p>
            <a:r>
              <a:rPr lang="en-US" sz="4400" dirty="0"/>
              <a:t>Lev 5:3 ‘Or if he touches human uncleanness, of whatever sort his uncleanness may be with which he becomes unclean, and it is hidden from him, and then he comes to know it, he will be guilty. </a:t>
            </a:r>
          </a:p>
        </p:txBody>
      </p:sp>
    </p:spTree>
    <p:extLst>
      <p:ext uri="{BB962C8B-B14F-4D97-AF65-F5344CB8AC3E}">
        <p14:creationId xmlns:p14="http://schemas.microsoft.com/office/powerpoint/2010/main" val="2655939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825F5-FC3F-6BD5-BAAA-5411CEB35A62}"/>
              </a:ext>
            </a:extLst>
          </p:cNvPr>
          <p:cNvSpPr>
            <a:spLocks noGrp="1"/>
          </p:cNvSpPr>
          <p:nvPr>
            <p:ph type="title"/>
          </p:nvPr>
        </p:nvSpPr>
        <p:spPr/>
        <p:txBody>
          <a:bodyPr/>
          <a:lstStyle/>
          <a:p>
            <a:r>
              <a:rPr lang="en-US" sz="4400" dirty="0"/>
              <a:t>Lev 5:3 ‘Or if he touches human uncleanness, of whatever sort his uncleanness may be with which he becomes unclean, and it is hidden from him, and then he comes to know it, he will be guilty. </a:t>
            </a:r>
          </a:p>
        </p:txBody>
      </p:sp>
    </p:spTree>
    <p:extLst>
      <p:ext uri="{BB962C8B-B14F-4D97-AF65-F5344CB8AC3E}">
        <p14:creationId xmlns:p14="http://schemas.microsoft.com/office/powerpoint/2010/main" val="3853527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8A808-4877-D641-FE20-FCA0F0EFE401}"/>
              </a:ext>
            </a:extLst>
          </p:cNvPr>
          <p:cNvSpPr>
            <a:spLocks noGrp="1"/>
          </p:cNvSpPr>
          <p:nvPr>
            <p:ph type="title"/>
          </p:nvPr>
        </p:nvSpPr>
        <p:spPr/>
        <p:txBody>
          <a:bodyPr/>
          <a:lstStyle/>
          <a:p>
            <a:r>
              <a:rPr lang="en-US" sz="4400" dirty="0"/>
              <a:t>The guilt did not begin when the sinner realized it; they were guilty when, at the very moment,</a:t>
            </a:r>
            <a:br>
              <a:rPr lang="en-US" sz="4400" dirty="0"/>
            </a:br>
            <a:r>
              <a:rPr lang="en-US" sz="4400" dirty="0"/>
              <a:t> they committed the sin. </a:t>
            </a:r>
          </a:p>
        </p:txBody>
      </p:sp>
    </p:spTree>
    <p:extLst>
      <p:ext uri="{BB962C8B-B14F-4D97-AF65-F5344CB8AC3E}">
        <p14:creationId xmlns:p14="http://schemas.microsoft.com/office/powerpoint/2010/main" val="9039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ECF14-D576-8BC2-59D6-39D6C73A9ACB}"/>
              </a:ext>
            </a:extLst>
          </p:cNvPr>
          <p:cNvSpPr>
            <a:spLocks noGrp="1"/>
          </p:cNvSpPr>
          <p:nvPr>
            <p:ph type="title"/>
          </p:nvPr>
        </p:nvSpPr>
        <p:spPr/>
        <p:txBody>
          <a:bodyPr/>
          <a:lstStyle/>
          <a:p>
            <a:r>
              <a:rPr lang="en-US" sz="4000" dirty="0"/>
              <a:t>F.B. Meyer quotes, “Now that Christ has come, … We (believers) need </a:t>
            </a:r>
            <a:br>
              <a:rPr lang="en-US" sz="4000" dirty="0"/>
            </a:br>
            <a:r>
              <a:rPr lang="en-US" sz="4000" dirty="0"/>
              <a:t>to confess our trespasses as often as we eat our daily bread; and it is very reassuring, (guaranteed) that through the blood of Jesus, God forgives </a:t>
            </a:r>
            <a:br>
              <a:rPr lang="en-US" sz="4000" dirty="0"/>
            </a:br>
            <a:r>
              <a:rPr lang="en-US" sz="4000" dirty="0"/>
              <a:t>all our trespasses…</a:t>
            </a:r>
          </a:p>
        </p:txBody>
      </p:sp>
    </p:spTree>
    <p:extLst>
      <p:ext uri="{BB962C8B-B14F-4D97-AF65-F5344CB8AC3E}">
        <p14:creationId xmlns:p14="http://schemas.microsoft.com/office/powerpoint/2010/main" val="89637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27E89-BE0C-2466-0789-37F101C1DE1B}"/>
              </a:ext>
            </a:extLst>
          </p:cNvPr>
          <p:cNvSpPr>
            <a:spLocks noGrp="1"/>
          </p:cNvSpPr>
          <p:nvPr>
            <p:ph type="title"/>
          </p:nvPr>
        </p:nvSpPr>
        <p:spPr/>
        <p:txBody>
          <a:bodyPr/>
          <a:lstStyle/>
          <a:p>
            <a:r>
              <a:rPr lang="en-US" sz="4400" dirty="0"/>
              <a:t>… We cannot come to the close </a:t>
            </a:r>
            <a:br>
              <a:rPr lang="en-US" sz="4400" dirty="0"/>
            </a:br>
            <a:r>
              <a:rPr lang="en-US" sz="4400" dirty="0"/>
              <a:t>of any day without kneeling to confess our sins and asking that we may be sprinkled </a:t>
            </a:r>
            <a:br>
              <a:rPr lang="en-US" sz="4400" dirty="0"/>
            </a:br>
            <a:r>
              <a:rPr lang="en-US" sz="4400" i="1" dirty="0"/>
              <a:t>(7x = completely cleanse) </a:t>
            </a:r>
            <a:r>
              <a:rPr lang="en-US" sz="4400" dirty="0"/>
              <a:t>from </a:t>
            </a:r>
            <a:br>
              <a:rPr lang="en-US" sz="4400" dirty="0"/>
            </a:br>
            <a:r>
              <a:rPr lang="en-US" sz="4400" dirty="0"/>
              <a:t>an evil conscience. </a:t>
            </a:r>
          </a:p>
        </p:txBody>
      </p:sp>
    </p:spTree>
    <p:extLst>
      <p:ext uri="{BB962C8B-B14F-4D97-AF65-F5344CB8AC3E}">
        <p14:creationId xmlns:p14="http://schemas.microsoft.com/office/powerpoint/2010/main" val="2284546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3D68E-3DF4-A73B-0301-EDEDA54F193A}"/>
              </a:ext>
            </a:extLst>
          </p:cNvPr>
          <p:cNvSpPr>
            <a:spLocks noGrp="1"/>
          </p:cNvSpPr>
          <p:nvPr>
            <p:ph type="title"/>
          </p:nvPr>
        </p:nvSpPr>
        <p:spPr/>
        <p:txBody>
          <a:bodyPr/>
          <a:lstStyle/>
          <a:p>
            <a:r>
              <a:rPr lang="en-US" sz="4400" dirty="0"/>
              <a:t>Heb 12:15 See to it that no one comes short of </a:t>
            </a:r>
            <a:r>
              <a:rPr lang="en-US" sz="4400" i="1" dirty="0"/>
              <a:t>(fails) </a:t>
            </a:r>
            <a:r>
              <a:rPr lang="en-US" sz="4400" dirty="0"/>
              <a:t>the grace of God; that no root of bitterness springing up causes trouble, and by it </a:t>
            </a:r>
            <a:r>
              <a:rPr lang="en-US" sz="4400" u="sng" dirty="0"/>
              <a:t>many be defiled</a:t>
            </a:r>
            <a:r>
              <a:rPr lang="en-US" sz="4400" dirty="0"/>
              <a:t>;</a:t>
            </a:r>
          </a:p>
        </p:txBody>
      </p:sp>
    </p:spTree>
    <p:extLst>
      <p:ext uri="{BB962C8B-B14F-4D97-AF65-F5344CB8AC3E}">
        <p14:creationId xmlns:p14="http://schemas.microsoft.com/office/powerpoint/2010/main" val="1346186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AE45B-1089-0C19-209A-CCA529261345}"/>
              </a:ext>
            </a:extLst>
          </p:cNvPr>
          <p:cNvSpPr>
            <a:spLocks noGrp="1"/>
          </p:cNvSpPr>
          <p:nvPr>
            <p:ph type="title"/>
          </p:nvPr>
        </p:nvSpPr>
        <p:spPr/>
        <p:txBody>
          <a:bodyPr/>
          <a:lstStyle/>
          <a:p>
            <a:r>
              <a:rPr lang="en-US" sz="4400" dirty="0"/>
              <a:t>Isa 44:22 “I have wiped out your transgressions like a thick cloud</a:t>
            </a:r>
            <a:br>
              <a:rPr lang="en-US" sz="4400" dirty="0"/>
            </a:br>
            <a:r>
              <a:rPr lang="en-US" sz="4400" dirty="0"/>
              <a:t>And your sins like a heavy mist.</a:t>
            </a:r>
            <a:br>
              <a:rPr lang="en-US" sz="4400" dirty="0"/>
            </a:br>
            <a:r>
              <a:rPr lang="en-US" sz="4400" dirty="0"/>
              <a:t>Return to Me, for I have </a:t>
            </a:r>
            <a:br>
              <a:rPr lang="en-US" sz="4400" dirty="0"/>
            </a:br>
            <a:r>
              <a:rPr lang="en-US" sz="4400" dirty="0"/>
              <a:t>redeemed you.” </a:t>
            </a:r>
            <a:br>
              <a:rPr lang="en-US" sz="4400" dirty="0"/>
            </a:br>
            <a:endParaRPr lang="en-US" sz="4400" dirty="0"/>
          </a:p>
        </p:txBody>
      </p:sp>
    </p:spTree>
    <p:extLst>
      <p:ext uri="{BB962C8B-B14F-4D97-AF65-F5344CB8AC3E}">
        <p14:creationId xmlns:p14="http://schemas.microsoft.com/office/powerpoint/2010/main" val="1595012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72541-D5B8-1559-698E-3530576CC65B}"/>
              </a:ext>
            </a:extLst>
          </p:cNvPr>
          <p:cNvSpPr>
            <a:spLocks noGrp="1"/>
          </p:cNvSpPr>
          <p:nvPr>
            <p:ph type="title"/>
          </p:nvPr>
        </p:nvSpPr>
        <p:spPr/>
        <p:txBody>
          <a:bodyPr/>
          <a:lstStyle/>
          <a:p>
            <a:r>
              <a:rPr lang="en-US" sz="4400" dirty="0"/>
              <a:t>Rom 16:17 Now I urge you, brethren, keep your eye on those who cause dissensions and hindrances contrary to the teaching which you learned, and turn away from them. </a:t>
            </a:r>
          </a:p>
        </p:txBody>
      </p:sp>
    </p:spTree>
    <p:extLst>
      <p:ext uri="{BB962C8B-B14F-4D97-AF65-F5344CB8AC3E}">
        <p14:creationId xmlns:p14="http://schemas.microsoft.com/office/powerpoint/2010/main" val="3318470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2FAA7-8872-0DB6-54B7-2B97A799EA3F}"/>
              </a:ext>
            </a:extLst>
          </p:cNvPr>
          <p:cNvSpPr>
            <a:spLocks noGrp="1"/>
          </p:cNvSpPr>
          <p:nvPr>
            <p:ph type="title"/>
          </p:nvPr>
        </p:nvSpPr>
        <p:spPr/>
        <p:txBody>
          <a:bodyPr/>
          <a:lstStyle/>
          <a:p>
            <a:r>
              <a:rPr lang="en-US" sz="4400" dirty="0"/>
              <a:t>1Th 5:21 But examine everything carefully; hold fast to that which </a:t>
            </a:r>
            <a:br>
              <a:rPr lang="en-US" sz="4400" dirty="0"/>
            </a:br>
            <a:r>
              <a:rPr lang="en-US" sz="4400" dirty="0"/>
              <a:t>is good; </a:t>
            </a:r>
            <a:br>
              <a:rPr lang="en-US" sz="4400" dirty="0"/>
            </a:br>
            <a:br>
              <a:rPr lang="en-US" sz="4400" dirty="0"/>
            </a:br>
            <a:r>
              <a:rPr lang="en-US" sz="4400" dirty="0"/>
              <a:t>1Th 5:22 abstain from every </a:t>
            </a:r>
            <a:br>
              <a:rPr lang="en-US" sz="4400" dirty="0"/>
            </a:br>
            <a:r>
              <a:rPr lang="en-US" sz="4400" dirty="0"/>
              <a:t>form of evil. </a:t>
            </a:r>
            <a:br>
              <a:rPr lang="en-US" sz="4400" dirty="0"/>
            </a:br>
            <a:endParaRPr lang="en-US" sz="4400" dirty="0"/>
          </a:p>
        </p:txBody>
      </p:sp>
    </p:spTree>
    <p:extLst>
      <p:ext uri="{BB962C8B-B14F-4D97-AF65-F5344CB8AC3E}">
        <p14:creationId xmlns:p14="http://schemas.microsoft.com/office/powerpoint/2010/main" val="3745397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000" dirty="0"/>
            </a:br>
            <a:r>
              <a:rPr lang="en-US" sz="4000" dirty="0"/>
              <a:t>‘A Daily Cross with Thee’ # 063 </a:t>
            </a:r>
            <a:br>
              <a:rPr lang="en-US" sz="4400" dirty="0"/>
            </a:br>
            <a:br>
              <a:rPr lang="en-US" sz="3600" dirty="0"/>
            </a:br>
            <a:r>
              <a:rPr lang="en-US" sz="3400" dirty="0"/>
              <a:t>The Analogies of the Shadows; Defilement is Unholy and Brings Guilt -  Part 15.</a:t>
            </a:r>
            <a:br>
              <a:rPr lang="en-US" sz="3600" dirty="0"/>
            </a:br>
            <a:br>
              <a:rPr lang="en-US" sz="3600" dirty="0"/>
            </a:br>
            <a:r>
              <a:rPr lang="en-US" sz="4000" dirty="0"/>
              <a:t>Pastor Jason Kauranen</a:t>
            </a:r>
            <a:br>
              <a:rPr lang="en-US" sz="4000" dirty="0"/>
            </a:br>
            <a:r>
              <a:rPr lang="en-US" sz="4000" dirty="0"/>
              <a:t>Wednesday May 6, 2026 </a:t>
            </a:r>
            <a:endParaRPr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732D5-F656-050C-E43B-7AA7E32EEA6B}"/>
              </a:ext>
            </a:extLst>
          </p:cNvPr>
          <p:cNvSpPr>
            <a:spLocks noGrp="1"/>
          </p:cNvSpPr>
          <p:nvPr>
            <p:ph type="title"/>
          </p:nvPr>
        </p:nvSpPr>
        <p:spPr/>
        <p:txBody>
          <a:bodyPr/>
          <a:lstStyle/>
          <a:p>
            <a:r>
              <a:rPr lang="en-US" sz="4400" dirty="0"/>
              <a:t>‘abstain’ – </a:t>
            </a:r>
            <a:r>
              <a:rPr lang="en-US" sz="4400" i="1" dirty="0" err="1"/>
              <a:t>apecho</a:t>
            </a:r>
            <a:r>
              <a:rPr lang="en-US" sz="4400" dirty="0"/>
              <a:t> – </a:t>
            </a:r>
            <a:br>
              <a:rPr lang="en-US" sz="4400" dirty="0"/>
            </a:br>
            <a:r>
              <a:rPr lang="en-US" sz="4400" dirty="0"/>
              <a:t>(G568 ä-pe'-</a:t>
            </a:r>
            <a:r>
              <a:rPr lang="en-US" sz="4400" dirty="0" err="1"/>
              <a:t>khō</a:t>
            </a:r>
            <a:r>
              <a:rPr lang="en-US" sz="4400" dirty="0"/>
              <a:t>) </a:t>
            </a:r>
            <a:br>
              <a:rPr lang="en-US" sz="4400" dirty="0"/>
            </a:br>
            <a:br>
              <a:rPr lang="en-US" sz="4400" dirty="0"/>
            </a:br>
            <a:r>
              <a:rPr lang="en-US" sz="4400" dirty="0"/>
              <a:t>= to have out; receive in full</a:t>
            </a:r>
            <a:br>
              <a:rPr lang="en-US" sz="4400" dirty="0"/>
            </a:br>
            <a:r>
              <a:rPr lang="en-US" sz="4400" dirty="0"/>
              <a:t> </a:t>
            </a:r>
            <a:br>
              <a:rPr lang="en-US" sz="4400" dirty="0"/>
            </a:br>
            <a:r>
              <a:rPr lang="en-US" sz="4400" dirty="0"/>
              <a:t>= to keep (oneself) away</a:t>
            </a:r>
            <a:br>
              <a:rPr lang="en-US" sz="4400" dirty="0"/>
            </a:br>
            <a:br>
              <a:rPr lang="en-US" sz="4400" dirty="0"/>
            </a:br>
            <a:r>
              <a:rPr lang="en-US" sz="4400" dirty="0"/>
              <a:t>= to be distant</a:t>
            </a:r>
            <a:br>
              <a:rPr lang="en-US" sz="4400" dirty="0"/>
            </a:br>
            <a:endParaRPr lang="en-US" sz="4400" dirty="0"/>
          </a:p>
        </p:txBody>
      </p:sp>
    </p:spTree>
    <p:extLst>
      <p:ext uri="{BB962C8B-B14F-4D97-AF65-F5344CB8AC3E}">
        <p14:creationId xmlns:p14="http://schemas.microsoft.com/office/powerpoint/2010/main" val="1769307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DD6C6-59AA-ACBD-4A5A-11FAD8E7F59A}"/>
              </a:ext>
            </a:extLst>
          </p:cNvPr>
          <p:cNvSpPr>
            <a:spLocks noGrp="1"/>
          </p:cNvSpPr>
          <p:nvPr>
            <p:ph type="title"/>
          </p:nvPr>
        </p:nvSpPr>
        <p:spPr/>
        <p:txBody>
          <a:bodyPr/>
          <a:lstStyle/>
          <a:p>
            <a:r>
              <a:rPr lang="en-US" sz="4400" dirty="0"/>
              <a:t>‘Form’ – </a:t>
            </a:r>
            <a:r>
              <a:rPr lang="en-US" sz="4400" i="1" dirty="0" err="1"/>
              <a:t>eidous</a:t>
            </a:r>
            <a:r>
              <a:rPr lang="en-US" sz="4400" dirty="0"/>
              <a:t> – </a:t>
            </a:r>
            <a:br>
              <a:rPr lang="en-US" sz="4400" dirty="0"/>
            </a:br>
            <a:r>
              <a:rPr lang="en-US" sz="4400" dirty="0"/>
              <a:t>(G1491 AY-dos)</a:t>
            </a:r>
            <a:br>
              <a:rPr lang="en-US" sz="4400" dirty="0"/>
            </a:br>
            <a:r>
              <a:rPr lang="en-US" sz="4400" dirty="0"/>
              <a:t> </a:t>
            </a:r>
            <a:br>
              <a:rPr lang="en-US" sz="4400" dirty="0"/>
            </a:br>
            <a:r>
              <a:rPr lang="en-US" sz="4400" dirty="0"/>
              <a:t>= appearance or fashion;</a:t>
            </a:r>
            <a:br>
              <a:rPr lang="en-US" sz="4400" dirty="0"/>
            </a:br>
            <a:r>
              <a:rPr lang="en-US" sz="4400" dirty="0"/>
              <a:t> = shape or sight.</a:t>
            </a:r>
            <a:br>
              <a:rPr lang="en-US" sz="4400" dirty="0"/>
            </a:br>
            <a:br>
              <a:rPr lang="en-US" sz="4400" dirty="0"/>
            </a:br>
            <a:r>
              <a:rPr lang="en-US" sz="4400" dirty="0"/>
              <a:t>*What is physically seen or in visual appearance, something in sight of exposure. </a:t>
            </a:r>
            <a:br>
              <a:rPr lang="en-US" sz="4400" dirty="0"/>
            </a:br>
            <a:endParaRPr lang="en-US" sz="4400" dirty="0"/>
          </a:p>
        </p:txBody>
      </p:sp>
    </p:spTree>
    <p:extLst>
      <p:ext uri="{BB962C8B-B14F-4D97-AF65-F5344CB8AC3E}">
        <p14:creationId xmlns:p14="http://schemas.microsoft.com/office/powerpoint/2010/main" val="22275435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19765-282C-D8C8-1792-240E49F7FD5E}"/>
              </a:ext>
            </a:extLst>
          </p:cNvPr>
          <p:cNvSpPr>
            <a:spLocks noGrp="1"/>
          </p:cNvSpPr>
          <p:nvPr>
            <p:ph type="title"/>
          </p:nvPr>
        </p:nvSpPr>
        <p:spPr/>
        <p:txBody>
          <a:bodyPr/>
          <a:lstStyle/>
          <a:p>
            <a:r>
              <a:rPr lang="en-US" sz="4400" dirty="0"/>
              <a:t>Pro 11:27 He who diligently seeks good seeks favor,</a:t>
            </a:r>
            <a:br>
              <a:rPr lang="en-US" sz="4400" dirty="0"/>
            </a:br>
            <a:r>
              <a:rPr lang="en-US" sz="4400" dirty="0"/>
              <a:t>But he who seeks evil, evil will come to him. </a:t>
            </a:r>
            <a:br>
              <a:rPr lang="en-US" sz="4400" dirty="0"/>
            </a:br>
            <a:endParaRPr lang="en-US" sz="4400" dirty="0"/>
          </a:p>
        </p:txBody>
      </p:sp>
    </p:spTree>
    <p:extLst>
      <p:ext uri="{BB962C8B-B14F-4D97-AF65-F5344CB8AC3E}">
        <p14:creationId xmlns:p14="http://schemas.microsoft.com/office/powerpoint/2010/main" val="3628157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AD4ED-361E-49F9-E8F5-8AD48322A22E}"/>
              </a:ext>
            </a:extLst>
          </p:cNvPr>
          <p:cNvSpPr>
            <a:spLocks noGrp="1"/>
          </p:cNvSpPr>
          <p:nvPr>
            <p:ph type="title"/>
          </p:nvPr>
        </p:nvSpPr>
        <p:spPr/>
        <p:txBody>
          <a:bodyPr/>
          <a:lstStyle/>
          <a:p>
            <a:r>
              <a:rPr lang="en-US" sz="4000" dirty="0"/>
              <a:t>Pro 13:20 He who walks with wise men will be wise,</a:t>
            </a:r>
            <a:br>
              <a:rPr lang="en-US" sz="4000" dirty="0"/>
            </a:br>
            <a:r>
              <a:rPr lang="en-US" sz="4000" dirty="0"/>
              <a:t>But the companion of fools will suffer harm.</a:t>
            </a:r>
            <a:br>
              <a:rPr lang="en-US" sz="4000" dirty="0"/>
            </a:br>
            <a:br>
              <a:rPr lang="en-US" sz="4000" dirty="0"/>
            </a:br>
            <a:r>
              <a:rPr lang="en-US" sz="4000" dirty="0"/>
              <a:t>Pro 13:21 Adversity pursues sinners,</a:t>
            </a:r>
            <a:br>
              <a:rPr lang="en-US" sz="4000" dirty="0"/>
            </a:br>
            <a:r>
              <a:rPr lang="en-US" sz="4000" dirty="0"/>
              <a:t>But the righteous will be rewarded with prosperity.</a:t>
            </a:r>
            <a:br>
              <a:rPr lang="en-US" sz="4400" dirty="0"/>
            </a:br>
            <a:endParaRPr lang="en-US" sz="4400" dirty="0"/>
          </a:p>
        </p:txBody>
      </p:sp>
    </p:spTree>
    <p:extLst>
      <p:ext uri="{BB962C8B-B14F-4D97-AF65-F5344CB8AC3E}">
        <p14:creationId xmlns:p14="http://schemas.microsoft.com/office/powerpoint/2010/main" val="27777285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6CFC2-36D8-4D28-50AD-11BC545C8D3B}"/>
              </a:ext>
            </a:extLst>
          </p:cNvPr>
          <p:cNvSpPr>
            <a:spLocks noGrp="1"/>
          </p:cNvSpPr>
          <p:nvPr>
            <p:ph type="title"/>
          </p:nvPr>
        </p:nvSpPr>
        <p:spPr/>
        <p:txBody>
          <a:bodyPr/>
          <a:lstStyle/>
          <a:p>
            <a:r>
              <a:rPr lang="en-US" sz="4800" dirty="0"/>
              <a:t>1. Warning against associating sins that lead to defilement;</a:t>
            </a:r>
            <a:br>
              <a:rPr lang="en-US" sz="4800" dirty="0"/>
            </a:br>
            <a:br>
              <a:rPr lang="en-US" sz="4800" dirty="0"/>
            </a:br>
            <a:r>
              <a:rPr lang="en-US" sz="4800" dirty="0"/>
              <a:t> Rom 16:17-18, </a:t>
            </a:r>
            <a:br>
              <a:rPr lang="en-US" sz="4800" dirty="0"/>
            </a:br>
            <a:r>
              <a:rPr lang="en-US" sz="4800" dirty="0"/>
              <a:t>1Co 5:9-11, 15:33. </a:t>
            </a:r>
          </a:p>
        </p:txBody>
      </p:sp>
    </p:spTree>
    <p:extLst>
      <p:ext uri="{BB962C8B-B14F-4D97-AF65-F5344CB8AC3E}">
        <p14:creationId xmlns:p14="http://schemas.microsoft.com/office/powerpoint/2010/main" val="3513864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6B0CE-9A6E-A347-3155-626484F67E79}"/>
              </a:ext>
            </a:extLst>
          </p:cNvPr>
          <p:cNvSpPr>
            <a:spLocks noGrp="1"/>
          </p:cNvSpPr>
          <p:nvPr>
            <p:ph type="title"/>
          </p:nvPr>
        </p:nvSpPr>
        <p:spPr/>
        <p:txBody>
          <a:bodyPr/>
          <a:lstStyle/>
          <a:p>
            <a:r>
              <a:rPr lang="en-US" sz="4400" dirty="0"/>
              <a:t>2. Warning against reactionary sin, you are vindictive, jealous, hostile, or other MAS; </a:t>
            </a:r>
            <a:br>
              <a:rPr lang="en-US" sz="4400" dirty="0"/>
            </a:br>
            <a:br>
              <a:rPr lang="en-US" sz="4400" dirty="0"/>
            </a:br>
            <a:r>
              <a:rPr lang="en-US" sz="4400" dirty="0"/>
              <a:t>Pro 24:29, Heb 10:30. </a:t>
            </a:r>
          </a:p>
        </p:txBody>
      </p:sp>
    </p:spTree>
    <p:extLst>
      <p:ext uri="{BB962C8B-B14F-4D97-AF65-F5344CB8AC3E}">
        <p14:creationId xmlns:p14="http://schemas.microsoft.com/office/powerpoint/2010/main" val="602547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AB098-94A7-010F-B8FF-2C7B52F0DE77}"/>
              </a:ext>
            </a:extLst>
          </p:cNvPr>
          <p:cNvSpPr>
            <a:spLocks noGrp="1"/>
          </p:cNvSpPr>
          <p:nvPr>
            <p:ph type="title"/>
          </p:nvPr>
        </p:nvSpPr>
        <p:spPr/>
        <p:txBody>
          <a:bodyPr/>
          <a:lstStyle/>
          <a:p>
            <a:r>
              <a:rPr lang="en-US" sz="4400" dirty="0"/>
              <a:t>Heb 12:15 See to it that no one comes short of </a:t>
            </a:r>
            <a:r>
              <a:rPr lang="en-US" sz="4400" i="1" dirty="0"/>
              <a:t>(fails) </a:t>
            </a:r>
            <a:r>
              <a:rPr lang="en-US" sz="4400" dirty="0"/>
              <a:t>the grace of God; that no root of bitterness springing up causes trouble, and by it many be defiled; </a:t>
            </a:r>
          </a:p>
        </p:txBody>
      </p:sp>
    </p:spTree>
    <p:extLst>
      <p:ext uri="{BB962C8B-B14F-4D97-AF65-F5344CB8AC3E}">
        <p14:creationId xmlns:p14="http://schemas.microsoft.com/office/powerpoint/2010/main" val="33375699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6963C-B91F-644B-1505-024D1148803E}"/>
              </a:ext>
            </a:extLst>
          </p:cNvPr>
          <p:cNvSpPr>
            <a:spLocks noGrp="1"/>
          </p:cNvSpPr>
          <p:nvPr>
            <p:ph type="title"/>
          </p:nvPr>
        </p:nvSpPr>
        <p:spPr/>
        <p:txBody>
          <a:bodyPr/>
          <a:lstStyle/>
          <a:p>
            <a:r>
              <a:rPr lang="en-US" sz="4400" dirty="0"/>
              <a:t>‘comes short of’ or ‘fails’ – </a:t>
            </a:r>
            <a:r>
              <a:rPr lang="en-US" sz="4400" i="1" dirty="0"/>
              <a:t>hysteron</a:t>
            </a:r>
            <a:r>
              <a:rPr lang="en-US" sz="4400" dirty="0"/>
              <a:t> – (G5302 </a:t>
            </a:r>
            <a:r>
              <a:rPr lang="en-US" sz="4400" dirty="0" err="1"/>
              <a:t>hoos</a:t>
            </a:r>
            <a:r>
              <a:rPr lang="en-US" sz="4400" dirty="0"/>
              <a:t>-ter-eh'-on)</a:t>
            </a:r>
            <a:br>
              <a:rPr lang="en-US" sz="4400" dirty="0"/>
            </a:br>
            <a:br>
              <a:rPr lang="en-US" sz="4400" dirty="0"/>
            </a:br>
            <a:r>
              <a:rPr lang="en-US" sz="4400" dirty="0"/>
              <a:t> = to be inferior, not up to par</a:t>
            </a:r>
            <a:br>
              <a:rPr lang="en-US" sz="4400" dirty="0"/>
            </a:br>
            <a:br>
              <a:rPr lang="en-US" sz="4400" dirty="0"/>
            </a:br>
            <a:r>
              <a:rPr lang="en-US" sz="4400" dirty="0"/>
              <a:t> = to fall short or be deficient. </a:t>
            </a:r>
          </a:p>
        </p:txBody>
      </p:sp>
    </p:spTree>
    <p:extLst>
      <p:ext uri="{BB962C8B-B14F-4D97-AF65-F5344CB8AC3E}">
        <p14:creationId xmlns:p14="http://schemas.microsoft.com/office/powerpoint/2010/main" val="8051154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E6F67-D7E3-9E3D-40B1-C4B3CEE8D3D2}"/>
              </a:ext>
            </a:extLst>
          </p:cNvPr>
          <p:cNvSpPr>
            <a:spLocks noGrp="1"/>
          </p:cNvSpPr>
          <p:nvPr>
            <p:ph type="title"/>
          </p:nvPr>
        </p:nvSpPr>
        <p:spPr/>
        <p:txBody>
          <a:bodyPr/>
          <a:lstStyle/>
          <a:p>
            <a:r>
              <a:rPr lang="en-US" sz="4000" dirty="0"/>
              <a:t>‘many might be defiled’ – </a:t>
            </a:r>
            <a:r>
              <a:rPr lang="en-US" sz="4000" i="1" dirty="0"/>
              <a:t>polloi</a:t>
            </a:r>
            <a:r>
              <a:rPr lang="en-US" sz="4000" dirty="0"/>
              <a:t> (H4188 po-LOOS) + </a:t>
            </a:r>
            <a:r>
              <a:rPr lang="en-US" sz="4000" i="1" dirty="0" err="1"/>
              <a:t>mianthōsin</a:t>
            </a:r>
            <a:r>
              <a:rPr lang="en-US" sz="4000" dirty="0"/>
              <a:t> – (H3392 mee-ah'-ee-</a:t>
            </a:r>
            <a:r>
              <a:rPr lang="en-US" sz="4000" dirty="0" err="1"/>
              <a:t>nos</a:t>
            </a:r>
            <a:r>
              <a:rPr lang="en-US" sz="4000" dirty="0"/>
              <a:t>-in)</a:t>
            </a:r>
            <a:br>
              <a:rPr lang="en-US" sz="4000" dirty="0"/>
            </a:br>
            <a:br>
              <a:rPr lang="en-US" sz="4000" dirty="0"/>
            </a:br>
            <a:r>
              <a:rPr lang="en-US" sz="4000" dirty="0"/>
              <a:t>= abundant, much or many, emphasizing a quantity.</a:t>
            </a:r>
            <a:br>
              <a:rPr lang="en-US" sz="4000" dirty="0"/>
            </a:br>
            <a:br>
              <a:rPr lang="en-US" sz="4000" dirty="0"/>
            </a:br>
            <a:r>
              <a:rPr lang="en-US" sz="4000" dirty="0"/>
              <a:t>= to stain or dye with color; to pollute, to contaminate.</a:t>
            </a:r>
            <a:br>
              <a:rPr lang="en-US" sz="4000" dirty="0"/>
            </a:br>
            <a:br>
              <a:rPr lang="en-US" sz="4000" dirty="0"/>
            </a:br>
            <a:endParaRPr lang="en-US" sz="3200" dirty="0"/>
          </a:p>
        </p:txBody>
      </p:sp>
    </p:spTree>
    <p:extLst>
      <p:ext uri="{BB962C8B-B14F-4D97-AF65-F5344CB8AC3E}">
        <p14:creationId xmlns:p14="http://schemas.microsoft.com/office/powerpoint/2010/main" val="38985661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5DE42-1E4C-E4A4-D36E-30BB4071331E}"/>
              </a:ext>
            </a:extLst>
          </p:cNvPr>
          <p:cNvSpPr>
            <a:spLocks noGrp="1"/>
          </p:cNvSpPr>
          <p:nvPr>
            <p:ph type="title"/>
          </p:nvPr>
        </p:nvSpPr>
        <p:spPr/>
        <p:txBody>
          <a:bodyPr/>
          <a:lstStyle/>
          <a:p>
            <a:r>
              <a:rPr lang="en-US" sz="4400" i="1" dirty="0"/>
              <a:t>polloi </a:t>
            </a:r>
            <a:r>
              <a:rPr lang="en-US" sz="4400" i="1" dirty="0" err="1"/>
              <a:t>mianthōsin</a:t>
            </a:r>
            <a:r>
              <a:rPr lang="en-US" sz="4400" i="1" dirty="0"/>
              <a:t> </a:t>
            </a:r>
            <a:br>
              <a:rPr lang="en-US" sz="4400" i="1" dirty="0"/>
            </a:br>
            <a:br>
              <a:rPr lang="en-US" sz="4400" i="1" dirty="0"/>
            </a:br>
            <a:r>
              <a:rPr lang="en-US" sz="4400" i="1" dirty="0"/>
              <a:t>*</a:t>
            </a:r>
            <a:r>
              <a:rPr lang="en-US" sz="4400" dirty="0"/>
              <a:t>has the idea of being unclean morally, spiritually, or ceremonially and unacceptable before the Holy presence of God.</a:t>
            </a:r>
            <a:br>
              <a:rPr lang="en-US" sz="4400" dirty="0"/>
            </a:br>
            <a:endParaRPr lang="en-US" sz="4400" dirty="0"/>
          </a:p>
        </p:txBody>
      </p:sp>
    </p:spTree>
    <p:extLst>
      <p:ext uri="{BB962C8B-B14F-4D97-AF65-F5344CB8AC3E}">
        <p14:creationId xmlns:p14="http://schemas.microsoft.com/office/powerpoint/2010/main" val="1844820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2CC28-7AFE-34D6-A8BC-F5F74D72B578}"/>
              </a:ext>
            </a:extLst>
          </p:cNvPr>
          <p:cNvSpPr>
            <a:spLocks noGrp="1"/>
          </p:cNvSpPr>
          <p:nvPr>
            <p:ph type="title"/>
          </p:nvPr>
        </p:nvSpPr>
        <p:spPr/>
        <p:txBody>
          <a:bodyPr/>
          <a:lstStyle/>
          <a:p>
            <a:r>
              <a:rPr lang="en-US" sz="4400" dirty="0"/>
              <a:t>Lev 5:4 Or if a person</a:t>
            </a:r>
            <a:br>
              <a:rPr lang="en-US" sz="4400" dirty="0"/>
            </a:br>
            <a:r>
              <a:rPr lang="en-US" sz="4400" dirty="0"/>
              <a:t> </a:t>
            </a:r>
            <a:r>
              <a:rPr lang="en-US" sz="4400" u="sng" dirty="0"/>
              <a:t>swears thoughtlessly </a:t>
            </a:r>
            <a:r>
              <a:rPr lang="en-US" sz="4400" dirty="0"/>
              <a:t>with his lips to do evil or to do good, in whatever matter a man may </a:t>
            </a:r>
            <a:br>
              <a:rPr lang="en-US" sz="4400" dirty="0"/>
            </a:br>
            <a:r>
              <a:rPr lang="en-US" sz="4400" u="sng" dirty="0"/>
              <a:t>speak thoughtlessly </a:t>
            </a:r>
            <a:r>
              <a:rPr lang="en-US" sz="4400" dirty="0"/>
              <a:t>with an oath, and it is hidden from him, and then he comes to know it, he will be guilty in one of these. </a:t>
            </a:r>
          </a:p>
        </p:txBody>
      </p:sp>
    </p:spTree>
    <p:extLst>
      <p:ext uri="{BB962C8B-B14F-4D97-AF65-F5344CB8AC3E}">
        <p14:creationId xmlns:p14="http://schemas.microsoft.com/office/powerpoint/2010/main" val="22640469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C011-914C-4C05-0361-62C9681952D9}"/>
              </a:ext>
            </a:extLst>
          </p:cNvPr>
          <p:cNvSpPr>
            <a:spLocks noGrp="1"/>
          </p:cNvSpPr>
          <p:nvPr>
            <p:ph type="title"/>
          </p:nvPr>
        </p:nvSpPr>
        <p:spPr/>
        <p:txBody>
          <a:bodyPr/>
          <a:lstStyle/>
          <a:p>
            <a:r>
              <a:rPr lang="en-US" sz="4400" dirty="0"/>
              <a:t>‘swears’- </a:t>
            </a:r>
            <a:r>
              <a:rPr lang="en-US" sz="4400" i="1" dirty="0" err="1"/>
              <a:t>shaba</a:t>
            </a:r>
            <a:r>
              <a:rPr lang="en-US" sz="4400" i="1" dirty="0"/>
              <a:t>` </a:t>
            </a:r>
            <a:r>
              <a:rPr lang="en-US" sz="4400" dirty="0"/>
              <a:t>- </a:t>
            </a:r>
            <a:br>
              <a:rPr lang="en-US" sz="4400" dirty="0"/>
            </a:br>
            <a:r>
              <a:rPr lang="en-US" sz="4400" dirty="0"/>
              <a:t>(H7650 shah-VAH) </a:t>
            </a:r>
            <a:br>
              <a:rPr lang="en-US" sz="4400" dirty="0"/>
            </a:br>
            <a:br>
              <a:rPr lang="en-US" sz="4400" dirty="0"/>
            </a:br>
            <a:r>
              <a:rPr lang="en-US" sz="4400" dirty="0"/>
              <a:t>= to adjure, charge, vow; </a:t>
            </a:r>
            <a:br>
              <a:rPr lang="en-US" sz="4400" dirty="0"/>
            </a:br>
            <a:r>
              <a:rPr lang="en-US" sz="4400" dirty="0"/>
              <a:t>to take an oath.</a:t>
            </a:r>
            <a:br>
              <a:rPr lang="en-US" sz="4400" dirty="0"/>
            </a:br>
            <a:br>
              <a:rPr lang="en-US" sz="4400" dirty="0"/>
            </a:br>
            <a:r>
              <a:rPr lang="en-US" sz="4400" dirty="0"/>
              <a:t>*in the </a:t>
            </a:r>
            <a:r>
              <a:rPr lang="en-US" sz="4400" dirty="0" err="1"/>
              <a:t>Niphal</a:t>
            </a:r>
            <a:r>
              <a:rPr lang="en-US" sz="4400" dirty="0"/>
              <a:t> stem and is the simple act of passively performing the meaning of the verb. </a:t>
            </a:r>
            <a:br>
              <a:rPr lang="en-US" sz="4400" dirty="0"/>
            </a:br>
            <a:endParaRPr lang="en-US" sz="4400" dirty="0"/>
          </a:p>
        </p:txBody>
      </p:sp>
    </p:spTree>
    <p:extLst>
      <p:ext uri="{BB962C8B-B14F-4D97-AF65-F5344CB8AC3E}">
        <p14:creationId xmlns:p14="http://schemas.microsoft.com/office/powerpoint/2010/main" val="2188739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DA53B-5A2F-2364-1CDF-C91DD63D6E4B}"/>
              </a:ext>
            </a:extLst>
          </p:cNvPr>
          <p:cNvSpPr>
            <a:spLocks noGrp="1"/>
          </p:cNvSpPr>
          <p:nvPr>
            <p:ph type="title"/>
          </p:nvPr>
        </p:nvSpPr>
        <p:spPr/>
        <p:txBody>
          <a:bodyPr/>
          <a:lstStyle/>
          <a:p>
            <a:r>
              <a:rPr lang="en-US" sz="4400" dirty="0"/>
              <a:t>‘speak thoughtlessly’ - </a:t>
            </a:r>
            <a:r>
              <a:rPr lang="en-US" sz="4400" i="1" dirty="0" err="1"/>
              <a:t>lə·ḇaṭ·ṭê</a:t>
            </a:r>
            <a:r>
              <a:rPr lang="en-US" sz="4400" i="1" dirty="0"/>
              <a:t> </a:t>
            </a:r>
            <a:r>
              <a:rPr lang="en-US" sz="4400" dirty="0"/>
              <a:t>root of </a:t>
            </a:r>
            <a:r>
              <a:rPr lang="en-US" sz="4400" i="1" dirty="0"/>
              <a:t>bata’ </a:t>
            </a:r>
            <a:r>
              <a:rPr lang="en-US" sz="4400" dirty="0"/>
              <a:t>(H981 </a:t>
            </a:r>
            <a:r>
              <a:rPr lang="en-US" sz="4400" dirty="0" err="1"/>
              <a:t>baw</a:t>
            </a:r>
            <a:r>
              <a:rPr lang="en-US" sz="4400" dirty="0"/>
              <a:t>-taw'-</a:t>
            </a:r>
            <a:r>
              <a:rPr lang="en-US" sz="4400" dirty="0" err="1"/>
              <a:t>tah</a:t>
            </a:r>
            <a:r>
              <a:rPr lang="en-US" sz="4400" dirty="0"/>
              <a:t>)</a:t>
            </a:r>
            <a:br>
              <a:rPr lang="en-US" sz="4400" dirty="0"/>
            </a:br>
            <a:r>
              <a:rPr lang="en-US" sz="4400" dirty="0"/>
              <a:t> </a:t>
            </a:r>
            <a:br>
              <a:rPr lang="en-US" sz="4400" dirty="0"/>
            </a:br>
            <a:r>
              <a:rPr lang="en-US" sz="4400" dirty="0"/>
              <a:t>= to babble, pronounce; </a:t>
            </a:r>
            <a:br>
              <a:rPr lang="en-US" sz="4400" dirty="0"/>
            </a:br>
            <a:r>
              <a:rPr lang="en-US" sz="4400" dirty="0"/>
              <a:t>= speak unadvisedly or rashly without thought.</a:t>
            </a:r>
            <a:br>
              <a:rPr lang="en-US" sz="4400" dirty="0"/>
            </a:br>
            <a:br>
              <a:rPr lang="en-US" sz="4400" dirty="0"/>
            </a:br>
            <a:r>
              <a:rPr lang="en-US" sz="4400" dirty="0"/>
              <a:t>This portrays speech that breaks out impulsively!!</a:t>
            </a:r>
          </a:p>
        </p:txBody>
      </p:sp>
    </p:spTree>
    <p:extLst>
      <p:ext uri="{BB962C8B-B14F-4D97-AF65-F5344CB8AC3E}">
        <p14:creationId xmlns:p14="http://schemas.microsoft.com/office/powerpoint/2010/main" val="21550156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BCD9F-AA9E-4DE8-54D9-74BEA298554B}"/>
              </a:ext>
            </a:extLst>
          </p:cNvPr>
          <p:cNvSpPr>
            <a:spLocks noGrp="1"/>
          </p:cNvSpPr>
          <p:nvPr>
            <p:ph type="title"/>
          </p:nvPr>
        </p:nvSpPr>
        <p:spPr/>
        <p:txBody>
          <a:bodyPr/>
          <a:lstStyle/>
          <a:p>
            <a:r>
              <a:rPr lang="en-US" sz="4000" dirty="0" err="1"/>
              <a:t>Psa</a:t>
            </a:r>
            <a:r>
              <a:rPr lang="en-US" sz="4000" dirty="0"/>
              <a:t> 106:32 They also provoked Him to wrath at the waters of </a:t>
            </a:r>
            <a:r>
              <a:rPr lang="en-US" sz="4000" dirty="0" err="1"/>
              <a:t>Meribah</a:t>
            </a:r>
            <a:r>
              <a:rPr lang="en-US" sz="4000" dirty="0"/>
              <a:t>, </a:t>
            </a:r>
            <a:br>
              <a:rPr lang="en-US" sz="4000" dirty="0"/>
            </a:br>
            <a:r>
              <a:rPr lang="en-US" sz="4000" dirty="0"/>
              <a:t>So that it went hard with Moses on their account;</a:t>
            </a:r>
            <a:br>
              <a:rPr lang="en-US" sz="4000" dirty="0"/>
            </a:br>
            <a:br>
              <a:rPr lang="en-US" sz="4000" dirty="0"/>
            </a:br>
            <a:r>
              <a:rPr lang="en-US" sz="4000" dirty="0" err="1"/>
              <a:t>Psa</a:t>
            </a:r>
            <a:r>
              <a:rPr lang="en-US" sz="4000" dirty="0"/>
              <a:t> 106:33  Because they were rebellious against His Spirit,</a:t>
            </a:r>
            <a:br>
              <a:rPr lang="en-US" sz="4000" dirty="0"/>
            </a:br>
            <a:r>
              <a:rPr lang="en-US" sz="4000" dirty="0"/>
              <a:t>He (Moses) spoke rashly with his lips. </a:t>
            </a:r>
            <a:br>
              <a:rPr lang="en-US" sz="4000" dirty="0"/>
            </a:br>
            <a:endParaRPr lang="en-US" sz="4000" dirty="0"/>
          </a:p>
        </p:txBody>
      </p:sp>
    </p:spTree>
    <p:extLst>
      <p:ext uri="{BB962C8B-B14F-4D97-AF65-F5344CB8AC3E}">
        <p14:creationId xmlns:p14="http://schemas.microsoft.com/office/powerpoint/2010/main" val="7572467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EC7DF-7DBA-046E-FF61-6BAAA0FEB567}"/>
              </a:ext>
            </a:extLst>
          </p:cNvPr>
          <p:cNvSpPr>
            <a:spLocks noGrp="1"/>
          </p:cNvSpPr>
          <p:nvPr>
            <p:ph type="title"/>
          </p:nvPr>
        </p:nvSpPr>
        <p:spPr/>
        <p:txBody>
          <a:bodyPr/>
          <a:lstStyle/>
          <a:p>
            <a:r>
              <a:rPr lang="en-US" sz="4800" dirty="0"/>
              <a:t>Jam 3:5 So also the tongue is a small part of the body, and yet it boasts of great things. See how great a forest is set aflame by such a small fire!</a:t>
            </a:r>
          </a:p>
        </p:txBody>
      </p:sp>
    </p:spTree>
    <p:extLst>
      <p:ext uri="{BB962C8B-B14F-4D97-AF65-F5344CB8AC3E}">
        <p14:creationId xmlns:p14="http://schemas.microsoft.com/office/powerpoint/2010/main" val="38231924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65821-8AFC-5314-7B6E-DB28F583B004}"/>
              </a:ext>
            </a:extLst>
          </p:cNvPr>
          <p:cNvSpPr>
            <a:spLocks noGrp="1"/>
          </p:cNvSpPr>
          <p:nvPr>
            <p:ph type="title"/>
          </p:nvPr>
        </p:nvSpPr>
        <p:spPr/>
        <p:txBody>
          <a:bodyPr/>
          <a:lstStyle/>
          <a:p>
            <a:r>
              <a:rPr lang="en-US" sz="4400" dirty="0"/>
              <a:t>Jam 3:6 And the tongue is a fire, the very world of iniquity; the tongue is set among our members as that which defiles the entire body, and sets on fire the course of our life, and is set on fire by hell. </a:t>
            </a:r>
          </a:p>
        </p:txBody>
      </p:sp>
    </p:spTree>
    <p:extLst>
      <p:ext uri="{BB962C8B-B14F-4D97-AF65-F5344CB8AC3E}">
        <p14:creationId xmlns:p14="http://schemas.microsoft.com/office/powerpoint/2010/main" val="6317379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4C557-960C-093E-4ADF-373358B6E7E7}"/>
              </a:ext>
            </a:extLst>
          </p:cNvPr>
          <p:cNvSpPr>
            <a:spLocks noGrp="1"/>
          </p:cNvSpPr>
          <p:nvPr>
            <p:ph type="title"/>
          </p:nvPr>
        </p:nvSpPr>
        <p:spPr>
          <a:xfrm>
            <a:off x="216877" y="382710"/>
            <a:ext cx="8531225" cy="1139825"/>
          </a:xfrm>
        </p:spPr>
        <p:txBody>
          <a:bodyPr/>
          <a:lstStyle/>
          <a:p>
            <a:r>
              <a:rPr lang="en-US" sz="4400" dirty="0"/>
              <a:t>Lev 5:5 So it shall be when he becomes guilty (</a:t>
            </a:r>
            <a:r>
              <a:rPr lang="en-US" sz="4400" i="1" dirty="0" err="1"/>
              <a:t>asham</a:t>
            </a:r>
            <a:r>
              <a:rPr lang="en-US" sz="4400" dirty="0"/>
              <a:t>) </a:t>
            </a:r>
            <a:br>
              <a:rPr lang="en-US" sz="4400" dirty="0"/>
            </a:br>
            <a:r>
              <a:rPr lang="en-US" sz="4400" dirty="0"/>
              <a:t>in one of these, that he shall confess </a:t>
            </a:r>
            <a:r>
              <a:rPr lang="en-US" sz="4400" i="1" dirty="0"/>
              <a:t>(yada</a:t>
            </a:r>
            <a:r>
              <a:rPr lang="en-US" sz="4400" dirty="0"/>
              <a:t>) that in which he </a:t>
            </a:r>
            <a:br>
              <a:rPr lang="en-US" sz="4400" dirty="0"/>
            </a:br>
            <a:r>
              <a:rPr lang="en-US" sz="4400" dirty="0"/>
              <a:t>has sinned (</a:t>
            </a:r>
            <a:r>
              <a:rPr lang="en-US" sz="4400" i="1" dirty="0" err="1"/>
              <a:t>chata</a:t>
            </a:r>
            <a:r>
              <a:rPr lang="en-US" sz="4400" dirty="0"/>
              <a:t>). </a:t>
            </a:r>
          </a:p>
        </p:txBody>
      </p:sp>
    </p:spTree>
    <p:extLst>
      <p:ext uri="{BB962C8B-B14F-4D97-AF65-F5344CB8AC3E}">
        <p14:creationId xmlns:p14="http://schemas.microsoft.com/office/powerpoint/2010/main" val="17958161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A4442-1947-01CF-ADE3-A3917E3210B4}"/>
              </a:ext>
            </a:extLst>
          </p:cNvPr>
          <p:cNvSpPr>
            <a:spLocks noGrp="1"/>
          </p:cNvSpPr>
          <p:nvPr>
            <p:ph type="title"/>
          </p:nvPr>
        </p:nvSpPr>
        <p:spPr/>
        <p:txBody>
          <a:bodyPr/>
          <a:lstStyle/>
          <a:p>
            <a:r>
              <a:rPr lang="en-US" sz="4000" dirty="0"/>
              <a:t>(</a:t>
            </a:r>
            <a:r>
              <a:rPr lang="en-US" sz="4000" dirty="0" err="1"/>
              <a:t>qal</a:t>
            </a:r>
            <a:r>
              <a:rPr lang="en-US" sz="4000" dirty="0"/>
              <a:t> imperfect of </a:t>
            </a:r>
            <a:r>
              <a:rPr lang="en-US" sz="4000" dirty="0" err="1"/>
              <a:t>asham</a:t>
            </a:r>
            <a:r>
              <a:rPr lang="en-US" sz="4000" dirty="0"/>
              <a:t>) – meaning to fail in a duty, to be guilty …. </a:t>
            </a:r>
            <a:br>
              <a:rPr lang="en-US" sz="4000" dirty="0"/>
            </a:br>
            <a:r>
              <a:rPr lang="en-US" sz="4000" dirty="0"/>
              <a:t>Then one is required to confess (</a:t>
            </a:r>
            <a:r>
              <a:rPr lang="en-US" sz="4000" dirty="0" err="1"/>
              <a:t>hithpael</a:t>
            </a:r>
            <a:r>
              <a:rPr lang="en-US" sz="4000" dirty="0"/>
              <a:t> perfect yada) …</a:t>
            </a:r>
            <a:br>
              <a:rPr lang="en-US" sz="4000" dirty="0"/>
            </a:br>
            <a:r>
              <a:rPr lang="en-US" sz="4000" dirty="0"/>
              <a:t>that which he has sinned </a:t>
            </a:r>
            <a:br>
              <a:rPr lang="en-US" sz="4000" dirty="0"/>
            </a:br>
            <a:r>
              <a:rPr lang="en-US" sz="4000" dirty="0"/>
              <a:t>(the </a:t>
            </a:r>
            <a:r>
              <a:rPr lang="en-US" sz="4000" dirty="0" err="1"/>
              <a:t>qal</a:t>
            </a:r>
            <a:r>
              <a:rPr lang="en-US" sz="4000" dirty="0"/>
              <a:t> perfect of </a:t>
            </a:r>
            <a:r>
              <a:rPr lang="en-US" sz="4000" dirty="0" err="1"/>
              <a:t>chata</a:t>
            </a:r>
            <a:r>
              <a:rPr lang="en-US" sz="4000" dirty="0"/>
              <a:t>). </a:t>
            </a:r>
          </a:p>
        </p:txBody>
      </p:sp>
    </p:spTree>
    <p:extLst>
      <p:ext uri="{BB962C8B-B14F-4D97-AF65-F5344CB8AC3E}">
        <p14:creationId xmlns:p14="http://schemas.microsoft.com/office/powerpoint/2010/main" val="39309595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86090-A430-6D7F-CF1C-84F662B3E1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D7126D-7727-E71B-538F-ACC1B9343887}"/>
              </a:ext>
            </a:extLst>
          </p:cNvPr>
          <p:cNvSpPr>
            <a:spLocks noGrp="1"/>
          </p:cNvSpPr>
          <p:nvPr>
            <p:ph type="title"/>
          </p:nvPr>
        </p:nvSpPr>
        <p:spPr>
          <a:xfrm>
            <a:off x="216877" y="382710"/>
            <a:ext cx="8531225" cy="1139825"/>
          </a:xfrm>
        </p:spPr>
        <p:txBody>
          <a:bodyPr/>
          <a:lstStyle/>
          <a:p>
            <a:r>
              <a:rPr lang="en-US" sz="4400" dirty="0"/>
              <a:t>Lev 5:5 So it shall be when he becomes guilty (</a:t>
            </a:r>
            <a:r>
              <a:rPr lang="en-US" sz="4400" i="1" dirty="0" err="1"/>
              <a:t>asham</a:t>
            </a:r>
            <a:r>
              <a:rPr lang="en-US" sz="4400" i="1" dirty="0"/>
              <a:t> - QI</a:t>
            </a:r>
            <a:r>
              <a:rPr lang="en-US" sz="4400" dirty="0"/>
              <a:t>) </a:t>
            </a:r>
            <a:br>
              <a:rPr lang="en-US" sz="4400" dirty="0"/>
            </a:br>
            <a:r>
              <a:rPr lang="en-US" sz="4400" dirty="0"/>
              <a:t>in one of these, </a:t>
            </a:r>
            <a:br>
              <a:rPr lang="en-US" sz="4400" dirty="0"/>
            </a:br>
            <a:r>
              <a:rPr lang="en-US" sz="4400" dirty="0"/>
              <a:t>that he shall confess </a:t>
            </a:r>
            <a:r>
              <a:rPr lang="en-US" sz="4400" i="1" dirty="0"/>
              <a:t>(yada -HP</a:t>
            </a:r>
            <a:r>
              <a:rPr lang="en-US" sz="4400" dirty="0"/>
              <a:t>) that in which he </a:t>
            </a:r>
            <a:br>
              <a:rPr lang="en-US" sz="4400" dirty="0"/>
            </a:br>
            <a:r>
              <a:rPr lang="en-US" sz="4400" dirty="0"/>
              <a:t>has sinned (</a:t>
            </a:r>
            <a:r>
              <a:rPr lang="en-US" sz="4400" i="1" dirty="0" err="1"/>
              <a:t>chata</a:t>
            </a:r>
            <a:r>
              <a:rPr lang="en-US" sz="4400" i="1" dirty="0"/>
              <a:t> - QP</a:t>
            </a:r>
            <a:r>
              <a:rPr lang="en-US" sz="4400" dirty="0"/>
              <a:t>). </a:t>
            </a:r>
          </a:p>
        </p:txBody>
      </p:sp>
    </p:spTree>
    <p:extLst>
      <p:ext uri="{BB962C8B-B14F-4D97-AF65-F5344CB8AC3E}">
        <p14:creationId xmlns:p14="http://schemas.microsoft.com/office/powerpoint/2010/main" val="39947887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DD2CD-EDF1-3B06-A0A7-A262CF7D8206}"/>
              </a:ext>
            </a:extLst>
          </p:cNvPr>
          <p:cNvSpPr>
            <a:spLocks noGrp="1"/>
          </p:cNvSpPr>
          <p:nvPr>
            <p:ph type="title"/>
          </p:nvPr>
        </p:nvSpPr>
        <p:spPr/>
        <p:txBody>
          <a:bodyPr/>
          <a:lstStyle/>
          <a:p>
            <a:r>
              <a:rPr lang="en-US" sz="4000" dirty="0"/>
              <a:t>The beginning section of Lev 5, </a:t>
            </a:r>
            <a:br>
              <a:rPr lang="en-US" sz="4000" dirty="0"/>
            </a:br>
            <a:r>
              <a:rPr lang="en-US" sz="4000" dirty="0"/>
              <a:t>a transitional outline</a:t>
            </a:r>
            <a:br>
              <a:rPr lang="en-US" sz="4000" dirty="0"/>
            </a:br>
            <a:br>
              <a:rPr lang="en-US" sz="4000" dirty="0"/>
            </a:br>
            <a:r>
              <a:rPr lang="en-US" sz="4000" dirty="0"/>
              <a:t>- Verses 1-6 are an extension of the sin offering as far as purification and cleansing,</a:t>
            </a:r>
            <a:br>
              <a:rPr lang="en-US" sz="4000" dirty="0"/>
            </a:br>
            <a:r>
              <a:rPr lang="en-US" sz="4000" dirty="0"/>
              <a:t>- verses 7-10 speaking concessions of the poor,</a:t>
            </a:r>
            <a:br>
              <a:rPr lang="en-US" sz="4000" dirty="0"/>
            </a:br>
            <a:r>
              <a:rPr lang="en-US" sz="4000" dirty="0"/>
              <a:t>- and verses 11-13 covers the destitute and extreme poor. </a:t>
            </a:r>
            <a:br>
              <a:rPr lang="en-US" sz="4000" dirty="0"/>
            </a:br>
            <a:endParaRPr lang="en-US" sz="4000" dirty="0"/>
          </a:p>
        </p:txBody>
      </p:sp>
    </p:spTree>
    <p:extLst>
      <p:ext uri="{BB962C8B-B14F-4D97-AF65-F5344CB8AC3E}">
        <p14:creationId xmlns:p14="http://schemas.microsoft.com/office/powerpoint/2010/main" val="1018322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FC63C-D3AB-E28E-B553-C14A28AED9B0}"/>
              </a:ext>
            </a:extLst>
          </p:cNvPr>
          <p:cNvSpPr>
            <a:spLocks noGrp="1"/>
          </p:cNvSpPr>
          <p:nvPr>
            <p:ph type="title"/>
          </p:nvPr>
        </p:nvSpPr>
        <p:spPr/>
        <p:txBody>
          <a:bodyPr/>
          <a:lstStyle/>
          <a:p>
            <a:r>
              <a:rPr lang="en-US" sz="4400" dirty="0"/>
              <a:t>Lev 5:1 ‘Now if a person sins after he </a:t>
            </a:r>
            <a:r>
              <a:rPr lang="en-US" sz="4400" u="sng" dirty="0"/>
              <a:t>hears a public adjuration </a:t>
            </a:r>
            <a:r>
              <a:rPr lang="en-US" sz="4400" dirty="0"/>
              <a:t>to testify when he is a witness, whether he has seen or otherwise known, if he does not tell it, then he will </a:t>
            </a:r>
            <a:r>
              <a:rPr lang="en-US" sz="4400" u="sng" dirty="0"/>
              <a:t>bear his guilt</a:t>
            </a:r>
            <a:r>
              <a:rPr lang="en-US" sz="4400" dirty="0"/>
              <a:t>. </a:t>
            </a:r>
          </a:p>
        </p:txBody>
      </p:sp>
    </p:spTree>
    <p:extLst>
      <p:ext uri="{BB962C8B-B14F-4D97-AF65-F5344CB8AC3E}">
        <p14:creationId xmlns:p14="http://schemas.microsoft.com/office/powerpoint/2010/main" val="421993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15A04-894A-D640-5A3B-3A0FBD28A40F}"/>
              </a:ext>
            </a:extLst>
          </p:cNvPr>
          <p:cNvSpPr>
            <a:spLocks noGrp="1"/>
          </p:cNvSpPr>
          <p:nvPr>
            <p:ph type="title"/>
          </p:nvPr>
        </p:nvSpPr>
        <p:spPr/>
        <p:txBody>
          <a:bodyPr/>
          <a:lstStyle/>
          <a:p>
            <a:r>
              <a:rPr lang="en-US" sz="4400" dirty="0"/>
              <a:t>‘utterance’ - </a:t>
            </a:r>
            <a:r>
              <a:rPr lang="en-US" sz="4400" i="1" dirty="0" err="1"/>
              <a:t>qowl</a:t>
            </a:r>
            <a:r>
              <a:rPr lang="en-US" sz="4400" dirty="0"/>
              <a:t> (H6963 kohl) </a:t>
            </a:r>
            <a:br>
              <a:rPr lang="en-US" sz="4400" dirty="0"/>
            </a:br>
            <a:r>
              <a:rPr lang="en-US" sz="4400" dirty="0"/>
              <a:t>= a voice or sound;</a:t>
            </a:r>
            <a:br>
              <a:rPr lang="en-US" sz="4400" dirty="0"/>
            </a:br>
            <a:br>
              <a:rPr lang="en-US" sz="4400" dirty="0"/>
            </a:br>
            <a:r>
              <a:rPr lang="en-US" sz="4400" dirty="0"/>
              <a:t>‘of an oath’ - </a:t>
            </a:r>
            <a:r>
              <a:rPr lang="en-US" sz="4400" i="1" dirty="0" err="1"/>
              <a:t>alah</a:t>
            </a:r>
            <a:r>
              <a:rPr lang="en-US" sz="4400" dirty="0"/>
              <a:t> (H423 aw-law') = a curse or earnest request; </a:t>
            </a:r>
            <a:br>
              <a:rPr lang="en-US" sz="4400" dirty="0"/>
            </a:br>
            <a:r>
              <a:rPr lang="en-US" sz="4400" dirty="0"/>
              <a:t>= swearing or oath. </a:t>
            </a:r>
            <a:br>
              <a:rPr lang="en-US" sz="4400" dirty="0"/>
            </a:br>
            <a:endParaRPr lang="en-US" sz="4400" dirty="0"/>
          </a:p>
        </p:txBody>
      </p:sp>
    </p:spTree>
    <p:extLst>
      <p:ext uri="{BB962C8B-B14F-4D97-AF65-F5344CB8AC3E}">
        <p14:creationId xmlns:p14="http://schemas.microsoft.com/office/powerpoint/2010/main" val="2664060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96B88-2DA9-AB01-34E2-2B6C93BC20EE}"/>
              </a:ext>
            </a:extLst>
          </p:cNvPr>
          <p:cNvSpPr>
            <a:spLocks noGrp="1"/>
          </p:cNvSpPr>
          <p:nvPr>
            <p:ph type="title"/>
          </p:nvPr>
        </p:nvSpPr>
        <p:spPr/>
        <p:txBody>
          <a:bodyPr/>
          <a:lstStyle/>
          <a:p>
            <a:r>
              <a:rPr lang="en-US" sz="4400" dirty="0"/>
              <a:t>‘hears’ - </a:t>
            </a:r>
            <a:r>
              <a:rPr lang="en-US" sz="4400" i="1" dirty="0" err="1"/>
              <a:t>shama</a:t>
            </a:r>
            <a:r>
              <a:rPr lang="en-US" sz="4400" i="1" dirty="0"/>
              <a:t>`- </a:t>
            </a:r>
            <a:br>
              <a:rPr lang="en-US" sz="4400" i="1" dirty="0"/>
            </a:br>
            <a:r>
              <a:rPr lang="en-US" sz="4400" dirty="0"/>
              <a:t>(H8085 </a:t>
            </a:r>
            <a:r>
              <a:rPr lang="en-US" sz="4400" dirty="0" err="1"/>
              <a:t>shaw-mah</a:t>
            </a:r>
            <a:r>
              <a:rPr lang="en-US" sz="4400" dirty="0"/>
              <a:t>’)</a:t>
            </a:r>
            <a:br>
              <a:rPr lang="en-US" sz="4400" dirty="0"/>
            </a:br>
            <a:r>
              <a:rPr lang="en-US" sz="4400" dirty="0"/>
              <a:t> </a:t>
            </a:r>
            <a:br>
              <a:rPr lang="en-US" sz="4400" dirty="0"/>
            </a:br>
            <a:r>
              <a:rPr lang="en-US" sz="4000" dirty="0"/>
              <a:t>= heard, hear, listen to with attention</a:t>
            </a:r>
            <a:br>
              <a:rPr lang="en-US" sz="4000" dirty="0"/>
            </a:br>
            <a:r>
              <a:rPr lang="en-US" sz="4000" dirty="0"/>
              <a:t>*This is in the QAL stem, conjunctive perfect (</a:t>
            </a:r>
            <a:r>
              <a:rPr lang="en-US" sz="4000" i="1" dirty="0" err="1"/>
              <a:t>wa</a:t>
            </a:r>
            <a:r>
              <a:rPr lang="en-US" sz="4000" i="1" dirty="0"/>
              <a:t>- </a:t>
            </a:r>
            <a:r>
              <a:rPr lang="en-US" sz="4000" dirty="0"/>
              <a:t>) which indicates this is heard clearly and with obedience in mind, attentive in the information brough forward or act done. = &gt;&gt; ‘And in hearing’ </a:t>
            </a:r>
          </a:p>
        </p:txBody>
      </p:sp>
    </p:spTree>
    <p:extLst>
      <p:ext uri="{BB962C8B-B14F-4D97-AF65-F5344CB8AC3E}">
        <p14:creationId xmlns:p14="http://schemas.microsoft.com/office/powerpoint/2010/main" val="3218916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4F3BB-E570-A846-9FA0-32FBCC4DB734}"/>
              </a:ext>
            </a:extLst>
          </p:cNvPr>
          <p:cNvSpPr>
            <a:spLocks noGrp="1"/>
          </p:cNvSpPr>
          <p:nvPr>
            <p:ph type="title"/>
          </p:nvPr>
        </p:nvSpPr>
        <p:spPr/>
        <p:txBody>
          <a:bodyPr/>
          <a:lstStyle/>
          <a:p>
            <a:r>
              <a:rPr lang="en-US" sz="4400" dirty="0"/>
              <a:t>God required His people to make the truth known at all times … </a:t>
            </a:r>
            <a:br>
              <a:rPr lang="en-US" sz="4400" dirty="0"/>
            </a:br>
            <a:br>
              <a:rPr lang="en-US" sz="4400" dirty="0"/>
            </a:br>
            <a:r>
              <a:rPr lang="en-US" sz="4400" dirty="0"/>
              <a:t>To fail in this area (not faithfully representing the truth), was to sin against a Godly principle and bear guilt or be guilty.</a:t>
            </a:r>
          </a:p>
        </p:txBody>
      </p:sp>
    </p:spTree>
    <p:extLst>
      <p:ext uri="{BB962C8B-B14F-4D97-AF65-F5344CB8AC3E}">
        <p14:creationId xmlns:p14="http://schemas.microsoft.com/office/powerpoint/2010/main" val="2729529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8A18D-2840-7483-1274-5360E6D3CFD4}"/>
              </a:ext>
            </a:extLst>
          </p:cNvPr>
          <p:cNvSpPr>
            <a:spLocks noGrp="1"/>
          </p:cNvSpPr>
          <p:nvPr>
            <p:ph type="title"/>
          </p:nvPr>
        </p:nvSpPr>
        <p:spPr/>
        <p:txBody>
          <a:bodyPr/>
          <a:lstStyle/>
          <a:p>
            <a:r>
              <a:rPr lang="en-US" sz="4400" dirty="0"/>
              <a:t>Lev 5:2 Or if a person touches any unclean thing, whether a carcass of an unclean beast or the carcass of unclean cattle or a carcass of unclean swarming things, though it is hidden from him and he is unclean, then he will be guilty. </a:t>
            </a:r>
          </a:p>
        </p:txBody>
      </p:sp>
    </p:spTree>
    <p:extLst>
      <p:ext uri="{BB962C8B-B14F-4D97-AF65-F5344CB8AC3E}">
        <p14:creationId xmlns:p14="http://schemas.microsoft.com/office/powerpoint/2010/main" val="125215860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8060</TotalTime>
  <Words>1629</Words>
  <Application>Microsoft Office PowerPoint</Application>
  <PresentationFormat>On-screen Show (4:3)</PresentationFormat>
  <Paragraphs>39</Paragraphs>
  <Slides>39</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063   The Analogies of the Shadows; Defilement is Unholy and Brings Guilt -  Part 15.  Pastor Jason Kauranen Wednesday May 6, 2026 </vt:lpstr>
      <vt:lpstr>Rebound - 1John 1:9 states,   “ If we confess our sins,  He is faithful and righteous to forgive us our sins and to cleanse us from all unrighteousness”. </vt:lpstr>
      <vt:lpstr>The beginning section of Lev 5,  a transitional outline  - Verses 1-6 are an extension of the sin offering as far as purification and cleansing, - verses 7-10 speaking concessions of the poor, - and verses 11-13 covers the destitute and extreme poor.  </vt:lpstr>
      <vt:lpstr>Lev 5:1 ‘Now if a person sins after he hears a public adjuration to testify when he is a witness, whether he has seen or otherwise known, if he does not tell it, then he will bear his guilt. </vt:lpstr>
      <vt:lpstr>‘utterance’ - qowl (H6963 kohl)  = a voice or sound;  ‘of an oath’ - alah (H423 aw-law') = a curse or earnest request;  = swearing or oath.  </vt:lpstr>
      <vt:lpstr>‘hears’ - shama`-  (H8085 shaw-mah’)   = heard, hear, listen to with attention *This is in the QAL stem, conjunctive perfect (wa- ) which indicates this is heard clearly and with obedience in mind, attentive in the information brough forward or act done. = &gt;&gt; ‘And in hearing’ </vt:lpstr>
      <vt:lpstr>God required His people to make the truth known at all times …   To fail in this area (not faithfully representing the truth), was to sin against a Godly principle and bear guilt or be guilty.</vt:lpstr>
      <vt:lpstr>Lev 5:2 Or if a person touches any unclean thing, whether a carcass of an unclean beast or the carcass of unclean cattle or a carcass of unclean swarming things, though it is hidden from him and he is unclean, then he will be guilty. </vt:lpstr>
      <vt:lpstr>‘unclean things’ - tame' dabar –  (H2931,H1697 tah-MAY dah-VAHR)  = polluted or defiled, unclean,   = of any such thing or matter, a cause of. </vt:lpstr>
      <vt:lpstr>Lev 5:3 ‘Or if he touches human uncleanness, of whatever sort his uncleanness may be with which he becomes unclean, and it is hidden from him, and then he comes to know it, he will be guilty. </vt:lpstr>
      <vt:lpstr>Lev 5:3 ‘Or if he touches human uncleanness, of whatever sort his uncleanness may be with which he becomes unclean, and it is hidden from him, and then he comes to know it, he will be guilty. </vt:lpstr>
      <vt:lpstr>The guilt did not begin when the sinner realized it; they were guilty when, at the very moment,  they committed the sin. </vt:lpstr>
      <vt:lpstr>F.B. Meyer quotes, “Now that Christ has come, … We (believers) need  to confess our trespasses as often as we eat our daily bread; and it is very reassuring, (guaranteed) that through the blood of Jesus, God forgives  all our trespasses…</vt:lpstr>
      <vt:lpstr>… We cannot come to the close  of any day without kneeling to confess our sins and asking that we may be sprinkled  (7x = completely cleanse) from  an evil conscience. </vt:lpstr>
      <vt:lpstr>Heb 12:15 See to it that no one comes short of (fails) the grace of God; that no root of bitterness springing up causes trouble, and by it many be defiled;</vt:lpstr>
      <vt:lpstr>Isa 44:22 “I have wiped out your transgressions like a thick cloud And your sins like a heavy mist. Return to Me, for I have  redeemed you.”  </vt:lpstr>
      <vt:lpstr>Rom 16:17 Now I urge you, brethren, keep your eye on those who cause dissensions and hindrances contrary to the teaching which you learned, and turn away from them. </vt:lpstr>
      <vt:lpstr>1Th 5:21 But examine everything carefully; hold fast to that which  is good;   1Th 5:22 abstain from every  form of evil.  </vt:lpstr>
      <vt:lpstr>‘abstain’ – apecho –  (G568 ä-pe'-khō)   = to have out; receive in full   = to keep (oneself) away  = to be distant </vt:lpstr>
      <vt:lpstr>‘Form’ – eidous –  (G1491 AY-dos)   = appearance or fashion;  = shape or sight.  *What is physically seen or in visual appearance, something in sight of exposure.  </vt:lpstr>
      <vt:lpstr>Pro 11:27 He who diligently seeks good seeks favor, But he who seeks evil, evil will come to him.  </vt:lpstr>
      <vt:lpstr>Pro 13:20 He who walks with wise men will be wise, But the companion of fools will suffer harm.  Pro 13:21 Adversity pursues sinners, But the righteous will be rewarded with prosperity. </vt:lpstr>
      <vt:lpstr>1. Warning against associating sins that lead to defilement;   Rom 16:17-18,  1Co 5:9-11, 15:33. </vt:lpstr>
      <vt:lpstr>2. Warning against reactionary sin, you are vindictive, jealous, hostile, or other MAS;   Pro 24:29, Heb 10:30. </vt:lpstr>
      <vt:lpstr>Heb 12:15 See to it that no one comes short of (fails) the grace of God; that no root of bitterness springing up causes trouble, and by it many be defiled; </vt:lpstr>
      <vt:lpstr>‘comes short of’ or ‘fails’ – hysteron – (G5302 hoos-ter-eh'-on)   = to be inferior, not up to par   = to fall short or be deficient. </vt:lpstr>
      <vt:lpstr>‘many might be defiled’ – polloi (H4188 po-LOOS) + mianthōsin – (H3392 mee-ah'-ee-nos-in)  = abundant, much or many, emphasizing a quantity.  = to stain or dye with color; to pollute, to contaminate.  </vt:lpstr>
      <vt:lpstr>polloi mianthōsin   *has the idea of being unclean morally, spiritually, or ceremonially and unacceptable before the Holy presence of God. </vt:lpstr>
      <vt:lpstr>Lev 5:4 Or if a person  swears thoughtlessly with his lips to do evil or to do good, in whatever matter a man may  speak thoughtlessly with an oath, and it is hidden from him, and then he comes to know it, he will be guilty in one of these. </vt:lpstr>
      <vt:lpstr>‘swears’- shaba` -  (H7650 shah-VAH)   = to adjure, charge, vow;  to take an oath.  *in the Niphal stem and is the simple act of passively performing the meaning of the verb.  </vt:lpstr>
      <vt:lpstr>‘speak thoughtlessly’ - lə·ḇaṭ·ṭê root of bata’ (H981 baw-taw'-tah)   = to babble, pronounce;  = speak unadvisedly or rashly without thought.  This portrays speech that breaks out impulsively!!</vt:lpstr>
      <vt:lpstr>Psa 106:32 They also provoked Him to wrath at the waters of Meribah,  So that it went hard with Moses on their account;  Psa 106:33  Because they were rebellious against His Spirit, He (Moses) spoke rashly with his lips.  </vt:lpstr>
      <vt:lpstr>Jam 3:5 So also the tongue is a small part of the body, and yet it boasts of great things. See how great a forest is set aflame by such a small fire!</vt:lpstr>
      <vt:lpstr>Jam 3:6 And the tongue is a fire, the very world of iniquity; the tongue is set among our members as that which defiles the entire body, and sets on fire the course of our life, and is set on fire by hell. </vt:lpstr>
      <vt:lpstr>Lev 5:5 So it shall be when he becomes guilty (asham)  in one of these, that he shall confess (yada) that in which he  has sinned (chata). </vt:lpstr>
      <vt:lpstr>(qal imperfect of asham) – meaning to fail in a duty, to be guilty ….  Then one is required to confess (hithpael perfect yada) … that which he has sinned  (the qal perfect of chata). </vt:lpstr>
      <vt:lpstr>Lev 5:5 So it shall be when he becomes guilty (asham - QI)  in one of these,  that he shall confess (yada -HP) that in which he  has sinned (chata - QP).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3</cp:revision>
  <dcterms:created xsi:type="dcterms:W3CDTF">2016-07-31T13:32:40Z</dcterms:created>
  <dcterms:modified xsi:type="dcterms:W3CDTF">2026-05-06T21:27:51Z</dcterms:modified>
</cp:coreProperties>
</file>