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0"/>
  </p:notesMasterIdLst>
  <p:sldIdLst>
    <p:sldId id="295" r:id="rId2"/>
    <p:sldId id="256" r:id="rId3"/>
    <p:sldId id="294" r:id="rId4"/>
    <p:sldId id="555" r:id="rId5"/>
    <p:sldId id="556" r:id="rId6"/>
    <p:sldId id="557" r:id="rId7"/>
    <p:sldId id="558" r:id="rId8"/>
    <p:sldId id="560" r:id="rId9"/>
    <p:sldId id="561" r:id="rId10"/>
    <p:sldId id="562" r:id="rId11"/>
    <p:sldId id="563" r:id="rId12"/>
    <p:sldId id="559" r:id="rId13"/>
    <p:sldId id="564" r:id="rId14"/>
    <p:sldId id="565" r:id="rId15"/>
    <p:sldId id="566" r:id="rId16"/>
    <p:sldId id="567" r:id="rId17"/>
    <p:sldId id="568" r:id="rId18"/>
    <p:sldId id="569" r:id="rId19"/>
    <p:sldId id="573" r:id="rId20"/>
    <p:sldId id="570" r:id="rId21"/>
    <p:sldId id="571" r:id="rId22"/>
    <p:sldId id="577" r:id="rId23"/>
    <p:sldId id="572" r:id="rId24"/>
    <p:sldId id="574" r:id="rId25"/>
    <p:sldId id="575" r:id="rId26"/>
    <p:sldId id="576" r:id="rId27"/>
    <p:sldId id="293" r:id="rId28"/>
    <p:sldId id="578" r:id="rId29"/>
  </p:sldIdLst>
  <p:sldSz cx="9144000" cy="6858000" type="screen4x3"/>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5">
          <p15:clr>
            <a:srgbClr val="A4A3A4"/>
          </p15:clr>
        </p15:guide>
        <p15:guide id="2" pos="2305">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idRNOpavngfvggnEYsHQtn76PyY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BF1472-477C-C9F2-F2CB-EFCED6EFB03A}" name="Pastor Jason Kauranen" initials="PK" userId="e0c3930084765aa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4" autoAdjust="0"/>
    <p:restoredTop sz="94718"/>
  </p:normalViewPr>
  <p:slideViewPr>
    <p:cSldViewPr snapToGrid="0">
      <p:cViewPr varScale="1">
        <p:scale>
          <a:sx n="87" d="100"/>
          <a:sy n="87" d="100"/>
        </p:scale>
        <p:origin x="187" y="86"/>
      </p:cViewPr>
      <p:guideLst>
        <p:guide orient="horz" pos="2160"/>
        <p:guide pos="2880"/>
      </p:guideLst>
    </p:cSldViewPr>
  </p:slideViewPr>
  <p:notesTextViewPr>
    <p:cViewPr>
      <p:scale>
        <a:sx n="3" d="2"/>
        <a:sy n="3" d="2"/>
      </p:scale>
      <p:origin x="0" y="0"/>
    </p:cViewPr>
  </p:notesTextViewPr>
  <p:notesViewPr>
    <p:cSldViewPr snapToGrid="0">
      <p:cViewPr varScale="1">
        <p:scale>
          <a:sx n="100" d="100"/>
          <a:sy n="100" d="100"/>
        </p:scale>
        <p:origin x="0" y="0"/>
      </p:cViewPr>
      <p:guideLst>
        <p:guide orient="horz" pos="3025"/>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59"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3" Type="http://customschemas.google.com/relationships/presentationmetadata" Target="metadata"/><Relationship Id="rId58"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56"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stor Jason Kauranen" userId="e0c3930084765aaa" providerId="LiveId" clId="{A438F859-A371-4CA2-BA51-2B86427404E9}"/>
    <pc:docChg chg="undo redo custSel addSld delSld modSld sldOrd">
      <pc:chgData name="Pastor Jason Kauranen" userId="e0c3930084765aaa" providerId="LiveId" clId="{A438F859-A371-4CA2-BA51-2B86427404E9}" dt="2026-08-05T21:20:31.516" v="10260" actId="5793"/>
      <pc:docMkLst>
        <pc:docMk/>
      </pc:docMkLst>
      <pc:sldChg chg="modSp mod setBg">
        <pc:chgData name="Pastor Jason Kauranen" userId="e0c3930084765aaa" providerId="LiveId" clId="{A438F859-A371-4CA2-BA51-2B86427404E9}" dt="2026-08-05T20:00:49.414" v="9941" actId="20577"/>
        <pc:sldMkLst>
          <pc:docMk/>
          <pc:sldMk cId="0" sldId="256"/>
        </pc:sldMkLst>
        <pc:spChg chg="mod">
          <ac:chgData name="Pastor Jason Kauranen" userId="e0c3930084765aaa" providerId="LiveId" clId="{A438F859-A371-4CA2-BA51-2B86427404E9}" dt="2026-08-05T20:00:49.414" v="9941" actId="20577"/>
          <ac:spMkLst>
            <pc:docMk/>
            <pc:sldMk cId="0" sldId="256"/>
            <ac:spMk id="85" creationId="{00000000-0000-0000-0000-000000000000}"/>
          </ac:spMkLst>
        </pc:spChg>
      </pc:sldChg>
      <pc:sldChg chg="modSp mod">
        <pc:chgData name="Pastor Jason Kauranen" userId="e0c3930084765aaa" providerId="LiveId" clId="{A438F859-A371-4CA2-BA51-2B86427404E9}" dt="2026-07-15T20:41:38.949" v="8716" actId="20577"/>
        <pc:sldMkLst>
          <pc:docMk/>
          <pc:sldMk cId="0" sldId="293"/>
        </pc:sldMkLst>
        <pc:spChg chg="mod">
          <ac:chgData name="Pastor Jason Kauranen" userId="e0c3930084765aaa" providerId="LiveId" clId="{A438F859-A371-4CA2-BA51-2B86427404E9}" dt="2026-07-15T20:41:38.949" v="8716" actId="20577"/>
          <ac:spMkLst>
            <pc:docMk/>
            <pc:sldMk cId="0" sldId="293"/>
            <ac:spMk id="272" creationId="{00000000-0000-0000-0000-000000000000}"/>
          </ac:spMkLst>
        </pc:spChg>
      </pc:sldChg>
      <pc:sldChg chg="modSp new del mod ord">
        <pc:chgData name="Pastor Jason Kauranen" userId="e0c3930084765aaa" providerId="LiveId" clId="{A438F859-A371-4CA2-BA51-2B86427404E9}" dt="2026-08-05T20:09:50.972" v="9944" actId="47"/>
        <pc:sldMkLst>
          <pc:docMk/>
          <pc:sldMk cId="2752099737" sldId="517"/>
        </pc:sldMkLst>
      </pc:sldChg>
      <pc:sldChg chg="modSp new del mod">
        <pc:chgData name="Pastor Jason Kauranen" userId="e0c3930084765aaa" providerId="LiveId" clId="{A438F859-A371-4CA2-BA51-2B86427404E9}" dt="2026-08-05T20:09:56.006" v="9951" actId="47"/>
        <pc:sldMkLst>
          <pc:docMk/>
          <pc:sldMk cId="4163737019" sldId="522"/>
        </pc:sldMkLst>
      </pc:sldChg>
      <pc:sldChg chg="modSp new del mod">
        <pc:chgData name="Pastor Jason Kauranen" userId="e0c3930084765aaa" providerId="LiveId" clId="{A438F859-A371-4CA2-BA51-2B86427404E9}" dt="2026-08-05T20:09:56.537" v="9952" actId="47"/>
        <pc:sldMkLst>
          <pc:docMk/>
          <pc:sldMk cId="695998466" sldId="523"/>
        </pc:sldMkLst>
      </pc:sldChg>
      <pc:sldChg chg="modSp new del mod ord">
        <pc:chgData name="Pastor Jason Kauranen" userId="e0c3930084765aaa" providerId="LiveId" clId="{A438F859-A371-4CA2-BA51-2B86427404E9}" dt="2026-08-05T20:09:48.912" v="9942" actId="47"/>
        <pc:sldMkLst>
          <pc:docMk/>
          <pc:sldMk cId="2070431345" sldId="526"/>
        </pc:sldMkLst>
      </pc:sldChg>
      <pc:sldChg chg="modSp new del mod ord">
        <pc:chgData name="Pastor Jason Kauranen" userId="e0c3930084765aaa" providerId="LiveId" clId="{A438F859-A371-4CA2-BA51-2B86427404E9}" dt="2026-08-05T20:09:50.218" v="9943" actId="47"/>
        <pc:sldMkLst>
          <pc:docMk/>
          <pc:sldMk cId="3363647916" sldId="529"/>
        </pc:sldMkLst>
      </pc:sldChg>
      <pc:sldChg chg="modSp new del mod ord">
        <pc:chgData name="Pastor Jason Kauranen" userId="e0c3930084765aaa" providerId="LiveId" clId="{A438F859-A371-4CA2-BA51-2B86427404E9}" dt="2026-08-05T20:10:08.020" v="9963" actId="47"/>
        <pc:sldMkLst>
          <pc:docMk/>
          <pc:sldMk cId="2129574666" sldId="532"/>
        </pc:sldMkLst>
      </pc:sldChg>
      <pc:sldChg chg="modSp new del mod">
        <pc:chgData name="Pastor Jason Kauranen" userId="e0c3930084765aaa" providerId="LiveId" clId="{A438F859-A371-4CA2-BA51-2B86427404E9}" dt="2026-08-05T20:09:57.477" v="9954" actId="47"/>
        <pc:sldMkLst>
          <pc:docMk/>
          <pc:sldMk cId="356536757" sldId="536"/>
        </pc:sldMkLst>
      </pc:sldChg>
      <pc:sldChg chg="modSp new del mod">
        <pc:chgData name="Pastor Jason Kauranen" userId="e0c3930084765aaa" providerId="LiveId" clId="{A438F859-A371-4CA2-BA51-2B86427404E9}" dt="2026-08-05T20:09:51.459" v="9945" actId="47"/>
        <pc:sldMkLst>
          <pc:docMk/>
          <pc:sldMk cId="33952167" sldId="537"/>
        </pc:sldMkLst>
      </pc:sldChg>
      <pc:sldChg chg="modSp new del mod">
        <pc:chgData name="Pastor Jason Kauranen" userId="e0c3930084765aaa" providerId="LiveId" clId="{A438F859-A371-4CA2-BA51-2B86427404E9}" dt="2026-08-05T20:09:52.902" v="9947" actId="47"/>
        <pc:sldMkLst>
          <pc:docMk/>
          <pc:sldMk cId="1211817269" sldId="538"/>
        </pc:sldMkLst>
      </pc:sldChg>
      <pc:sldChg chg="modSp new del mod">
        <pc:chgData name="Pastor Jason Kauranen" userId="e0c3930084765aaa" providerId="LiveId" clId="{A438F859-A371-4CA2-BA51-2B86427404E9}" dt="2026-08-05T20:09:53.582" v="9948" actId="47"/>
        <pc:sldMkLst>
          <pc:docMk/>
          <pc:sldMk cId="3375375385" sldId="539"/>
        </pc:sldMkLst>
      </pc:sldChg>
      <pc:sldChg chg="modSp new del mod">
        <pc:chgData name="Pastor Jason Kauranen" userId="e0c3930084765aaa" providerId="LiveId" clId="{A438F859-A371-4CA2-BA51-2B86427404E9}" dt="2026-08-05T20:09:54.255" v="9949" actId="47"/>
        <pc:sldMkLst>
          <pc:docMk/>
          <pc:sldMk cId="664180241" sldId="544"/>
        </pc:sldMkLst>
      </pc:sldChg>
      <pc:sldChg chg="modSp new del mod">
        <pc:chgData name="Pastor Jason Kauranen" userId="e0c3930084765aaa" providerId="LiveId" clId="{A438F859-A371-4CA2-BA51-2B86427404E9}" dt="2026-08-05T20:09:55.288" v="9950" actId="47"/>
        <pc:sldMkLst>
          <pc:docMk/>
          <pc:sldMk cId="1170152578" sldId="545"/>
        </pc:sldMkLst>
      </pc:sldChg>
      <pc:sldChg chg="modSp new del mod">
        <pc:chgData name="Pastor Jason Kauranen" userId="e0c3930084765aaa" providerId="LiveId" clId="{A438F859-A371-4CA2-BA51-2B86427404E9}" dt="2026-08-05T20:09:58.212" v="9956" actId="47"/>
        <pc:sldMkLst>
          <pc:docMk/>
          <pc:sldMk cId="856799332" sldId="546"/>
        </pc:sldMkLst>
      </pc:sldChg>
      <pc:sldChg chg="modSp new del mod">
        <pc:chgData name="Pastor Jason Kauranen" userId="e0c3930084765aaa" providerId="LiveId" clId="{A438F859-A371-4CA2-BA51-2B86427404E9}" dt="2026-08-05T20:09:58.553" v="9957" actId="47"/>
        <pc:sldMkLst>
          <pc:docMk/>
          <pc:sldMk cId="3896295428" sldId="547"/>
        </pc:sldMkLst>
      </pc:sldChg>
      <pc:sldChg chg="modSp new del mod">
        <pc:chgData name="Pastor Jason Kauranen" userId="e0c3930084765aaa" providerId="LiveId" clId="{A438F859-A371-4CA2-BA51-2B86427404E9}" dt="2026-08-05T20:09:59.051" v="9958" actId="47"/>
        <pc:sldMkLst>
          <pc:docMk/>
          <pc:sldMk cId="4099138903" sldId="548"/>
        </pc:sldMkLst>
      </pc:sldChg>
      <pc:sldChg chg="modSp new del mod ord">
        <pc:chgData name="Pastor Jason Kauranen" userId="e0c3930084765aaa" providerId="LiveId" clId="{A438F859-A371-4CA2-BA51-2B86427404E9}" dt="2026-08-05T20:09:57.827" v="9955" actId="47"/>
        <pc:sldMkLst>
          <pc:docMk/>
          <pc:sldMk cId="3544311180" sldId="549"/>
        </pc:sldMkLst>
      </pc:sldChg>
      <pc:sldChg chg="modSp new del mod">
        <pc:chgData name="Pastor Jason Kauranen" userId="e0c3930084765aaa" providerId="LiveId" clId="{A438F859-A371-4CA2-BA51-2B86427404E9}" dt="2026-08-05T20:09:52.118" v="9946" actId="47"/>
        <pc:sldMkLst>
          <pc:docMk/>
          <pc:sldMk cId="2506209245" sldId="550"/>
        </pc:sldMkLst>
      </pc:sldChg>
      <pc:sldChg chg="modSp new del mod">
        <pc:chgData name="Pastor Jason Kauranen" userId="e0c3930084765aaa" providerId="LiveId" clId="{A438F859-A371-4CA2-BA51-2B86427404E9}" dt="2026-08-05T20:09:57.001" v="9953" actId="47"/>
        <pc:sldMkLst>
          <pc:docMk/>
          <pc:sldMk cId="153364660" sldId="551"/>
        </pc:sldMkLst>
      </pc:sldChg>
      <pc:sldChg chg="modSp new del mod">
        <pc:chgData name="Pastor Jason Kauranen" userId="e0c3930084765aaa" providerId="LiveId" clId="{A438F859-A371-4CA2-BA51-2B86427404E9}" dt="2026-08-05T20:09:59.801" v="9960" actId="47"/>
        <pc:sldMkLst>
          <pc:docMk/>
          <pc:sldMk cId="3703827638" sldId="552"/>
        </pc:sldMkLst>
      </pc:sldChg>
      <pc:sldChg chg="modSp new del mod">
        <pc:chgData name="Pastor Jason Kauranen" userId="e0c3930084765aaa" providerId="LiveId" clId="{A438F859-A371-4CA2-BA51-2B86427404E9}" dt="2026-08-05T20:10:00.227" v="9961" actId="47"/>
        <pc:sldMkLst>
          <pc:docMk/>
          <pc:sldMk cId="3959169940" sldId="553"/>
        </pc:sldMkLst>
      </pc:sldChg>
      <pc:sldChg chg="modSp new del mod">
        <pc:chgData name="Pastor Jason Kauranen" userId="e0c3930084765aaa" providerId="LiveId" clId="{A438F859-A371-4CA2-BA51-2B86427404E9}" dt="2026-08-05T20:09:59.451" v="9959" actId="47"/>
        <pc:sldMkLst>
          <pc:docMk/>
          <pc:sldMk cId="3713074176" sldId="554"/>
        </pc:sldMkLst>
      </pc:sldChg>
      <pc:sldChg chg="modSp new mod">
        <pc:chgData name="Pastor Jason Kauranen" userId="e0c3930084765aaa" providerId="LiveId" clId="{A438F859-A371-4CA2-BA51-2B86427404E9}" dt="2026-08-05T20:11:46.541" v="9991" actId="20577"/>
        <pc:sldMkLst>
          <pc:docMk/>
          <pc:sldMk cId="2743042118" sldId="555"/>
        </pc:sldMkLst>
        <pc:spChg chg="mod">
          <ac:chgData name="Pastor Jason Kauranen" userId="e0c3930084765aaa" providerId="LiveId" clId="{A438F859-A371-4CA2-BA51-2B86427404E9}" dt="2026-08-05T20:11:46.541" v="9991" actId="20577"/>
          <ac:spMkLst>
            <pc:docMk/>
            <pc:sldMk cId="2743042118" sldId="555"/>
            <ac:spMk id="2" creationId="{CBB6130A-32DF-C7DD-1005-D02642E90B19}"/>
          </ac:spMkLst>
        </pc:spChg>
      </pc:sldChg>
      <pc:sldChg chg="modSp new mod">
        <pc:chgData name="Pastor Jason Kauranen" userId="e0c3930084765aaa" providerId="LiveId" clId="{A438F859-A371-4CA2-BA51-2B86427404E9}" dt="2026-08-05T20:18:31.593" v="9996" actId="20577"/>
        <pc:sldMkLst>
          <pc:docMk/>
          <pc:sldMk cId="3905787366" sldId="556"/>
        </pc:sldMkLst>
        <pc:spChg chg="mod">
          <ac:chgData name="Pastor Jason Kauranen" userId="e0c3930084765aaa" providerId="LiveId" clId="{A438F859-A371-4CA2-BA51-2B86427404E9}" dt="2026-08-05T20:18:31.593" v="9996" actId="20577"/>
          <ac:spMkLst>
            <pc:docMk/>
            <pc:sldMk cId="3905787366" sldId="556"/>
            <ac:spMk id="2" creationId="{2D58EB93-F838-63A5-7096-C8FFA974B45C}"/>
          </ac:spMkLst>
        </pc:spChg>
      </pc:sldChg>
      <pc:sldChg chg="addSp modSp new del mod">
        <pc:chgData name="Pastor Jason Kauranen" userId="e0c3930084765aaa" providerId="LiveId" clId="{A438F859-A371-4CA2-BA51-2B86427404E9}" dt="2026-08-05T20:10:05.297" v="9962" actId="47"/>
        <pc:sldMkLst>
          <pc:docMk/>
          <pc:sldMk cId="4025128552" sldId="556"/>
        </pc:sldMkLst>
      </pc:sldChg>
      <pc:sldChg chg="modSp new mod">
        <pc:chgData name="Pastor Jason Kauranen" userId="e0c3930084765aaa" providerId="LiveId" clId="{A438F859-A371-4CA2-BA51-2B86427404E9}" dt="2026-08-05T20:18:59.471" v="9998"/>
        <pc:sldMkLst>
          <pc:docMk/>
          <pc:sldMk cId="3254739932" sldId="557"/>
        </pc:sldMkLst>
        <pc:spChg chg="mod">
          <ac:chgData name="Pastor Jason Kauranen" userId="e0c3930084765aaa" providerId="LiveId" clId="{A438F859-A371-4CA2-BA51-2B86427404E9}" dt="2026-08-05T20:18:59.471" v="9998"/>
          <ac:spMkLst>
            <pc:docMk/>
            <pc:sldMk cId="3254739932" sldId="557"/>
            <ac:spMk id="2" creationId="{58611C46-8F6D-7B94-BDE4-7472502E60D0}"/>
          </ac:spMkLst>
        </pc:spChg>
      </pc:sldChg>
      <pc:sldChg chg="modSp new mod">
        <pc:chgData name="Pastor Jason Kauranen" userId="e0c3930084765aaa" providerId="LiveId" clId="{A438F859-A371-4CA2-BA51-2B86427404E9}" dt="2026-08-05T20:19:18.319" v="10000"/>
        <pc:sldMkLst>
          <pc:docMk/>
          <pc:sldMk cId="2473304008" sldId="558"/>
        </pc:sldMkLst>
        <pc:spChg chg="mod">
          <ac:chgData name="Pastor Jason Kauranen" userId="e0c3930084765aaa" providerId="LiveId" clId="{A438F859-A371-4CA2-BA51-2B86427404E9}" dt="2026-08-05T20:19:18.319" v="10000"/>
          <ac:spMkLst>
            <pc:docMk/>
            <pc:sldMk cId="2473304008" sldId="558"/>
            <ac:spMk id="2" creationId="{A06EA296-6E6B-A605-EE2B-D465014F5F43}"/>
          </ac:spMkLst>
        </pc:spChg>
      </pc:sldChg>
      <pc:sldChg chg="modSp new mod">
        <pc:chgData name="Pastor Jason Kauranen" userId="e0c3930084765aaa" providerId="LiveId" clId="{A438F859-A371-4CA2-BA51-2B86427404E9}" dt="2026-08-05T20:39:30.217" v="10049" actId="20577"/>
        <pc:sldMkLst>
          <pc:docMk/>
          <pc:sldMk cId="897443985" sldId="559"/>
        </pc:sldMkLst>
        <pc:spChg chg="mod">
          <ac:chgData name="Pastor Jason Kauranen" userId="e0c3930084765aaa" providerId="LiveId" clId="{A438F859-A371-4CA2-BA51-2B86427404E9}" dt="2026-08-05T20:39:30.217" v="10049" actId="20577"/>
          <ac:spMkLst>
            <pc:docMk/>
            <pc:sldMk cId="897443985" sldId="559"/>
            <ac:spMk id="2" creationId="{13C953FC-5443-DC07-D77F-79E7A2E68153}"/>
          </ac:spMkLst>
        </pc:spChg>
      </pc:sldChg>
      <pc:sldChg chg="modSp new mod">
        <pc:chgData name="Pastor Jason Kauranen" userId="e0c3930084765aaa" providerId="LiveId" clId="{A438F859-A371-4CA2-BA51-2B86427404E9}" dt="2026-08-05T20:22:49.807" v="10007" actId="20577"/>
        <pc:sldMkLst>
          <pc:docMk/>
          <pc:sldMk cId="1667124898" sldId="560"/>
        </pc:sldMkLst>
        <pc:spChg chg="mod">
          <ac:chgData name="Pastor Jason Kauranen" userId="e0c3930084765aaa" providerId="LiveId" clId="{A438F859-A371-4CA2-BA51-2B86427404E9}" dt="2026-08-05T20:22:49.807" v="10007" actId="20577"/>
          <ac:spMkLst>
            <pc:docMk/>
            <pc:sldMk cId="1667124898" sldId="560"/>
            <ac:spMk id="2" creationId="{1126AF02-E8FE-CA3B-6F58-CB29C8DDCEFE}"/>
          </ac:spMkLst>
        </pc:spChg>
      </pc:sldChg>
      <pc:sldChg chg="modSp new mod">
        <pc:chgData name="Pastor Jason Kauranen" userId="e0c3930084765aaa" providerId="LiveId" clId="{A438F859-A371-4CA2-BA51-2B86427404E9}" dt="2026-08-05T20:37:13.489" v="10031" actId="20577"/>
        <pc:sldMkLst>
          <pc:docMk/>
          <pc:sldMk cId="2234945310" sldId="561"/>
        </pc:sldMkLst>
        <pc:spChg chg="mod">
          <ac:chgData name="Pastor Jason Kauranen" userId="e0c3930084765aaa" providerId="LiveId" clId="{A438F859-A371-4CA2-BA51-2B86427404E9}" dt="2026-08-05T20:37:13.489" v="10031" actId="20577"/>
          <ac:spMkLst>
            <pc:docMk/>
            <pc:sldMk cId="2234945310" sldId="561"/>
            <ac:spMk id="2" creationId="{9BC79C71-0A1C-6E1B-DC9A-8E5A16FEA3CC}"/>
          </ac:spMkLst>
        </pc:spChg>
      </pc:sldChg>
      <pc:sldChg chg="modSp new mod">
        <pc:chgData name="Pastor Jason Kauranen" userId="e0c3930084765aaa" providerId="LiveId" clId="{A438F859-A371-4CA2-BA51-2B86427404E9}" dt="2026-08-05T20:38:19.711" v="10040" actId="20577"/>
        <pc:sldMkLst>
          <pc:docMk/>
          <pc:sldMk cId="1907168285" sldId="562"/>
        </pc:sldMkLst>
        <pc:spChg chg="mod">
          <ac:chgData name="Pastor Jason Kauranen" userId="e0c3930084765aaa" providerId="LiveId" clId="{A438F859-A371-4CA2-BA51-2B86427404E9}" dt="2026-08-05T20:38:19.711" v="10040" actId="20577"/>
          <ac:spMkLst>
            <pc:docMk/>
            <pc:sldMk cId="1907168285" sldId="562"/>
            <ac:spMk id="2" creationId="{2D25915B-162B-BC68-33D2-6C1CBABFE509}"/>
          </ac:spMkLst>
        </pc:spChg>
      </pc:sldChg>
      <pc:sldChg chg="modSp new mod">
        <pc:chgData name="Pastor Jason Kauranen" userId="e0c3930084765aaa" providerId="LiveId" clId="{A438F859-A371-4CA2-BA51-2B86427404E9}" dt="2026-08-05T20:38:51.853" v="10044" actId="20577"/>
        <pc:sldMkLst>
          <pc:docMk/>
          <pc:sldMk cId="2542718928" sldId="563"/>
        </pc:sldMkLst>
        <pc:spChg chg="mod">
          <ac:chgData name="Pastor Jason Kauranen" userId="e0c3930084765aaa" providerId="LiveId" clId="{A438F859-A371-4CA2-BA51-2B86427404E9}" dt="2026-08-05T20:38:51.853" v="10044" actId="20577"/>
          <ac:spMkLst>
            <pc:docMk/>
            <pc:sldMk cId="2542718928" sldId="563"/>
            <ac:spMk id="2" creationId="{5E74BA5C-9A76-8FB3-A9CB-E1D4A26B2790}"/>
          </ac:spMkLst>
        </pc:spChg>
      </pc:sldChg>
      <pc:sldChg chg="modSp new mod">
        <pc:chgData name="Pastor Jason Kauranen" userId="e0c3930084765aaa" providerId="LiveId" clId="{A438F859-A371-4CA2-BA51-2B86427404E9}" dt="2026-08-05T20:40:58.750" v="10078" actId="20577"/>
        <pc:sldMkLst>
          <pc:docMk/>
          <pc:sldMk cId="1681718962" sldId="564"/>
        </pc:sldMkLst>
        <pc:spChg chg="mod">
          <ac:chgData name="Pastor Jason Kauranen" userId="e0c3930084765aaa" providerId="LiveId" clId="{A438F859-A371-4CA2-BA51-2B86427404E9}" dt="2026-08-05T20:40:58.750" v="10078" actId="20577"/>
          <ac:spMkLst>
            <pc:docMk/>
            <pc:sldMk cId="1681718962" sldId="564"/>
            <ac:spMk id="2" creationId="{B6C117CE-1646-8590-F882-9467092A1369}"/>
          </ac:spMkLst>
        </pc:spChg>
      </pc:sldChg>
      <pc:sldChg chg="modSp new mod">
        <pc:chgData name="Pastor Jason Kauranen" userId="e0c3930084765aaa" providerId="LiveId" clId="{A438F859-A371-4CA2-BA51-2B86427404E9}" dt="2026-08-05T20:46:06.436" v="10087" actId="20577"/>
        <pc:sldMkLst>
          <pc:docMk/>
          <pc:sldMk cId="240775797" sldId="565"/>
        </pc:sldMkLst>
        <pc:spChg chg="mod">
          <ac:chgData name="Pastor Jason Kauranen" userId="e0c3930084765aaa" providerId="LiveId" clId="{A438F859-A371-4CA2-BA51-2B86427404E9}" dt="2026-08-05T20:46:06.436" v="10087" actId="20577"/>
          <ac:spMkLst>
            <pc:docMk/>
            <pc:sldMk cId="240775797" sldId="565"/>
            <ac:spMk id="2" creationId="{88FC6448-7C18-B747-A447-3A2D06E45F08}"/>
          </ac:spMkLst>
        </pc:spChg>
      </pc:sldChg>
      <pc:sldChg chg="modSp new mod">
        <pc:chgData name="Pastor Jason Kauranen" userId="e0c3930084765aaa" providerId="LiveId" clId="{A438F859-A371-4CA2-BA51-2B86427404E9}" dt="2026-08-05T20:49:12.887" v="10093" actId="20577"/>
        <pc:sldMkLst>
          <pc:docMk/>
          <pc:sldMk cId="3915018813" sldId="566"/>
        </pc:sldMkLst>
        <pc:spChg chg="mod">
          <ac:chgData name="Pastor Jason Kauranen" userId="e0c3930084765aaa" providerId="LiveId" clId="{A438F859-A371-4CA2-BA51-2B86427404E9}" dt="2026-08-05T20:49:12.887" v="10093" actId="20577"/>
          <ac:spMkLst>
            <pc:docMk/>
            <pc:sldMk cId="3915018813" sldId="566"/>
            <ac:spMk id="2" creationId="{C479569A-A5B1-7E97-2462-429F41025FDE}"/>
          </ac:spMkLst>
        </pc:spChg>
      </pc:sldChg>
      <pc:sldChg chg="modSp new mod">
        <pc:chgData name="Pastor Jason Kauranen" userId="e0c3930084765aaa" providerId="LiveId" clId="{A438F859-A371-4CA2-BA51-2B86427404E9}" dt="2026-08-05T20:49:38.735" v="10096" actId="20577"/>
        <pc:sldMkLst>
          <pc:docMk/>
          <pc:sldMk cId="1910957795" sldId="567"/>
        </pc:sldMkLst>
        <pc:spChg chg="mod">
          <ac:chgData name="Pastor Jason Kauranen" userId="e0c3930084765aaa" providerId="LiveId" clId="{A438F859-A371-4CA2-BA51-2B86427404E9}" dt="2026-08-05T20:49:38.735" v="10096" actId="20577"/>
          <ac:spMkLst>
            <pc:docMk/>
            <pc:sldMk cId="1910957795" sldId="567"/>
            <ac:spMk id="2" creationId="{8690A2DA-071C-B94C-5714-662E3A2FC8B2}"/>
          </ac:spMkLst>
        </pc:spChg>
      </pc:sldChg>
      <pc:sldChg chg="modSp new mod">
        <pc:chgData name="Pastor Jason Kauranen" userId="e0c3930084765aaa" providerId="LiveId" clId="{A438F859-A371-4CA2-BA51-2B86427404E9}" dt="2026-08-05T20:51:16.182" v="10099" actId="20577"/>
        <pc:sldMkLst>
          <pc:docMk/>
          <pc:sldMk cId="2170678657" sldId="568"/>
        </pc:sldMkLst>
        <pc:spChg chg="mod">
          <ac:chgData name="Pastor Jason Kauranen" userId="e0c3930084765aaa" providerId="LiveId" clId="{A438F859-A371-4CA2-BA51-2B86427404E9}" dt="2026-08-05T20:51:16.182" v="10099" actId="20577"/>
          <ac:spMkLst>
            <pc:docMk/>
            <pc:sldMk cId="2170678657" sldId="568"/>
            <ac:spMk id="2" creationId="{00AC3D7B-2841-F187-E844-B10096835513}"/>
          </ac:spMkLst>
        </pc:spChg>
      </pc:sldChg>
      <pc:sldChg chg="modSp new mod">
        <pc:chgData name="Pastor Jason Kauranen" userId="e0c3930084765aaa" providerId="LiveId" clId="{A438F859-A371-4CA2-BA51-2B86427404E9}" dt="2026-08-05T20:54:42.910" v="10115" actId="20577"/>
        <pc:sldMkLst>
          <pc:docMk/>
          <pc:sldMk cId="3125612186" sldId="569"/>
        </pc:sldMkLst>
        <pc:spChg chg="mod">
          <ac:chgData name="Pastor Jason Kauranen" userId="e0c3930084765aaa" providerId="LiveId" clId="{A438F859-A371-4CA2-BA51-2B86427404E9}" dt="2026-08-05T20:54:42.910" v="10115" actId="20577"/>
          <ac:spMkLst>
            <pc:docMk/>
            <pc:sldMk cId="3125612186" sldId="569"/>
            <ac:spMk id="2" creationId="{1CA75DFB-392E-444D-C5D9-043BC9CB58BC}"/>
          </ac:spMkLst>
        </pc:spChg>
      </pc:sldChg>
      <pc:sldChg chg="modSp new mod">
        <pc:chgData name="Pastor Jason Kauranen" userId="e0c3930084765aaa" providerId="LiveId" clId="{A438F859-A371-4CA2-BA51-2B86427404E9}" dt="2026-08-05T20:53:23.353" v="10109" actId="20577"/>
        <pc:sldMkLst>
          <pc:docMk/>
          <pc:sldMk cId="402957881" sldId="570"/>
        </pc:sldMkLst>
        <pc:spChg chg="mod">
          <ac:chgData name="Pastor Jason Kauranen" userId="e0c3930084765aaa" providerId="LiveId" clId="{A438F859-A371-4CA2-BA51-2B86427404E9}" dt="2026-08-05T20:53:23.353" v="10109" actId="20577"/>
          <ac:spMkLst>
            <pc:docMk/>
            <pc:sldMk cId="402957881" sldId="570"/>
            <ac:spMk id="2" creationId="{DE58AA98-59FC-93B8-00A1-D90D9CB50FE6}"/>
          </ac:spMkLst>
        </pc:spChg>
      </pc:sldChg>
      <pc:sldChg chg="modSp new mod">
        <pc:chgData name="Pastor Jason Kauranen" userId="e0c3930084765aaa" providerId="LiveId" clId="{A438F859-A371-4CA2-BA51-2B86427404E9}" dt="2026-08-05T20:58:26.744" v="10207" actId="20577"/>
        <pc:sldMkLst>
          <pc:docMk/>
          <pc:sldMk cId="3187142584" sldId="571"/>
        </pc:sldMkLst>
        <pc:spChg chg="mod">
          <ac:chgData name="Pastor Jason Kauranen" userId="e0c3930084765aaa" providerId="LiveId" clId="{A438F859-A371-4CA2-BA51-2B86427404E9}" dt="2026-08-05T20:58:26.744" v="10207" actId="20577"/>
          <ac:spMkLst>
            <pc:docMk/>
            <pc:sldMk cId="3187142584" sldId="571"/>
            <ac:spMk id="2" creationId="{D409BDB8-E1D6-CA7A-4BAF-87C2064AEA56}"/>
          </ac:spMkLst>
        </pc:spChg>
      </pc:sldChg>
      <pc:sldChg chg="modSp new mod">
        <pc:chgData name="Pastor Jason Kauranen" userId="e0c3930084765aaa" providerId="LiveId" clId="{A438F859-A371-4CA2-BA51-2B86427404E9}" dt="2026-08-05T21:02:16.203" v="10235" actId="20577"/>
        <pc:sldMkLst>
          <pc:docMk/>
          <pc:sldMk cId="3581104477" sldId="572"/>
        </pc:sldMkLst>
        <pc:spChg chg="mod">
          <ac:chgData name="Pastor Jason Kauranen" userId="e0c3930084765aaa" providerId="LiveId" clId="{A438F859-A371-4CA2-BA51-2B86427404E9}" dt="2026-08-05T21:02:16.203" v="10235" actId="20577"/>
          <ac:spMkLst>
            <pc:docMk/>
            <pc:sldMk cId="3581104477" sldId="572"/>
            <ac:spMk id="2" creationId="{5BA33F3F-289E-5453-B7B0-F9A2282DF5D7}"/>
          </ac:spMkLst>
        </pc:spChg>
      </pc:sldChg>
      <pc:sldChg chg="modSp new mod">
        <pc:chgData name="Pastor Jason Kauranen" userId="e0c3930084765aaa" providerId="LiveId" clId="{A438F859-A371-4CA2-BA51-2B86427404E9}" dt="2026-08-05T20:56:53.690" v="10202" actId="20577"/>
        <pc:sldMkLst>
          <pc:docMk/>
          <pc:sldMk cId="1675878000" sldId="573"/>
        </pc:sldMkLst>
        <pc:spChg chg="mod">
          <ac:chgData name="Pastor Jason Kauranen" userId="e0c3930084765aaa" providerId="LiveId" clId="{A438F859-A371-4CA2-BA51-2B86427404E9}" dt="2026-08-05T20:56:53.690" v="10202" actId="20577"/>
          <ac:spMkLst>
            <pc:docMk/>
            <pc:sldMk cId="1675878000" sldId="573"/>
            <ac:spMk id="2" creationId="{A8A57747-BD53-47B8-1C14-929A7A98246C}"/>
          </ac:spMkLst>
        </pc:spChg>
      </pc:sldChg>
      <pc:sldChg chg="modSp new mod">
        <pc:chgData name="Pastor Jason Kauranen" userId="e0c3930084765aaa" providerId="LiveId" clId="{A438F859-A371-4CA2-BA51-2B86427404E9}" dt="2026-08-05T21:03:04.448" v="10238" actId="20577"/>
        <pc:sldMkLst>
          <pc:docMk/>
          <pc:sldMk cId="4034530466" sldId="574"/>
        </pc:sldMkLst>
        <pc:spChg chg="mod">
          <ac:chgData name="Pastor Jason Kauranen" userId="e0c3930084765aaa" providerId="LiveId" clId="{A438F859-A371-4CA2-BA51-2B86427404E9}" dt="2026-08-05T21:03:04.448" v="10238" actId="20577"/>
          <ac:spMkLst>
            <pc:docMk/>
            <pc:sldMk cId="4034530466" sldId="574"/>
            <ac:spMk id="2" creationId="{28A379B1-D8F4-0B88-6FB4-6946C606FB22}"/>
          </ac:spMkLst>
        </pc:spChg>
      </pc:sldChg>
      <pc:sldChg chg="modSp new mod">
        <pc:chgData name="Pastor Jason Kauranen" userId="e0c3930084765aaa" providerId="LiveId" clId="{A438F859-A371-4CA2-BA51-2B86427404E9}" dt="2026-08-05T21:04:09.662" v="10243" actId="20577"/>
        <pc:sldMkLst>
          <pc:docMk/>
          <pc:sldMk cId="769182614" sldId="575"/>
        </pc:sldMkLst>
        <pc:spChg chg="mod">
          <ac:chgData name="Pastor Jason Kauranen" userId="e0c3930084765aaa" providerId="LiveId" clId="{A438F859-A371-4CA2-BA51-2B86427404E9}" dt="2026-08-05T21:04:09.662" v="10243" actId="20577"/>
          <ac:spMkLst>
            <pc:docMk/>
            <pc:sldMk cId="769182614" sldId="575"/>
            <ac:spMk id="2" creationId="{61FBA806-C0E9-7AB6-C539-FAA4251A273A}"/>
          </ac:spMkLst>
        </pc:spChg>
      </pc:sldChg>
      <pc:sldChg chg="modSp new mod">
        <pc:chgData name="Pastor Jason Kauranen" userId="e0c3930084765aaa" providerId="LiveId" clId="{A438F859-A371-4CA2-BA51-2B86427404E9}" dt="2026-08-05T21:05:32.590" v="10250" actId="20577"/>
        <pc:sldMkLst>
          <pc:docMk/>
          <pc:sldMk cId="2214467868" sldId="576"/>
        </pc:sldMkLst>
        <pc:spChg chg="mod">
          <ac:chgData name="Pastor Jason Kauranen" userId="e0c3930084765aaa" providerId="LiveId" clId="{A438F859-A371-4CA2-BA51-2B86427404E9}" dt="2026-08-05T21:05:32.590" v="10250" actId="20577"/>
          <ac:spMkLst>
            <pc:docMk/>
            <pc:sldMk cId="2214467868" sldId="576"/>
            <ac:spMk id="2" creationId="{BFFF820D-F4E0-6A7D-AE4E-6A2C620D4C0E}"/>
          </ac:spMkLst>
        </pc:spChg>
      </pc:sldChg>
      <pc:sldChg chg="modSp new mod ord">
        <pc:chgData name="Pastor Jason Kauranen" userId="e0c3930084765aaa" providerId="LiveId" clId="{A438F859-A371-4CA2-BA51-2B86427404E9}" dt="2026-08-05T21:01:04.832" v="10228"/>
        <pc:sldMkLst>
          <pc:docMk/>
          <pc:sldMk cId="3296958521" sldId="577"/>
        </pc:sldMkLst>
        <pc:spChg chg="mod">
          <ac:chgData name="Pastor Jason Kauranen" userId="e0c3930084765aaa" providerId="LiveId" clId="{A438F859-A371-4CA2-BA51-2B86427404E9}" dt="2026-08-05T20:59:02.135" v="10214" actId="20577"/>
          <ac:spMkLst>
            <pc:docMk/>
            <pc:sldMk cId="3296958521" sldId="577"/>
            <ac:spMk id="2" creationId="{208EE110-705C-B842-7CFB-87C2387731BE}"/>
          </ac:spMkLst>
        </pc:spChg>
      </pc:sldChg>
      <pc:sldChg chg="modSp new mod">
        <pc:chgData name="Pastor Jason Kauranen" userId="e0c3930084765aaa" providerId="LiveId" clId="{A438F859-A371-4CA2-BA51-2B86427404E9}" dt="2026-08-05T21:20:31.516" v="10260" actId="5793"/>
        <pc:sldMkLst>
          <pc:docMk/>
          <pc:sldMk cId="3389523354" sldId="578"/>
        </pc:sldMkLst>
        <pc:spChg chg="mod">
          <ac:chgData name="Pastor Jason Kauranen" userId="e0c3930084765aaa" providerId="LiveId" clId="{A438F859-A371-4CA2-BA51-2B86427404E9}" dt="2026-08-05T21:20:31.516" v="10260" actId="5793"/>
          <ac:spMkLst>
            <pc:docMk/>
            <pc:sldMk cId="3389523354" sldId="578"/>
            <ac:spMk id="2" creationId="{4166F27B-11CB-1C22-D9E9-1F334AFA35B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Google Shape;3;n"/>
          <p:cNvSpPr/>
          <p:nvPr/>
        </p:nvSpPr>
        <p:spPr>
          <a:xfrm>
            <a:off x="0" y="0"/>
            <a:ext cx="7315200" cy="9601200"/>
          </a:xfrm>
          <a:prstGeom prst="roundRect">
            <a:avLst>
              <a:gd name="adj" fmla="val 23"/>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400" b="1">
              <a:solidFill>
                <a:srgbClr val="FFFFFF"/>
              </a:solidFill>
              <a:latin typeface="Arial"/>
              <a:ea typeface="Arial"/>
              <a:cs typeface="Arial"/>
              <a:sym typeface="Arial"/>
            </a:endParaRPr>
          </a:p>
        </p:txBody>
      </p:sp>
      <p:sp>
        <p:nvSpPr>
          <p:cNvPr id="4" name="Google Shape;4;n"/>
          <p:cNvSpPr>
            <a:spLocks noGrp="1" noRot="1" noChangeAspect="1"/>
          </p:cNvSpPr>
          <p:nvPr>
            <p:ph type="sldImg" idx="2"/>
          </p:nvPr>
        </p:nvSpPr>
        <p:spPr>
          <a:xfrm>
            <a:off x="-15036800" y="-12385675"/>
            <a:ext cx="17483138" cy="13112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 name="Google Shape;5;n"/>
          <p:cNvSpPr txBox="1">
            <a:spLocks noGrp="1"/>
          </p:cNvSpPr>
          <p:nvPr>
            <p:ph type="body" idx="1"/>
          </p:nvPr>
        </p:nvSpPr>
        <p:spPr>
          <a:xfrm>
            <a:off x="731838" y="4560888"/>
            <a:ext cx="5848350" cy="4318000"/>
          </a:xfrm>
          <a:prstGeom prst="rect">
            <a:avLst/>
          </a:prstGeom>
          <a:noFill/>
          <a:ln>
            <a:noFill/>
          </a:ln>
        </p:spPr>
        <p:txBody>
          <a:bodyPr spcFirstLastPara="1" wrap="square" lIns="0" tIns="0" rIns="0" bIns="0" anchor="t" anchorCtr="0">
            <a:noAutofit/>
          </a:bodyPr>
          <a:lstStyle>
            <a:lvl1pPr marL="457200" marR="0" lvl="0"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1pPr>
            <a:lvl2pPr marL="914400" marR="0" lvl="1"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rgbClr val="000000"/>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a:spLocks noGrp="1" noRot="1" noChangeAspect="1"/>
          </p:cNvSpPr>
          <p:nvPr>
            <p:ph type="sldImg" idx="2"/>
          </p:nvPr>
        </p:nvSpPr>
        <p:spPr>
          <a:xfrm>
            <a:off x="-15036800" y="-12385675"/>
            <a:ext cx="17483138" cy="13112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3" name="Google Shape;83;p1:notes"/>
          <p:cNvSpPr txBox="1">
            <a:spLocks noGrp="1"/>
          </p:cNvSpPr>
          <p:nvPr>
            <p:ph type="body" idx="1"/>
          </p:nvPr>
        </p:nvSpPr>
        <p:spPr>
          <a:xfrm>
            <a:off x="731838" y="4560888"/>
            <a:ext cx="5848350" cy="4318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a:extLst>
            <a:ext uri="{FF2B5EF4-FFF2-40B4-BE49-F238E27FC236}">
              <a16:creationId xmlns:a16="http://schemas.microsoft.com/office/drawing/2014/main" id="{1AB5F192-C48C-E416-7386-704414948E40}"/>
            </a:ext>
          </a:extLst>
        </p:cNvPr>
        <p:cNvGrpSpPr/>
        <p:nvPr/>
      </p:nvGrpSpPr>
      <p:grpSpPr>
        <a:xfrm>
          <a:off x="0" y="0"/>
          <a:ext cx="0" cy="0"/>
          <a:chOff x="0" y="0"/>
          <a:chExt cx="0" cy="0"/>
        </a:xfrm>
      </p:grpSpPr>
      <p:sp>
        <p:nvSpPr>
          <p:cNvPr id="87" name="Google Shape;87;p2:notes">
            <a:extLst>
              <a:ext uri="{FF2B5EF4-FFF2-40B4-BE49-F238E27FC236}">
                <a16:creationId xmlns:a16="http://schemas.microsoft.com/office/drawing/2014/main" id="{0F6196A7-8080-AEE5-FB75-3D582E423C75}"/>
              </a:ext>
            </a:extLst>
          </p:cNvPr>
          <p:cNvSpPr txBox="1">
            <a:spLocks noGrp="1"/>
          </p:cNvSpPr>
          <p:nvPr>
            <p:ph type="body" idx="1"/>
          </p:nvPr>
        </p:nvSpPr>
        <p:spPr>
          <a:xfrm>
            <a:off x="731838" y="4560888"/>
            <a:ext cx="5848350" cy="4318000"/>
          </a:xfrm>
          <a:prstGeom prst="rect">
            <a:avLst/>
          </a:prstGeom>
        </p:spPr>
        <p:txBody>
          <a:bodyPr spcFirstLastPara="1" wrap="square" lIns="0" tIns="0" rIns="0" bIns="0" anchor="t" anchorCtr="0">
            <a:noAutofit/>
          </a:bodyPr>
          <a:lstStyle/>
          <a:p>
            <a:pPr marL="0" lvl="0" indent="0" algn="l" rtl="0">
              <a:spcBef>
                <a:spcPts val="360"/>
              </a:spcBef>
              <a:spcAft>
                <a:spcPts val="0"/>
              </a:spcAft>
              <a:buNone/>
            </a:pPr>
            <a:endParaRPr/>
          </a:p>
        </p:txBody>
      </p:sp>
      <p:sp>
        <p:nvSpPr>
          <p:cNvPr id="88" name="Google Shape;88;p2:notes">
            <a:extLst>
              <a:ext uri="{FF2B5EF4-FFF2-40B4-BE49-F238E27FC236}">
                <a16:creationId xmlns:a16="http://schemas.microsoft.com/office/drawing/2014/main" id="{BBE99C64-CDC4-E605-3C6B-DD88882B64E6}"/>
              </a:ext>
            </a:extLst>
          </p:cNvPr>
          <p:cNvSpPr>
            <a:spLocks noGrp="1" noRot="1" noChangeAspect="1"/>
          </p:cNvSpPr>
          <p:nvPr>
            <p:ph type="sldImg" idx="2"/>
          </p:nvPr>
        </p:nvSpPr>
        <p:spPr>
          <a:xfrm>
            <a:off x="-15036800" y="-12385675"/>
            <a:ext cx="17483138" cy="131127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7924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38:notes"/>
          <p:cNvSpPr>
            <a:spLocks noGrp="1" noRot="1" noChangeAspect="1"/>
          </p:cNvSpPr>
          <p:nvPr>
            <p:ph type="sldImg" idx="2"/>
          </p:nvPr>
        </p:nvSpPr>
        <p:spPr>
          <a:xfrm>
            <a:off x="-15036800" y="-12385675"/>
            <a:ext cx="17483138" cy="13112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0" name="Google Shape;270;p38:notes"/>
          <p:cNvSpPr txBox="1">
            <a:spLocks noGrp="1"/>
          </p:cNvSpPr>
          <p:nvPr>
            <p:ph type="body" idx="1"/>
          </p:nvPr>
        </p:nvSpPr>
        <p:spPr>
          <a:xfrm>
            <a:off x="731838" y="4560888"/>
            <a:ext cx="5848350" cy="4318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
        <p:cNvGrpSpPr/>
        <p:nvPr/>
      </p:nvGrpSpPr>
      <p:grpSpPr>
        <a:xfrm>
          <a:off x="0" y="0"/>
          <a:ext cx="0" cy="0"/>
          <a:chOff x="0" y="0"/>
          <a:chExt cx="0" cy="0"/>
        </a:xfrm>
      </p:grpSpPr>
      <p:sp>
        <p:nvSpPr>
          <p:cNvPr id="13" name="Google Shape;13;p40"/>
          <p:cNvSpPr txBox="1">
            <a:spLocks noGrp="1"/>
          </p:cNvSpPr>
          <p:nvPr>
            <p:ph type="title"/>
          </p:nvPr>
        </p:nvSpPr>
        <p:spPr>
          <a:xfrm>
            <a:off x="304800" y="365125"/>
            <a:ext cx="8531225" cy="1139825"/>
          </a:xfrm>
          <a:prstGeom prst="rect">
            <a:avLst/>
          </a:prstGeom>
          <a:noFill/>
          <a:ln>
            <a:noFill/>
          </a:ln>
        </p:spPr>
        <p:txBody>
          <a:bodyPr spcFirstLastPara="1" wrap="square" lIns="90000" tIns="46800" rIns="90000" bIns="46800" anchor="t"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4" name="Google Shape;14;p40"/>
          <p:cNvSpPr txBox="1">
            <a:spLocks noGrp="1"/>
          </p:cNvSpPr>
          <p:nvPr>
            <p:ph type="dt" idx="10"/>
          </p:nvPr>
        </p:nvSpPr>
        <p:spPr>
          <a:xfrm>
            <a:off x="685800" y="6248400"/>
            <a:ext cx="1901825" cy="454025"/>
          </a:xfrm>
          <a:prstGeom prst="rect">
            <a:avLst/>
          </a:prstGeom>
          <a:noFill/>
          <a:ln>
            <a:noFill/>
          </a:ln>
        </p:spPr>
        <p:txBody>
          <a:bodyPr spcFirstLastPara="1" wrap="square" lIns="90000" tIns="46800" rIns="90000" bIns="46800" anchor="t" anchorCtr="0">
            <a:noAutofit/>
          </a:bodyPr>
          <a:lstStyle>
            <a:lvl1pPr lvl="0" algn="l">
              <a:spcBef>
                <a:spcPts val="0"/>
              </a:spcBef>
              <a:spcAft>
                <a:spcPts val="0"/>
              </a:spcAft>
              <a:buSzPts val="2400"/>
              <a:buNone/>
              <a:defRPr/>
            </a:lvl1pPr>
            <a:lvl2pPr lvl="1" algn="ctr">
              <a:spcBef>
                <a:spcPts val="1350"/>
              </a:spcBef>
              <a:spcAft>
                <a:spcPts val="0"/>
              </a:spcAft>
              <a:buSzPts val="1400"/>
              <a:buNone/>
              <a:defRPr/>
            </a:lvl2pPr>
            <a:lvl3pPr lvl="2" algn="ctr">
              <a:spcBef>
                <a:spcPts val="1350"/>
              </a:spcBef>
              <a:spcAft>
                <a:spcPts val="0"/>
              </a:spcAft>
              <a:buSzPts val="1400"/>
              <a:buNone/>
              <a:defRPr/>
            </a:lvl3pPr>
            <a:lvl4pPr lvl="3" algn="ctr">
              <a:spcBef>
                <a:spcPts val="1350"/>
              </a:spcBef>
              <a:spcAft>
                <a:spcPts val="0"/>
              </a:spcAft>
              <a:buSzPts val="1400"/>
              <a:buNone/>
              <a:defRPr/>
            </a:lvl4pPr>
            <a:lvl5pPr lvl="4" algn="ctr">
              <a:spcBef>
                <a:spcPts val="135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0"/>
          <p:cNvSpPr txBox="1">
            <a:spLocks noGrp="1"/>
          </p:cNvSpPr>
          <p:nvPr>
            <p:ph type="ftr" idx="11"/>
          </p:nvPr>
        </p:nvSpPr>
        <p:spPr>
          <a:xfrm>
            <a:off x="3124200" y="6248400"/>
            <a:ext cx="2892425" cy="454025"/>
          </a:xfrm>
          <a:prstGeom prst="rect">
            <a:avLst/>
          </a:prstGeom>
          <a:noFill/>
          <a:ln>
            <a:noFill/>
          </a:ln>
        </p:spPr>
        <p:txBody>
          <a:bodyPr spcFirstLastPara="1" wrap="square" lIns="90000" tIns="46800" rIns="90000" bIns="46800" anchor="t" anchorCtr="0">
            <a:noAutofit/>
          </a:bodyPr>
          <a:lstStyle>
            <a:lvl1pPr lvl="0" algn="l">
              <a:spcBef>
                <a:spcPts val="0"/>
              </a:spcBef>
              <a:spcAft>
                <a:spcPts val="0"/>
              </a:spcAft>
              <a:buSzPts val="2400"/>
              <a:buNone/>
              <a:defRPr/>
            </a:lvl1pPr>
            <a:lvl2pPr lvl="1" algn="ctr">
              <a:spcBef>
                <a:spcPts val="1350"/>
              </a:spcBef>
              <a:spcAft>
                <a:spcPts val="0"/>
              </a:spcAft>
              <a:buSzPts val="1400"/>
              <a:buNone/>
              <a:defRPr/>
            </a:lvl2pPr>
            <a:lvl3pPr lvl="2" algn="ctr">
              <a:spcBef>
                <a:spcPts val="1350"/>
              </a:spcBef>
              <a:spcAft>
                <a:spcPts val="0"/>
              </a:spcAft>
              <a:buSzPts val="1400"/>
              <a:buNone/>
              <a:defRPr/>
            </a:lvl3pPr>
            <a:lvl4pPr lvl="3" algn="ctr">
              <a:spcBef>
                <a:spcPts val="1350"/>
              </a:spcBef>
              <a:spcAft>
                <a:spcPts val="0"/>
              </a:spcAft>
              <a:buSzPts val="1400"/>
              <a:buNone/>
              <a:defRPr/>
            </a:lvl4pPr>
            <a:lvl5pPr lvl="4" algn="ctr">
              <a:spcBef>
                <a:spcPts val="135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40"/>
          <p:cNvSpPr txBox="1">
            <a:spLocks noGrp="1"/>
          </p:cNvSpPr>
          <p:nvPr>
            <p:ph type="sldNum" idx="12"/>
          </p:nvPr>
        </p:nvSpPr>
        <p:spPr>
          <a:xfrm>
            <a:off x="6553200" y="6248400"/>
            <a:ext cx="1901825" cy="454025"/>
          </a:xfrm>
          <a:prstGeom prst="rect">
            <a:avLst/>
          </a:prstGeom>
          <a:noFill/>
          <a:ln>
            <a:noFill/>
          </a:ln>
        </p:spPr>
        <p:txBody>
          <a:bodyPr spcFirstLastPara="1" wrap="square" lIns="90000" tIns="46800" rIns="90000" bIns="46800" anchor="t" anchorCtr="0">
            <a:noAutofit/>
          </a:bodyPr>
          <a:lstStyle>
            <a:lvl1pPr marL="0" lvl="0" indent="0" algn="l">
              <a:spcBef>
                <a:spcPts val="0"/>
              </a:spcBef>
              <a:spcAft>
                <a:spcPts val="0"/>
              </a:spcAft>
              <a:buSzPts val="2400"/>
              <a:buNone/>
              <a:defRPr sz="2400" b="0">
                <a:solidFill>
                  <a:srgbClr val="000000"/>
                </a:solidFill>
                <a:latin typeface="Times New Roman"/>
                <a:ea typeface="Times New Roman"/>
                <a:cs typeface="Times New Roman"/>
                <a:sym typeface="Times New Roman"/>
              </a:defRPr>
            </a:lvl1pPr>
            <a:lvl2pPr marL="0" lvl="1" indent="0" algn="l">
              <a:spcBef>
                <a:spcPts val="0"/>
              </a:spcBef>
              <a:spcAft>
                <a:spcPts val="0"/>
              </a:spcAft>
              <a:buSzPts val="2400"/>
              <a:buNone/>
              <a:defRPr sz="2400" b="0">
                <a:solidFill>
                  <a:srgbClr val="000000"/>
                </a:solidFill>
                <a:latin typeface="Times New Roman"/>
                <a:ea typeface="Times New Roman"/>
                <a:cs typeface="Times New Roman"/>
                <a:sym typeface="Times New Roman"/>
              </a:defRPr>
            </a:lvl2pPr>
            <a:lvl3pPr marL="0" lvl="2" indent="0" algn="l">
              <a:spcBef>
                <a:spcPts val="0"/>
              </a:spcBef>
              <a:spcAft>
                <a:spcPts val="0"/>
              </a:spcAft>
              <a:buSzPts val="2400"/>
              <a:buNone/>
              <a:defRPr sz="2400" b="0">
                <a:solidFill>
                  <a:srgbClr val="000000"/>
                </a:solidFill>
                <a:latin typeface="Times New Roman"/>
                <a:ea typeface="Times New Roman"/>
                <a:cs typeface="Times New Roman"/>
                <a:sym typeface="Times New Roman"/>
              </a:defRPr>
            </a:lvl3pPr>
            <a:lvl4pPr marL="0" lvl="3" indent="0" algn="l">
              <a:spcBef>
                <a:spcPts val="0"/>
              </a:spcBef>
              <a:spcAft>
                <a:spcPts val="0"/>
              </a:spcAft>
              <a:buSzPts val="2400"/>
              <a:buNone/>
              <a:defRPr sz="2400" b="0">
                <a:solidFill>
                  <a:srgbClr val="000000"/>
                </a:solidFill>
                <a:latin typeface="Times New Roman"/>
                <a:ea typeface="Times New Roman"/>
                <a:cs typeface="Times New Roman"/>
                <a:sym typeface="Times New Roman"/>
              </a:defRPr>
            </a:lvl4pPr>
            <a:lvl5pPr marL="0" lvl="4" indent="0" algn="l">
              <a:spcBef>
                <a:spcPts val="0"/>
              </a:spcBef>
              <a:spcAft>
                <a:spcPts val="0"/>
              </a:spcAft>
              <a:buSzPts val="2400"/>
              <a:buNone/>
              <a:defRPr sz="2400" b="0">
                <a:solidFill>
                  <a:srgbClr val="000000"/>
                </a:solidFill>
                <a:latin typeface="Times New Roman"/>
                <a:ea typeface="Times New Roman"/>
                <a:cs typeface="Times New Roman"/>
                <a:sym typeface="Times New Roman"/>
              </a:defRPr>
            </a:lvl5pPr>
            <a:lvl6pPr marL="0" lvl="5" indent="0" algn="l">
              <a:spcBef>
                <a:spcPts val="0"/>
              </a:spcBef>
              <a:spcAft>
                <a:spcPts val="0"/>
              </a:spcAft>
              <a:buSzPts val="2400"/>
              <a:buNone/>
              <a:defRPr sz="2400" b="0">
                <a:solidFill>
                  <a:srgbClr val="000000"/>
                </a:solidFill>
                <a:latin typeface="Times New Roman"/>
                <a:ea typeface="Times New Roman"/>
                <a:cs typeface="Times New Roman"/>
                <a:sym typeface="Times New Roman"/>
              </a:defRPr>
            </a:lvl6pPr>
            <a:lvl7pPr marL="0" lvl="6" indent="0" algn="l">
              <a:spcBef>
                <a:spcPts val="0"/>
              </a:spcBef>
              <a:spcAft>
                <a:spcPts val="0"/>
              </a:spcAft>
              <a:buSzPts val="2400"/>
              <a:buNone/>
              <a:defRPr sz="2400" b="0">
                <a:solidFill>
                  <a:srgbClr val="000000"/>
                </a:solidFill>
                <a:latin typeface="Times New Roman"/>
                <a:ea typeface="Times New Roman"/>
                <a:cs typeface="Times New Roman"/>
                <a:sym typeface="Times New Roman"/>
              </a:defRPr>
            </a:lvl7pPr>
            <a:lvl8pPr marL="0" lvl="7" indent="0" algn="l">
              <a:spcBef>
                <a:spcPts val="0"/>
              </a:spcBef>
              <a:spcAft>
                <a:spcPts val="0"/>
              </a:spcAft>
              <a:buSzPts val="2400"/>
              <a:buNone/>
              <a:defRPr sz="2400" b="0">
                <a:solidFill>
                  <a:srgbClr val="000000"/>
                </a:solidFill>
                <a:latin typeface="Times New Roman"/>
                <a:ea typeface="Times New Roman"/>
                <a:cs typeface="Times New Roman"/>
                <a:sym typeface="Times New Roman"/>
              </a:defRPr>
            </a:lvl8pPr>
            <a:lvl9pPr marL="0" lvl="8" indent="0" algn="l">
              <a:spcBef>
                <a:spcPts val="0"/>
              </a:spcBef>
              <a:spcAft>
                <a:spcPts val="0"/>
              </a:spcAft>
              <a:buSzPts val="2400"/>
              <a:buNone/>
              <a:defRPr sz="2400" b="0">
                <a:solidFill>
                  <a:srgbClr val="000000"/>
                </a:solidFill>
                <a:latin typeface="Times New Roman"/>
                <a:ea typeface="Times New Roman"/>
                <a:cs typeface="Times New Roman"/>
                <a:sym typeface="Times New Roman"/>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6"/>
        <p:cNvGrpSpPr/>
        <p:nvPr/>
      </p:nvGrpSpPr>
      <p:grpSpPr>
        <a:xfrm>
          <a:off x="0" y="0"/>
          <a:ext cx="0" cy="0"/>
          <a:chOff x="0" y="0"/>
          <a:chExt cx="0" cy="0"/>
        </a:xfrm>
      </p:grpSpPr>
      <p:sp>
        <p:nvSpPr>
          <p:cNvPr id="7" name="Google Shape;7;p39"/>
          <p:cNvSpPr txBox="1">
            <a:spLocks noGrp="1"/>
          </p:cNvSpPr>
          <p:nvPr>
            <p:ph type="title"/>
          </p:nvPr>
        </p:nvSpPr>
        <p:spPr>
          <a:xfrm>
            <a:off x="304800" y="365125"/>
            <a:ext cx="8531225" cy="1139825"/>
          </a:xfrm>
          <a:prstGeom prst="rect">
            <a:avLst/>
          </a:prstGeom>
          <a:noFill/>
          <a:ln>
            <a:noFill/>
          </a:ln>
        </p:spPr>
        <p:txBody>
          <a:bodyPr spcFirstLastPara="1" wrap="square" lIns="90000" tIns="46800" rIns="90000" bIns="46800" anchor="t" anchorCtr="0">
            <a:noAutofit/>
          </a:bodyPr>
          <a:lstStyle>
            <a:lvl1pPr marR="0" lvl="0" algn="ctr" rtl="0">
              <a:spcBef>
                <a:spcPts val="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1pPr>
            <a:lvl2pPr marR="0" lvl="1" algn="ctr" rtl="0">
              <a:spcBef>
                <a:spcPts val="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2pPr>
            <a:lvl3pPr marR="0" lvl="2" algn="ctr" rtl="0">
              <a:spcBef>
                <a:spcPts val="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3pPr>
            <a:lvl4pPr marR="0" lvl="3" algn="ctr" rtl="0">
              <a:spcBef>
                <a:spcPts val="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4pPr>
            <a:lvl5pPr marR="0" lvl="4" algn="ctr" rtl="0">
              <a:spcBef>
                <a:spcPts val="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5pPr>
            <a:lvl6pPr marR="0" lvl="5" algn="ctr" rtl="0">
              <a:spcBef>
                <a:spcPts val="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6pPr>
            <a:lvl7pPr marR="0" lvl="6" algn="ctr" rtl="0">
              <a:spcBef>
                <a:spcPts val="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7pPr>
            <a:lvl8pPr marR="0" lvl="7" algn="ctr" rtl="0">
              <a:spcBef>
                <a:spcPts val="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8pPr>
            <a:lvl9pPr marR="0" lvl="8" algn="ctr" rtl="0">
              <a:spcBef>
                <a:spcPts val="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9pPr>
          </a:lstStyle>
          <a:p>
            <a:endParaRPr/>
          </a:p>
        </p:txBody>
      </p:sp>
      <p:sp>
        <p:nvSpPr>
          <p:cNvPr id="8" name="Google Shape;8;p39"/>
          <p:cNvSpPr txBox="1">
            <a:spLocks noGrp="1"/>
          </p:cNvSpPr>
          <p:nvPr>
            <p:ph type="body" idx="1"/>
          </p:nvPr>
        </p:nvSpPr>
        <p:spPr>
          <a:xfrm>
            <a:off x="685800" y="1981200"/>
            <a:ext cx="7769225" cy="4111625"/>
          </a:xfrm>
          <a:prstGeom prst="rect">
            <a:avLst/>
          </a:prstGeom>
          <a:noFill/>
          <a:ln>
            <a:noFill/>
          </a:ln>
        </p:spPr>
        <p:txBody>
          <a:bodyPr spcFirstLastPara="1" wrap="square" lIns="90000" tIns="46800" rIns="90000" bIns="46800" anchor="t" anchorCtr="0">
            <a:noAutofit/>
          </a:bodyPr>
          <a:lstStyle>
            <a:lvl1pPr marL="457200" marR="0" lvl="0" indent="-228600" algn="ctr" rtl="0">
              <a:spcBef>
                <a:spcPts val="1350"/>
              </a:spcBef>
              <a:spcAft>
                <a:spcPts val="0"/>
              </a:spcAft>
              <a:buSzPts val="1400"/>
              <a:buNone/>
              <a:defRPr sz="5400" b="1" i="0" u="none" strike="noStrike" cap="none">
                <a:solidFill>
                  <a:srgbClr val="FFFFFF"/>
                </a:solidFill>
                <a:latin typeface="Times New Roman"/>
                <a:ea typeface="Times New Roman"/>
                <a:cs typeface="Times New Roman"/>
                <a:sym typeface="Times New Roman"/>
              </a:defRPr>
            </a:lvl1pPr>
            <a:lvl2pPr marL="914400" marR="0" lvl="1" indent="-228600" algn="l" rtl="0">
              <a:spcBef>
                <a:spcPts val="700"/>
              </a:spcBef>
              <a:spcAft>
                <a:spcPts val="0"/>
              </a:spcAft>
              <a:buSzPts val="1400"/>
              <a:buNone/>
              <a:defRPr sz="2800" b="0" i="0" u="none" strike="noStrike" cap="none">
                <a:solidFill>
                  <a:srgbClr val="000000"/>
                </a:solidFill>
                <a:latin typeface="Times New Roman"/>
                <a:ea typeface="Times New Roman"/>
                <a:cs typeface="Times New Roman"/>
                <a:sym typeface="Times New Roman"/>
              </a:defRPr>
            </a:lvl2pPr>
            <a:lvl3pPr marL="1371600" marR="0" lvl="2" indent="-228600" algn="l" rtl="0">
              <a:spcBef>
                <a:spcPts val="600"/>
              </a:spcBef>
              <a:spcAft>
                <a:spcPts val="0"/>
              </a:spcAft>
              <a:buSzPts val="1400"/>
              <a:buNone/>
              <a:defRPr sz="2400" b="0" i="0" u="none" strike="noStrike" cap="none">
                <a:solidFill>
                  <a:srgbClr val="000000"/>
                </a:solidFill>
                <a:latin typeface="Times New Roman"/>
                <a:ea typeface="Times New Roman"/>
                <a:cs typeface="Times New Roman"/>
                <a:sym typeface="Times New Roman"/>
              </a:defRPr>
            </a:lvl3pPr>
            <a:lvl4pPr marL="1828800" marR="0" lvl="3" indent="-228600" algn="l" rtl="0">
              <a:spcBef>
                <a:spcPts val="500"/>
              </a:spcBef>
              <a:spcAft>
                <a:spcPts val="0"/>
              </a:spcAft>
              <a:buSzPts val="1400"/>
              <a:buNone/>
              <a:defRPr sz="2000" b="0" i="0" u="none" strike="noStrike" cap="none">
                <a:solidFill>
                  <a:srgbClr val="000000"/>
                </a:solidFill>
                <a:latin typeface="Times New Roman"/>
                <a:ea typeface="Times New Roman"/>
                <a:cs typeface="Times New Roman"/>
                <a:sym typeface="Times New Roman"/>
              </a:defRPr>
            </a:lvl4pPr>
            <a:lvl5pPr marL="2286000" marR="0" lvl="4" indent="-228600" algn="l" rtl="0">
              <a:spcBef>
                <a:spcPts val="500"/>
              </a:spcBef>
              <a:spcAft>
                <a:spcPts val="0"/>
              </a:spcAft>
              <a:buSzPts val="1400"/>
              <a:buNone/>
              <a:defRPr sz="2000" b="0" i="0" u="none" strike="noStrike" cap="none">
                <a:solidFill>
                  <a:srgbClr val="000000"/>
                </a:solidFill>
                <a:latin typeface="Times New Roman"/>
                <a:ea typeface="Times New Roman"/>
                <a:cs typeface="Times New Roman"/>
                <a:sym typeface="Times New Roma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9" name="Google Shape;9;p39"/>
          <p:cNvSpPr txBox="1">
            <a:spLocks noGrp="1"/>
          </p:cNvSpPr>
          <p:nvPr>
            <p:ph type="dt" idx="10"/>
          </p:nvPr>
        </p:nvSpPr>
        <p:spPr>
          <a:xfrm>
            <a:off x="685800" y="6248400"/>
            <a:ext cx="1901825" cy="454025"/>
          </a:xfrm>
          <a:prstGeom prst="rect">
            <a:avLst/>
          </a:prstGeom>
          <a:noFill/>
          <a:ln>
            <a:noFill/>
          </a:ln>
        </p:spPr>
        <p:txBody>
          <a:bodyPr spcFirstLastPara="1" wrap="square" lIns="90000" tIns="46800" rIns="90000" bIns="46800" anchor="t" anchorCtr="0">
            <a:noAutofit/>
          </a:bodyPr>
          <a:lstStyle>
            <a:lvl1pPr marR="0" lvl="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1pPr>
            <a:lvl2pPr marR="0" lvl="1" algn="ctr" rtl="0">
              <a:spcBef>
                <a:spcPts val="1350"/>
              </a:spcBef>
              <a:spcAft>
                <a:spcPts val="0"/>
              </a:spcAft>
              <a:buSzPts val="1400"/>
              <a:buNone/>
              <a:defRPr sz="4400" b="1" i="0" u="none" strike="noStrike" cap="none">
                <a:solidFill>
                  <a:srgbClr val="FFFFFF"/>
                </a:solidFill>
                <a:latin typeface="Arial"/>
                <a:ea typeface="Arial"/>
                <a:cs typeface="Arial"/>
                <a:sym typeface="Arial"/>
              </a:defRPr>
            </a:lvl2pPr>
            <a:lvl3pPr marR="0" lvl="2" algn="ctr" rtl="0">
              <a:spcBef>
                <a:spcPts val="1350"/>
              </a:spcBef>
              <a:spcAft>
                <a:spcPts val="0"/>
              </a:spcAft>
              <a:buSzPts val="1400"/>
              <a:buNone/>
              <a:defRPr sz="4400" b="1" i="0" u="none" strike="noStrike" cap="none">
                <a:solidFill>
                  <a:srgbClr val="FFFFFF"/>
                </a:solidFill>
                <a:latin typeface="Arial"/>
                <a:ea typeface="Arial"/>
                <a:cs typeface="Arial"/>
                <a:sym typeface="Arial"/>
              </a:defRPr>
            </a:lvl3pPr>
            <a:lvl4pPr marR="0" lvl="3" algn="ctr" rtl="0">
              <a:spcBef>
                <a:spcPts val="1350"/>
              </a:spcBef>
              <a:spcAft>
                <a:spcPts val="0"/>
              </a:spcAft>
              <a:buSzPts val="1400"/>
              <a:buNone/>
              <a:defRPr sz="4400" b="1" i="0" u="none" strike="noStrike" cap="none">
                <a:solidFill>
                  <a:srgbClr val="FFFFFF"/>
                </a:solidFill>
                <a:latin typeface="Arial"/>
                <a:ea typeface="Arial"/>
                <a:cs typeface="Arial"/>
                <a:sym typeface="Arial"/>
              </a:defRPr>
            </a:lvl4pPr>
            <a:lvl5pPr marR="0" lvl="4" algn="ctr" rtl="0">
              <a:spcBef>
                <a:spcPts val="1350"/>
              </a:spcBef>
              <a:spcAft>
                <a:spcPts val="0"/>
              </a:spcAft>
              <a:buSzPts val="1400"/>
              <a:buNone/>
              <a:defRPr sz="4400" b="1" i="0" u="none" strike="noStrike" cap="none">
                <a:solidFill>
                  <a:srgbClr val="FFFFFF"/>
                </a:solidFill>
                <a:latin typeface="Arial"/>
                <a:ea typeface="Arial"/>
                <a:cs typeface="Arial"/>
                <a:sym typeface="Arial"/>
              </a:defRPr>
            </a:lvl5pPr>
            <a:lvl6pPr marR="0" lvl="5" algn="l" rtl="0">
              <a:spcBef>
                <a:spcPts val="0"/>
              </a:spcBef>
              <a:spcAft>
                <a:spcPts val="0"/>
              </a:spcAft>
              <a:buSzPts val="1400"/>
              <a:buNone/>
              <a:defRPr sz="4400" b="1" i="0" u="none" strike="noStrike" cap="none">
                <a:solidFill>
                  <a:srgbClr val="FFFFFF"/>
                </a:solidFill>
                <a:latin typeface="Arial"/>
                <a:ea typeface="Arial"/>
                <a:cs typeface="Arial"/>
                <a:sym typeface="Arial"/>
              </a:defRPr>
            </a:lvl6pPr>
            <a:lvl7pPr marR="0" lvl="6" algn="l" rtl="0">
              <a:spcBef>
                <a:spcPts val="0"/>
              </a:spcBef>
              <a:spcAft>
                <a:spcPts val="0"/>
              </a:spcAft>
              <a:buSzPts val="1400"/>
              <a:buNone/>
              <a:defRPr sz="4400" b="1" i="0" u="none" strike="noStrike" cap="none">
                <a:solidFill>
                  <a:srgbClr val="FFFFFF"/>
                </a:solidFill>
                <a:latin typeface="Arial"/>
                <a:ea typeface="Arial"/>
                <a:cs typeface="Arial"/>
                <a:sym typeface="Arial"/>
              </a:defRPr>
            </a:lvl7pPr>
            <a:lvl8pPr marR="0" lvl="7" algn="l" rtl="0">
              <a:spcBef>
                <a:spcPts val="0"/>
              </a:spcBef>
              <a:spcAft>
                <a:spcPts val="0"/>
              </a:spcAft>
              <a:buSzPts val="1400"/>
              <a:buNone/>
              <a:defRPr sz="4400" b="1" i="0" u="none" strike="noStrike" cap="none">
                <a:solidFill>
                  <a:srgbClr val="FFFFFF"/>
                </a:solidFill>
                <a:latin typeface="Arial"/>
                <a:ea typeface="Arial"/>
                <a:cs typeface="Arial"/>
                <a:sym typeface="Arial"/>
              </a:defRPr>
            </a:lvl8pPr>
            <a:lvl9pPr marR="0" lvl="8" algn="l" rtl="0">
              <a:spcBef>
                <a:spcPts val="0"/>
              </a:spcBef>
              <a:spcAft>
                <a:spcPts val="0"/>
              </a:spcAft>
              <a:buSzPts val="1400"/>
              <a:buNone/>
              <a:defRPr sz="4400" b="1" i="0" u="none" strike="noStrike" cap="none">
                <a:solidFill>
                  <a:srgbClr val="FFFFFF"/>
                </a:solidFill>
                <a:latin typeface="Arial"/>
                <a:ea typeface="Arial"/>
                <a:cs typeface="Arial"/>
                <a:sym typeface="Arial"/>
              </a:defRPr>
            </a:lvl9pPr>
          </a:lstStyle>
          <a:p>
            <a:endParaRPr/>
          </a:p>
        </p:txBody>
      </p:sp>
      <p:sp>
        <p:nvSpPr>
          <p:cNvPr id="10" name="Google Shape;10;p39"/>
          <p:cNvSpPr txBox="1">
            <a:spLocks noGrp="1"/>
          </p:cNvSpPr>
          <p:nvPr>
            <p:ph type="ftr" idx="11"/>
          </p:nvPr>
        </p:nvSpPr>
        <p:spPr>
          <a:xfrm>
            <a:off x="3124200" y="6248400"/>
            <a:ext cx="2892425" cy="454025"/>
          </a:xfrm>
          <a:prstGeom prst="rect">
            <a:avLst/>
          </a:prstGeom>
          <a:noFill/>
          <a:ln>
            <a:noFill/>
          </a:ln>
        </p:spPr>
        <p:txBody>
          <a:bodyPr spcFirstLastPara="1" wrap="square" lIns="90000" tIns="46800" rIns="90000" bIns="46800" anchor="t" anchorCtr="0">
            <a:noAutofit/>
          </a:bodyPr>
          <a:lstStyle>
            <a:lvl1pPr marR="0" lvl="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1pPr>
            <a:lvl2pPr marR="0" lvl="1" algn="ctr" rtl="0">
              <a:spcBef>
                <a:spcPts val="1350"/>
              </a:spcBef>
              <a:spcAft>
                <a:spcPts val="0"/>
              </a:spcAft>
              <a:buSzPts val="1400"/>
              <a:buNone/>
              <a:defRPr sz="4400" b="1" i="0" u="none" strike="noStrike" cap="none">
                <a:solidFill>
                  <a:srgbClr val="FFFFFF"/>
                </a:solidFill>
                <a:latin typeface="Arial"/>
                <a:ea typeface="Arial"/>
                <a:cs typeface="Arial"/>
                <a:sym typeface="Arial"/>
              </a:defRPr>
            </a:lvl2pPr>
            <a:lvl3pPr marR="0" lvl="2" algn="ctr" rtl="0">
              <a:spcBef>
                <a:spcPts val="1350"/>
              </a:spcBef>
              <a:spcAft>
                <a:spcPts val="0"/>
              </a:spcAft>
              <a:buSzPts val="1400"/>
              <a:buNone/>
              <a:defRPr sz="4400" b="1" i="0" u="none" strike="noStrike" cap="none">
                <a:solidFill>
                  <a:srgbClr val="FFFFFF"/>
                </a:solidFill>
                <a:latin typeface="Arial"/>
                <a:ea typeface="Arial"/>
                <a:cs typeface="Arial"/>
                <a:sym typeface="Arial"/>
              </a:defRPr>
            </a:lvl3pPr>
            <a:lvl4pPr marR="0" lvl="3" algn="ctr" rtl="0">
              <a:spcBef>
                <a:spcPts val="1350"/>
              </a:spcBef>
              <a:spcAft>
                <a:spcPts val="0"/>
              </a:spcAft>
              <a:buSzPts val="1400"/>
              <a:buNone/>
              <a:defRPr sz="4400" b="1" i="0" u="none" strike="noStrike" cap="none">
                <a:solidFill>
                  <a:srgbClr val="FFFFFF"/>
                </a:solidFill>
                <a:latin typeface="Arial"/>
                <a:ea typeface="Arial"/>
                <a:cs typeface="Arial"/>
                <a:sym typeface="Arial"/>
              </a:defRPr>
            </a:lvl4pPr>
            <a:lvl5pPr marR="0" lvl="4" algn="ctr" rtl="0">
              <a:spcBef>
                <a:spcPts val="1350"/>
              </a:spcBef>
              <a:spcAft>
                <a:spcPts val="0"/>
              </a:spcAft>
              <a:buSzPts val="1400"/>
              <a:buNone/>
              <a:defRPr sz="4400" b="1" i="0" u="none" strike="noStrike" cap="none">
                <a:solidFill>
                  <a:srgbClr val="FFFFFF"/>
                </a:solidFill>
                <a:latin typeface="Arial"/>
                <a:ea typeface="Arial"/>
                <a:cs typeface="Arial"/>
                <a:sym typeface="Arial"/>
              </a:defRPr>
            </a:lvl5pPr>
            <a:lvl6pPr marR="0" lvl="5" algn="l" rtl="0">
              <a:spcBef>
                <a:spcPts val="0"/>
              </a:spcBef>
              <a:spcAft>
                <a:spcPts val="0"/>
              </a:spcAft>
              <a:buSzPts val="1400"/>
              <a:buNone/>
              <a:defRPr sz="4400" b="1" i="0" u="none" strike="noStrike" cap="none">
                <a:solidFill>
                  <a:srgbClr val="FFFFFF"/>
                </a:solidFill>
                <a:latin typeface="Arial"/>
                <a:ea typeface="Arial"/>
                <a:cs typeface="Arial"/>
                <a:sym typeface="Arial"/>
              </a:defRPr>
            </a:lvl6pPr>
            <a:lvl7pPr marR="0" lvl="6" algn="l" rtl="0">
              <a:spcBef>
                <a:spcPts val="0"/>
              </a:spcBef>
              <a:spcAft>
                <a:spcPts val="0"/>
              </a:spcAft>
              <a:buSzPts val="1400"/>
              <a:buNone/>
              <a:defRPr sz="4400" b="1" i="0" u="none" strike="noStrike" cap="none">
                <a:solidFill>
                  <a:srgbClr val="FFFFFF"/>
                </a:solidFill>
                <a:latin typeface="Arial"/>
                <a:ea typeface="Arial"/>
                <a:cs typeface="Arial"/>
                <a:sym typeface="Arial"/>
              </a:defRPr>
            </a:lvl7pPr>
            <a:lvl8pPr marR="0" lvl="7" algn="l" rtl="0">
              <a:spcBef>
                <a:spcPts val="0"/>
              </a:spcBef>
              <a:spcAft>
                <a:spcPts val="0"/>
              </a:spcAft>
              <a:buSzPts val="1400"/>
              <a:buNone/>
              <a:defRPr sz="4400" b="1" i="0" u="none" strike="noStrike" cap="none">
                <a:solidFill>
                  <a:srgbClr val="FFFFFF"/>
                </a:solidFill>
                <a:latin typeface="Arial"/>
                <a:ea typeface="Arial"/>
                <a:cs typeface="Arial"/>
                <a:sym typeface="Arial"/>
              </a:defRPr>
            </a:lvl8pPr>
            <a:lvl9pPr marR="0" lvl="8" algn="l" rtl="0">
              <a:spcBef>
                <a:spcPts val="0"/>
              </a:spcBef>
              <a:spcAft>
                <a:spcPts val="0"/>
              </a:spcAft>
              <a:buSzPts val="1400"/>
              <a:buNone/>
              <a:defRPr sz="4400" b="1" i="0" u="none" strike="noStrike" cap="none">
                <a:solidFill>
                  <a:srgbClr val="FFFFFF"/>
                </a:solidFill>
                <a:latin typeface="Arial"/>
                <a:ea typeface="Arial"/>
                <a:cs typeface="Arial"/>
                <a:sym typeface="Arial"/>
              </a:defRPr>
            </a:lvl9pPr>
          </a:lstStyle>
          <a:p>
            <a:endParaRPr/>
          </a:p>
        </p:txBody>
      </p:sp>
      <p:sp>
        <p:nvSpPr>
          <p:cNvPr id="11" name="Google Shape;11;p39"/>
          <p:cNvSpPr txBox="1">
            <a:spLocks noGrp="1"/>
          </p:cNvSpPr>
          <p:nvPr>
            <p:ph type="sldNum" idx="12"/>
          </p:nvPr>
        </p:nvSpPr>
        <p:spPr>
          <a:xfrm>
            <a:off x="6553200" y="6248400"/>
            <a:ext cx="1901825" cy="454025"/>
          </a:xfrm>
          <a:prstGeom prst="rect">
            <a:avLst/>
          </a:prstGeom>
          <a:noFill/>
          <a:ln>
            <a:noFill/>
          </a:ln>
        </p:spPr>
        <p:txBody>
          <a:bodyPr spcFirstLastPara="1" wrap="square" lIns="90000" tIns="46800" rIns="90000" bIns="46800" anchor="t" anchorCtr="0">
            <a:noAutofit/>
          </a:bodyPr>
          <a:lstStyle>
            <a:lvl1pPr marL="0" marR="0" lvl="0" indent="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1pPr>
            <a:lvl2pPr marL="0" marR="0" lvl="1" indent="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2pPr>
            <a:lvl3pPr marL="0" marR="0" lvl="2" indent="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3pPr>
            <a:lvl4pPr marL="0" marR="0" lvl="3" indent="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4pPr>
            <a:lvl5pPr marL="0" marR="0" lvl="4" indent="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5pPr>
            <a:lvl6pPr marL="0" marR="0" lvl="5" indent="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6pPr>
            <a:lvl7pPr marL="0" marR="0" lvl="6" indent="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7pPr>
            <a:lvl8pPr marL="0" marR="0" lvl="7" indent="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8pPr>
            <a:lvl9pPr marL="0" marR="0" lvl="8" indent="0" algn="l" rtl="0">
              <a:spcBef>
                <a:spcPts val="0"/>
              </a:spcBef>
              <a:spcAft>
                <a:spcPts val="0"/>
              </a:spcAft>
              <a:buClr>
                <a:srgbClr val="000000"/>
              </a:buClr>
              <a:buSzPts val="2400"/>
              <a:buFont typeface="Times New Roman"/>
              <a:buNone/>
              <a:defRPr sz="2400" b="0">
                <a:solidFill>
                  <a:srgbClr val="000000"/>
                </a:solidFill>
                <a:latin typeface="Times New Roman"/>
                <a:ea typeface="Times New Roman"/>
                <a:cs typeface="Times New Roman"/>
                <a:sym typeface="Times New Roman"/>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mailto:SLBM@gmail.or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C37C-9FC7-1565-8D12-DB314483530E}"/>
              </a:ext>
            </a:extLst>
          </p:cNvPr>
          <p:cNvSpPr>
            <a:spLocks noGrp="1"/>
          </p:cNvSpPr>
          <p:nvPr>
            <p:ph type="title"/>
          </p:nvPr>
        </p:nvSpPr>
        <p:spPr/>
        <p:txBody>
          <a:bodyPr/>
          <a:lstStyle/>
          <a:p>
            <a:r>
              <a:rPr lang="en-US" sz="4800" dirty="0"/>
              <a:t>Please respect the Word of God as it is being taught by </a:t>
            </a:r>
            <a:br>
              <a:rPr lang="en-US" sz="4800" dirty="0"/>
            </a:br>
            <a:r>
              <a:rPr lang="en-US" sz="4800" dirty="0"/>
              <a:t>shutting off all cell phones </a:t>
            </a:r>
            <a:r>
              <a:rPr lang="en-US" sz="4800"/>
              <a:t>and electronics, giving your </a:t>
            </a:r>
            <a:r>
              <a:rPr lang="en-US" sz="4800" dirty="0"/>
              <a:t>undivided attention while service is in session.</a:t>
            </a:r>
            <a:br>
              <a:rPr lang="en-US" sz="4800" dirty="0"/>
            </a:br>
            <a:br>
              <a:rPr lang="en-US" sz="4800" dirty="0"/>
            </a:br>
            <a:r>
              <a:rPr lang="en-US" sz="4800" dirty="0"/>
              <a:t>Thank you! SLBM</a:t>
            </a:r>
          </a:p>
        </p:txBody>
      </p:sp>
    </p:spTree>
    <p:extLst>
      <p:ext uri="{BB962C8B-B14F-4D97-AF65-F5344CB8AC3E}">
        <p14:creationId xmlns:p14="http://schemas.microsoft.com/office/powerpoint/2010/main" val="1405187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306387" y="189279"/>
            <a:ext cx="8531225" cy="1139825"/>
          </a:xfrm>
          <a:prstGeom prst="rect">
            <a:avLst/>
          </a:prstGeom>
          <a:noFill/>
          <a:ln>
            <a:noFill/>
          </a:ln>
        </p:spPr>
        <p:txBody>
          <a:bodyPr spcFirstLastPara="1" wrap="square" lIns="90000" tIns="46800" rIns="90000" bIns="46800" anchor="t" anchorCtr="0">
            <a:noAutofit/>
          </a:bodyPr>
          <a:lstStyle/>
          <a:p>
            <a:pPr marL="0" lvl="0" indent="0" algn="ctr" rtl="0">
              <a:spcBef>
                <a:spcPts val="0"/>
              </a:spcBef>
              <a:spcAft>
                <a:spcPts val="0"/>
              </a:spcAft>
              <a:buNone/>
            </a:pPr>
            <a:r>
              <a:rPr lang="en-US" sz="4800" dirty="0"/>
              <a:t>Salt and Light Bible Ministries</a:t>
            </a:r>
            <a:br>
              <a:rPr lang="en-US" sz="4800" dirty="0"/>
            </a:br>
            <a:br>
              <a:rPr lang="en-US" sz="4000" dirty="0"/>
            </a:br>
            <a:r>
              <a:rPr lang="en-US" sz="4000" dirty="0"/>
              <a:t>‘A Daily Cross with Thee’ # 087</a:t>
            </a:r>
            <a:br>
              <a:rPr lang="en-US" sz="4000" dirty="0"/>
            </a:br>
            <a:br>
              <a:rPr lang="en-US" sz="4000" dirty="0"/>
            </a:br>
            <a:r>
              <a:rPr lang="en-US" sz="4000" dirty="0"/>
              <a:t>David Shares the Knowledge of Rebound; Adjusting to God’s Justice. </a:t>
            </a:r>
            <a:br>
              <a:rPr lang="en-US" sz="3600" dirty="0"/>
            </a:br>
            <a:br>
              <a:rPr lang="en-US" sz="3600" dirty="0"/>
            </a:br>
            <a:r>
              <a:rPr lang="en-US" sz="4000" dirty="0"/>
              <a:t>Pastor Jason Kauranen</a:t>
            </a:r>
            <a:br>
              <a:rPr lang="en-US" sz="4000" dirty="0"/>
            </a:br>
            <a:r>
              <a:rPr lang="en-US" sz="4000" dirty="0"/>
              <a:t>Wednesday August  5, 2026 </a:t>
            </a:r>
            <a:endParaRPr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89">
          <a:extLst>
            <a:ext uri="{FF2B5EF4-FFF2-40B4-BE49-F238E27FC236}">
              <a16:creationId xmlns:a16="http://schemas.microsoft.com/office/drawing/2014/main" id="{3399D8E9-B7B7-0F59-F6BE-E8F10D589785}"/>
            </a:ext>
          </a:extLst>
        </p:cNvPr>
        <p:cNvGrpSpPr/>
        <p:nvPr/>
      </p:nvGrpSpPr>
      <p:grpSpPr>
        <a:xfrm>
          <a:off x="0" y="0"/>
          <a:ext cx="0" cy="0"/>
          <a:chOff x="0" y="0"/>
          <a:chExt cx="0" cy="0"/>
        </a:xfrm>
      </p:grpSpPr>
      <p:sp>
        <p:nvSpPr>
          <p:cNvPr id="90" name="Google Shape;90;p2">
            <a:extLst>
              <a:ext uri="{FF2B5EF4-FFF2-40B4-BE49-F238E27FC236}">
                <a16:creationId xmlns:a16="http://schemas.microsoft.com/office/drawing/2014/main" id="{898EF765-68A0-ED2B-849E-E8A2678184C9}"/>
              </a:ext>
            </a:extLst>
          </p:cNvPr>
          <p:cNvSpPr txBox="1">
            <a:spLocks noGrp="1"/>
          </p:cNvSpPr>
          <p:nvPr>
            <p:ph type="title"/>
          </p:nvPr>
        </p:nvSpPr>
        <p:spPr>
          <a:prstGeom prst="rect">
            <a:avLst/>
          </a:prstGeom>
          <a:noFill/>
          <a:ln>
            <a:noFill/>
          </a:ln>
        </p:spPr>
        <p:txBody>
          <a:bodyPr spcFirstLastPara="1" wrap="square" lIns="90000" tIns="46800" rIns="90000" bIns="46800" anchor="t" anchorCtr="0">
            <a:noAutofit/>
          </a:bodyPr>
          <a:lstStyle/>
          <a:p>
            <a:pPr marL="0" lvl="0" indent="0" algn="ctr" rtl="0">
              <a:spcBef>
                <a:spcPts val="0"/>
              </a:spcBef>
              <a:spcAft>
                <a:spcPts val="0"/>
              </a:spcAft>
              <a:buNone/>
            </a:pPr>
            <a:r>
              <a:rPr lang="en-US" sz="4800" dirty="0"/>
              <a:t>Rebound - 1John 1:9 states, </a:t>
            </a:r>
            <a:br>
              <a:rPr lang="en-US" sz="4800" dirty="0"/>
            </a:br>
            <a:br>
              <a:rPr lang="en-US" sz="4800" dirty="0"/>
            </a:br>
            <a:r>
              <a:rPr lang="en-US" sz="4800" dirty="0"/>
              <a:t>“ If we confess our sins, </a:t>
            </a:r>
            <a:br>
              <a:rPr lang="en-US" sz="4800" dirty="0"/>
            </a:br>
            <a:r>
              <a:rPr lang="en-US" sz="4800" dirty="0"/>
              <a:t>He is faithful and righteous to forgive us our sins and to cleanse us from all unrighteousness”. </a:t>
            </a:r>
            <a:endParaRPr sz="4800" dirty="0"/>
          </a:p>
        </p:txBody>
      </p:sp>
    </p:spTree>
    <p:extLst>
      <p:ext uri="{BB962C8B-B14F-4D97-AF65-F5344CB8AC3E}">
        <p14:creationId xmlns:p14="http://schemas.microsoft.com/office/powerpoint/2010/main" val="2247099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6130A-32DF-C7DD-1005-D02642E90B19}"/>
              </a:ext>
            </a:extLst>
          </p:cNvPr>
          <p:cNvSpPr>
            <a:spLocks noGrp="1"/>
          </p:cNvSpPr>
          <p:nvPr>
            <p:ph type="title"/>
          </p:nvPr>
        </p:nvSpPr>
        <p:spPr/>
        <p:txBody>
          <a:bodyPr/>
          <a:lstStyle/>
          <a:p>
            <a:r>
              <a:rPr lang="en-US" sz="4400" dirty="0"/>
              <a:t>2. Rebound Adjustment to the Justice of God.</a:t>
            </a:r>
            <a:br>
              <a:rPr lang="en-US" sz="4400" dirty="0"/>
            </a:br>
            <a:br>
              <a:rPr lang="en-US" sz="4400" dirty="0"/>
            </a:br>
            <a:r>
              <a:rPr lang="en-US" sz="4400" dirty="0"/>
              <a:t>The believer’s restoration to fellowship and recovery of the filling power of God the </a:t>
            </a:r>
            <a:br>
              <a:rPr lang="en-US" sz="4400" dirty="0"/>
            </a:br>
            <a:r>
              <a:rPr lang="en-US" sz="4400" dirty="0"/>
              <a:t>Holy Spirit.</a:t>
            </a:r>
            <a:br>
              <a:rPr lang="en-US" sz="4400" dirty="0"/>
            </a:br>
            <a:r>
              <a:rPr lang="en-US" sz="4400" dirty="0"/>
              <a:t> </a:t>
            </a:r>
            <a:br>
              <a:rPr lang="en-US" sz="4400" dirty="0"/>
            </a:br>
            <a:r>
              <a:rPr lang="en-US" sz="4400" dirty="0"/>
              <a:t>For Believer only! </a:t>
            </a:r>
            <a:br>
              <a:rPr lang="en-US" sz="4800" dirty="0"/>
            </a:br>
            <a:endParaRPr lang="en-US" sz="4800" dirty="0"/>
          </a:p>
        </p:txBody>
      </p:sp>
    </p:spTree>
    <p:extLst>
      <p:ext uri="{BB962C8B-B14F-4D97-AF65-F5344CB8AC3E}">
        <p14:creationId xmlns:p14="http://schemas.microsoft.com/office/powerpoint/2010/main" val="2743042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8EB93-F838-63A5-7096-C8FFA974B45C}"/>
              </a:ext>
            </a:extLst>
          </p:cNvPr>
          <p:cNvSpPr>
            <a:spLocks noGrp="1"/>
          </p:cNvSpPr>
          <p:nvPr>
            <p:ph type="title"/>
          </p:nvPr>
        </p:nvSpPr>
        <p:spPr/>
        <p:txBody>
          <a:bodyPr/>
          <a:lstStyle/>
          <a:p>
            <a:r>
              <a:rPr lang="en-US" sz="4400" dirty="0"/>
              <a:t>Jonah 2:9 say, “Salvation comes from the Lord”</a:t>
            </a:r>
            <a:br>
              <a:rPr lang="en-US" sz="4400" dirty="0"/>
            </a:br>
            <a:br>
              <a:rPr lang="en-US" sz="4400" dirty="0"/>
            </a:br>
            <a:r>
              <a:rPr lang="en-US" sz="4400" dirty="0"/>
              <a:t>The rebound technique is strictly the work of God, to where the believer cannot take credit because believers can add nothing to Jesus Christ’s work of the Cross, </a:t>
            </a:r>
            <a:br>
              <a:rPr lang="en-US" sz="4400" dirty="0"/>
            </a:br>
            <a:r>
              <a:rPr lang="en-US" sz="4400" dirty="0"/>
              <a:t>Acts 5:31;11:18. </a:t>
            </a:r>
            <a:br>
              <a:rPr lang="en-US" sz="4400" dirty="0"/>
            </a:br>
            <a:endParaRPr lang="en-US" sz="4400" dirty="0"/>
          </a:p>
        </p:txBody>
      </p:sp>
    </p:spTree>
    <p:extLst>
      <p:ext uri="{BB962C8B-B14F-4D97-AF65-F5344CB8AC3E}">
        <p14:creationId xmlns:p14="http://schemas.microsoft.com/office/powerpoint/2010/main" val="3905787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11C46-8F6D-7B94-BDE4-7472502E60D0}"/>
              </a:ext>
            </a:extLst>
          </p:cNvPr>
          <p:cNvSpPr>
            <a:spLocks noGrp="1"/>
          </p:cNvSpPr>
          <p:nvPr>
            <p:ph type="title"/>
          </p:nvPr>
        </p:nvSpPr>
        <p:spPr/>
        <p:txBody>
          <a:bodyPr/>
          <a:lstStyle/>
          <a:p>
            <a:r>
              <a:rPr lang="en-US" sz="4800" dirty="0"/>
              <a:t>Acts 5:31 He is the one whom God exalted to His right hand as a Prince and a Savior, to grant repentance to Israel, and forgiveness of sins. </a:t>
            </a:r>
          </a:p>
        </p:txBody>
      </p:sp>
    </p:spTree>
    <p:extLst>
      <p:ext uri="{BB962C8B-B14F-4D97-AF65-F5344CB8AC3E}">
        <p14:creationId xmlns:p14="http://schemas.microsoft.com/office/powerpoint/2010/main" val="3254739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EA296-6E6B-A605-EE2B-D465014F5F43}"/>
              </a:ext>
            </a:extLst>
          </p:cNvPr>
          <p:cNvSpPr>
            <a:spLocks noGrp="1"/>
          </p:cNvSpPr>
          <p:nvPr>
            <p:ph type="title"/>
          </p:nvPr>
        </p:nvSpPr>
        <p:spPr/>
        <p:txBody>
          <a:bodyPr/>
          <a:lstStyle/>
          <a:p>
            <a:r>
              <a:rPr lang="en-US" sz="4800" dirty="0"/>
              <a:t>Acts 5:32 And we are witnesses of these things; and so is the Holy Spirit, whom God has given to those who obey Him.” </a:t>
            </a:r>
          </a:p>
        </p:txBody>
      </p:sp>
    </p:spTree>
    <p:extLst>
      <p:ext uri="{BB962C8B-B14F-4D97-AF65-F5344CB8AC3E}">
        <p14:creationId xmlns:p14="http://schemas.microsoft.com/office/powerpoint/2010/main" val="2473304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AF02-E8FE-CA3B-6F58-CB29C8DDCEFE}"/>
              </a:ext>
            </a:extLst>
          </p:cNvPr>
          <p:cNvSpPr>
            <a:spLocks noGrp="1"/>
          </p:cNvSpPr>
          <p:nvPr>
            <p:ph type="title"/>
          </p:nvPr>
        </p:nvSpPr>
        <p:spPr/>
        <p:txBody>
          <a:bodyPr/>
          <a:lstStyle/>
          <a:p>
            <a:r>
              <a:rPr lang="en-US" sz="4800" dirty="0"/>
              <a:t>Acts 11:18 When they heard this, they quieted down and glorified God, saying, </a:t>
            </a:r>
            <a:br>
              <a:rPr lang="en-US" sz="4800" dirty="0"/>
            </a:br>
            <a:r>
              <a:rPr lang="en-US" sz="4800" dirty="0"/>
              <a:t>“Well then, God has granted to the Gentiles also the repentance that leads to life.” </a:t>
            </a:r>
          </a:p>
        </p:txBody>
      </p:sp>
    </p:spTree>
    <p:extLst>
      <p:ext uri="{BB962C8B-B14F-4D97-AF65-F5344CB8AC3E}">
        <p14:creationId xmlns:p14="http://schemas.microsoft.com/office/powerpoint/2010/main" val="1667124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79C71-0A1C-6E1B-DC9A-8E5A16FEA3CC}"/>
              </a:ext>
            </a:extLst>
          </p:cNvPr>
          <p:cNvSpPr>
            <a:spLocks noGrp="1"/>
          </p:cNvSpPr>
          <p:nvPr>
            <p:ph type="title"/>
          </p:nvPr>
        </p:nvSpPr>
        <p:spPr/>
        <p:txBody>
          <a:bodyPr/>
          <a:lstStyle/>
          <a:p>
            <a:r>
              <a:rPr lang="en-US" sz="4400" dirty="0"/>
              <a:t>God’s establishment of Israel, historically, including the Mosaic Law had certain principles hidden as shadows to what we currently have in this CA dispensation revealed in substance, which is a result of Christ’s work. </a:t>
            </a:r>
          </a:p>
        </p:txBody>
      </p:sp>
    </p:spTree>
    <p:extLst>
      <p:ext uri="{BB962C8B-B14F-4D97-AF65-F5344CB8AC3E}">
        <p14:creationId xmlns:p14="http://schemas.microsoft.com/office/powerpoint/2010/main" val="2234945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5915B-162B-BC68-33D2-6C1CBABFE509}"/>
              </a:ext>
            </a:extLst>
          </p:cNvPr>
          <p:cNvSpPr>
            <a:spLocks noGrp="1"/>
          </p:cNvSpPr>
          <p:nvPr>
            <p:ph type="title"/>
          </p:nvPr>
        </p:nvSpPr>
        <p:spPr/>
        <p:txBody>
          <a:bodyPr/>
          <a:lstStyle/>
          <a:p>
            <a:r>
              <a:rPr lang="en-US" sz="4400" dirty="0"/>
              <a:t>1John 1:9 If we confess our sins,</a:t>
            </a:r>
            <a:br>
              <a:rPr lang="en-US" sz="4400" dirty="0"/>
            </a:br>
            <a:br>
              <a:rPr lang="en-US" sz="4400" dirty="0"/>
            </a:br>
            <a:r>
              <a:rPr lang="en-US" sz="4400" dirty="0"/>
              <a:t>HE IS faithful and</a:t>
            </a:r>
            <a:br>
              <a:rPr lang="en-US" sz="4400" dirty="0"/>
            </a:br>
            <a:r>
              <a:rPr lang="en-US" sz="4400" dirty="0"/>
              <a:t> </a:t>
            </a:r>
            <a:br>
              <a:rPr lang="en-US" sz="4400" dirty="0"/>
            </a:br>
            <a:r>
              <a:rPr lang="en-US" sz="4400" dirty="0"/>
              <a:t>HE IS righteous to forgive us our sins and</a:t>
            </a:r>
            <a:br>
              <a:rPr lang="en-US" sz="4400" dirty="0"/>
            </a:br>
            <a:r>
              <a:rPr lang="en-US" sz="4400" dirty="0"/>
              <a:t> </a:t>
            </a:r>
            <a:br>
              <a:rPr lang="en-US" sz="4400" dirty="0"/>
            </a:br>
            <a:r>
              <a:rPr lang="en-US" sz="4400" dirty="0"/>
              <a:t>to (HE) cleanse(s) us from ALL unrighteousness. </a:t>
            </a:r>
          </a:p>
        </p:txBody>
      </p:sp>
    </p:spTree>
    <p:extLst>
      <p:ext uri="{BB962C8B-B14F-4D97-AF65-F5344CB8AC3E}">
        <p14:creationId xmlns:p14="http://schemas.microsoft.com/office/powerpoint/2010/main" val="1907168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4BA5C-9A76-8FB3-A9CB-E1D4A26B2790}"/>
              </a:ext>
            </a:extLst>
          </p:cNvPr>
          <p:cNvSpPr>
            <a:spLocks noGrp="1"/>
          </p:cNvSpPr>
          <p:nvPr>
            <p:ph type="title"/>
          </p:nvPr>
        </p:nvSpPr>
        <p:spPr/>
        <p:txBody>
          <a:bodyPr/>
          <a:lstStyle/>
          <a:p>
            <a:r>
              <a:rPr lang="en-US" sz="4400" dirty="0"/>
              <a:t>B. Due to the believer’s sin being judged on the cross, this adjustment to the justice of God through rebound is instantaneous at the point of confession, </a:t>
            </a:r>
            <a:br>
              <a:rPr lang="en-US" sz="4400" dirty="0"/>
            </a:br>
            <a:br>
              <a:rPr lang="en-US" sz="4400" dirty="0"/>
            </a:br>
            <a:r>
              <a:rPr lang="en-US" sz="4400" dirty="0" err="1"/>
              <a:t>Psa</a:t>
            </a:r>
            <a:r>
              <a:rPr lang="en-US" sz="4400" dirty="0"/>
              <a:t> 32:5,38:18, 51:3-4; Pro 28:13; Jem 3:13a. </a:t>
            </a:r>
          </a:p>
        </p:txBody>
      </p:sp>
    </p:spTree>
    <p:extLst>
      <p:ext uri="{BB962C8B-B14F-4D97-AF65-F5344CB8AC3E}">
        <p14:creationId xmlns:p14="http://schemas.microsoft.com/office/powerpoint/2010/main" val="2542718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953FC-5443-DC07-D77F-79E7A2E68153}"/>
              </a:ext>
            </a:extLst>
          </p:cNvPr>
          <p:cNvSpPr>
            <a:spLocks noGrp="1"/>
          </p:cNvSpPr>
          <p:nvPr>
            <p:ph type="title"/>
          </p:nvPr>
        </p:nvSpPr>
        <p:spPr/>
        <p:txBody>
          <a:bodyPr/>
          <a:lstStyle/>
          <a:p>
            <a:r>
              <a:rPr lang="en-US" sz="4400" dirty="0" err="1"/>
              <a:t>Psa</a:t>
            </a:r>
            <a:r>
              <a:rPr lang="en-US" sz="4400" dirty="0"/>
              <a:t> 32:5 I acknowledged my sin </a:t>
            </a:r>
            <a:br>
              <a:rPr lang="en-US" sz="4400" dirty="0"/>
            </a:br>
            <a:r>
              <a:rPr lang="en-US" sz="4400" dirty="0"/>
              <a:t>to You,</a:t>
            </a:r>
            <a:br>
              <a:rPr lang="en-US" sz="4400" dirty="0"/>
            </a:br>
            <a:r>
              <a:rPr lang="en-US" sz="4400" dirty="0"/>
              <a:t>And my iniquity I did not hide;</a:t>
            </a:r>
            <a:br>
              <a:rPr lang="en-US" sz="4400" dirty="0"/>
            </a:br>
            <a:r>
              <a:rPr lang="en-US" sz="4400" dirty="0"/>
              <a:t>I said, “I will confess my transgressions to the Lord”;</a:t>
            </a:r>
            <a:br>
              <a:rPr lang="en-US" sz="4400" dirty="0"/>
            </a:br>
            <a:r>
              <a:rPr lang="en-US" sz="4400" dirty="0"/>
              <a:t>And You forgave the guilt of </a:t>
            </a:r>
            <a:br>
              <a:rPr lang="en-US" sz="4400" dirty="0"/>
            </a:br>
            <a:r>
              <a:rPr lang="en-US" sz="4400" dirty="0"/>
              <a:t>my sin. Selah. </a:t>
            </a:r>
            <a:br>
              <a:rPr lang="en-US" sz="4400" dirty="0"/>
            </a:br>
            <a:endParaRPr lang="en-US" sz="4400" dirty="0"/>
          </a:p>
        </p:txBody>
      </p:sp>
    </p:spTree>
    <p:extLst>
      <p:ext uri="{BB962C8B-B14F-4D97-AF65-F5344CB8AC3E}">
        <p14:creationId xmlns:p14="http://schemas.microsoft.com/office/powerpoint/2010/main" val="897443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117CE-1646-8590-F882-9467092A1369}"/>
              </a:ext>
            </a:extLst>
          </p:cNvPr>
          <p:cNvSpPr>
            <a:spLocks noGrp="1"/>
          </p:cNvSpPr>
          <p:nvPr>
            <p:ph type="title"/>
          </p:nvPr>
        </p:nvSpPr>
        <p:spPr/>
        <p:txBody>
          <a:bodyPr/>
          <a:lstStyle/>
          <a:p>
            <a:r>
              <a:rPr lang="en-US" sz="4400" dirty="0"/>
              <a:t>‘Confess’ - </a:t>
            </a:r>
            <a:r>
              <a:rPr lang="en-US" sz="4400" i="1" dirty="0" err="1"/>
              <a:t>yâdâh</a:t>
            </a:r>
            <a:r>
              <a:rPr lang="en-US" sz="4400" i="1" dirty="0"/>
              <a:t> </a:t>
            </a:r>
            <a:r>
              <a:rPr lang="en-US" sz="4400" dirty="0"/>
              <a:t>– </a:t>
            </a:r>
            <a:br>
              <a:rPr lang="en-US" sz="4400" dirty="0"/>
            </a:br>
            <a:r>
              <a:rPr lang="en-US" sz="4400" dirty="0"/>
              <a:t>(H 3034 yaw-</a:t>
            </a:r>
            <a:r>
              <a:rPr lang="en-US" sz="4400" dirty="0" err="1"/>
              <a:t>daw</a:t>
            </a:r>
            <a:r>
              <a:rPr lang="en-US" sz="4400" dirty="0"/>
              <a:t>’) </a:t>
            </a:r>
            <a:br>
              <a:rPr lang="en-US" sz="4400" dirty="0"/>
            </a:br>
            <a:br>
              <a:rPr lang="en-US" sz="4400" dirty="0"/>
            </a:br>
            <a:r>
              <a:rPr lang="en-US" sz="4400" dirty="0"/>
              <a:t>= to use the hand; </a:t>
            </a:r>
            <a:br>
              <a:rPr lang="en-US" sz="4400" dirty="0"/>
            </a:br>
            <a:r>
              <a:rPr lang="en-US" sz="4400" dirty="0"/>
              <a:t>= to throw at or away; </a:t>
            </a:r>
            <a:br>
              <a:rPr lang="en-US" sz="4400" dirty="0"/>
            </a:br>
            <a:r>
              <a:rPr lang="en-US" sz="4400" dirty="0"/>
              <a:t>= cast towards </a:t>
            </a:r>
            <a:br>
              <a:rPr lang="en-US" sz="4400" dirty="0"/>
            </a:br>
            <a:br>
              <a:rPr lang="en-US" sz="4400" dirty="0"/>
            </a:br>
            <a:r>
              <a:rPr lang="en-US" sz="4400" dirty="0"/>
              <a:t>*Acknowledge – as it unites verbal acclaim with a physical act. </a:t>
            </a:r>
            <a:br>
              <a:rPr lang="en-US" sz="4400" dirty="0"/>
            </a:br>
            <a:endParaRPr lang="en-US" sz="4400" dirty="0"/>
          </a:p>
        </p:txBody>
      </p:sp>
    </p:spTree>
    <p:extLst>
      <p:ext uri="{BB962C8B-B14F-4D97-AF65-F5344CB8AC3E}">
        <p14:creationId xmlns:p14="http://schemas.microsoft.com/office/powerpoint/2010/main" val="1681718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C6448-7C18-B747-A447-3A2D06E45F08}"/>
              </a:ext>
            </a:extLst>
          </p:cNvPr>
          <p:cNvSpPr>
            <a:spLocks noGrp="1"/>
          </p:cNvSpPr>
          <p:nvPr>
            <p:ph type="title"/>
          </p:nvPr>
        </p:nvSpPr>
        <p:spPr/>
        <p:txBody>
          <a:bodyPr/>
          <a:lstStyle/>
          <a:p>
            <a:r>
              <a:rPr lang="en-US" sz="4400" dirty="0" err="1"/>
              <a:t>Psa</a:t>
            </a:r>
            <a:r>
              <a:rPr lang="en-US" sz="4400" dirty="0"/>
              <a:t> 32:1 How blessed is he whose transgression is forgiven,</a:t>
            </a:r>
            <a:br>
              <a:rPr lang="en-US" sz="4400" dirty="0"/>
            </a:br>
            <a:r>
              <a:rPr lang="en-US" sz="4400" dirty="0"/>
              <a:t>Whose sin is covered! </a:t>
            </a:r>
            <a:br>
              <a:rPr lang="en-US" sz="4400" dirty="0"/>
            </a:br>
            <a:br>
              <a:rPr lang="en-US" sz="4400" dirty="0"/>
            </a:br>
            <a:r>
              <a:rPr lang="en-US" sz="4400" dirty="0" err="1"/>
              <a:t>Psa</a:t>
            </a:r>
            <a:r>
              <a:rPr lang="en-US" sz="4400" dirty="0"/>
              <a:t> 32:2 How blessed is the man </a:t>
            </a:r>
            <a:br>
              <a:rPr lang="en-US" sz="4400" dirty="0"/>
            </a:br>
            <a:r>
              <a:rPr lang="en-US" sz="4400" dirty="0"/>
              <a:t>to whom the Lord does not </a:t>
            </a:r>
            <a:br>
              <a:rPr lang="en-US" sz="4400" dirty="0"/>
            </a:br>
            <a:r>
              <a:rPr lang="en-US" sz="4400" dirty="0"/>
              <a:t>impute iniquity,</a:t>
            </a:r>
            <a:br>
              <a:rPr lang="en-US" sz="4400" dirty="0"/>
            </a:br>
            <a:r>
              <a:rPr lang="en-US" sz="4400" dirty="0"/>
              <a:t>And in whose spirit, there is </a:t>
            </a:r>
            <a:br>
              <a:rPr lang="en-US" sz="4400" dirty="0"/>
            </a:br>
            <a:r>
              <a:rPr lang="en-US" sz="4400" dirty="0"/>
              <a:t>no deceit! </a:t>
            </a:r>
            <a:br>
              <a:rPr lang="en-US" sz="4400" dirty="0"/>
            </a:br>
            <a:br>
              <a:rPr lang="en-US" sz="4400" dirty="0"/>
            </a:br>
            <a:endParaRPr lang="en-US" sz="4400" dirty="0"/>
          </a:p>
        </p:txBody>
      </p:sp>
    </p:spTree>
    <p:extLst>
      <p:ext uri="{BB962C8B-B14F-4D97-AF65-F5344CB8AC3E}">
        <p14:creationId xmlns:p14="http://schemas.microsoft.com/office/powerpoint/2010/main" val="240775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569A-A5B1-7E97-2462-429F41025FDE}"/>
              </a:ext>
            </a:extLst>
          </p:cNvPr>
          <p:cNvSpPr>
            <a:spLocks noGrp="1"/>
          </p:cNvSpPr>
          <p:nvPr>
            <p:ph type="title"/>
          </p:nvPr>
        </p:nvSpPr>
        <p:spPr/>
        <p:txBody>
          <a:bodyPr/>
          <a:lstStyle/>
          <a:p>
            <a:r>
              <a:rPr lang="en-US" sz="4400" dirty="0" err="1"/>
              <a:t>Psa</a:t>
            </a:r>
            <a:r>
              <a:rPr lang="en-US" sz="4400" dirty="0"/>
              <a:t> 32:3 When I kept silent about my sin, my body wasted away</a:t>
            </a:r>
            <a:br>
              <a:rPr lang="en-US" sz="4400" dirty="0"/>
            </a:br>
            <a:r>
              <a:rPr lang="en-US" sz="4400" dirty="0"/>
              <a:t>Through my groaning all day long.</a:t>
            </a:r>
            <a:br>
              <a:rPr lang="en-US" sz="4400" dirty="0"/>
            </a:br>
            <a:br>
              <a:rPr lang="en-US" sz="4400" dirty="0"/>
            </a:br>
            <a:r>
              <a:rPr lang="en-US" sz="4400" dirty="0" err="1"/>
              <a:t>Psa</a:t>
            </a:r>
            <a:r>
              <a:rPr lang="en-US" sz="4400" dirty="0"/>
              <a:t> 32:4 For day and night Your hand was heavy upon me; </a:t>
            </a:r>
            <a:br>
              <a:rPr lang="en-US" sz="4400" dirty="0"/>
            </a:br>
            <a:r>
              <a:rPr lang="en-US" sz="4400" dirty="0"/>
              <a:t>My vitality was drained away as with the fever heat of summer. Selah. </a:t>
            </a:r>
            <a:br>
              <a:rPr lang="en-US" sz="4400" dirty="0"/>
            </a:br>
            <a:endParaRPr lang="en-US" sz="4400" dirty="0"/>
          </a:p>
        </p:txBody>
      </p:sp>
    </p:spTree>
    <p:extLst>
      <p:ext uri="{BB962C8B-B14F-4D97-AF65-F5344CB8AC3E}">
        <p14:creationId xmlns:p14="http://schemas.microsoft.com/office/powerpoint/2010/main" val="3915018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A2DA-071C-B94C-5714-662E3A2FC8B2}"/>
              </a:ext>
            </a:extLst>
          </p:cNvPr>
          <p:cNvSpPr>
            <a:spLocks noGrp="1"/>
          </p:cNvSpPr>
          <p:nvPr>
            <p:ph type="title"/>
          </p:nvPr>
        </p:nvSpPr>
        <p:spPr/>
        <p:txBody>
          <a:bodyPr/>
          <a:lstStyle/>
          <a:p>
            <a:r>
              <a:rPr lang="en-US" sz="4400" dirty="0" err="1"/>
              <a:t>Psa</a:t>
            </a:r>
            <a:r>
              <a:rPr lang="en-US" sz="4400" dirty="0"/>
              <a:t> 32:6 Therefore, let everyone who is godly pray to You in a time when You may be found;</a:t>
            </a:r>
            <a:br>
              <a:rPr lang="en-US" sz="4400" dirty="0"/>
            </a:br>
            <a:r>
              <a:rPr lang="en-US" sz="4400" dirty="0"/>
              <a:t>Surely in a flood of great waters they will not reach him. </a:t>
            </a:r>
            <a:br>
              <a:rPr lang="en-US" sz="4400" dirty="0"/>
            </a:br>
            <a:endParaRPr lang="en-US" sz="4400" dirty="0"/>
          </a:p>
        </p:txBody>
      </p:sp>
    </p:spTree>
    <p:extLst>
      <p:ext uri="{BB962C8B-B14F-4D97-AF65-F5344CB8AC3E}">
        <p14:creationId xmlns:p14="http://schemas.microsoft.com/office/powerpoint/2010/main" val="1910957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3D7B-2841-F187-E844-B10096835513}"/>
              </a:ext>
            </a:extLst>
          </p:cNvPr>
          <p:cNvSpPr>
            <a:spLocks noGrp="1"/>
          </p:cNvSpPr>
          <p:nvPr>
            <p:ph type="title"/>
          </p:nvPr>
        </p:nvSpPr>
        <p:spPr/>
        <p:txBody>
          <a:bodyPr/>
          <a:lstStyle/>
          <a:p>
            <a:r>
              <a:rPr lang="en-US" sz="4400" dirty="0" err="1"/>
              <a:t>Psa</a:t>
            </a:r>
            <a:r>
              <a:rPr lang="en-US" sz="4400" dirty="0"/>
              <a:t> 32:7 You are my hiding place; You preserve me from trouble;</a:t>
            </a:r>
            <a:br>
              <a:rPr lang="en-US" sz="4400" dirty="0"/>
            </a:br>
            <a:r>
              <a:rPr lang="en-US" sz="4400" dirty="0"/>
              <a:t>You surround me with songs of deliverance. Selah. </a:t>
            </a:r>
            <a:br>
              <a:rPr lang="en-US" sz="4400" dirty="0"/>
            </a:br>
            <a:endParaRPr lang="en-US" sz="4400" dirty="0"/>
          </a:p>
        </p:txBody>
      </p:sp>
    </p:spTree>
    <p:extLst>
      <p:ext uri="{BB962C8B-B14F-4D97-AF65-F5344CB8AC3E}">
        <p14:creationId xmlns:p14="http://schemas.microsoft.com/office/powerpoint/2010/main" val="2170678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75DFB-392E-444D-C5D9-043BC9CB58BC}"/>
              </a:ext>
            </a:extLst>
          </p:cNvPr>
          <p:cNvSpPr>
            <a:spLocks noGrp="1"/>
          </p:cNvSpPr>
          <p:nvPr>
            <p:ph type="title"/>
          </p:nvPr>
        </p:nvSpPr>
        <p:spPr/>
        <p:txBody>
          <a:bodyPr/>
          <a:lstStyle/>
          <a:p>
            <a:r>
              <a:rPr lang="en-US" sz="4400" dirty="0" err="1"/>
              <a:t>Psa</a:t>
            </a:r>
            <a:r>
              <a:rPr lang="en-US" sz="4400" dirty="0"/>
              <a:t> 51:1 Be gracious to me, </a:t>
            </a:r>
            <a:br>
              <a:rPr lang="en-US" sz="4400" dirty="0"/>
            </a:br>
            <a:r>
              <a:rPr lang="en-US" sz="4400" dirty="0"/>
              <a:t>O God, according to </a:t>
            </a:r>
            <a:br>
              <a:rPr lang="en-US" sz="4400" dirty="0"/>
            </a:br>
            <a:r>
              <a:rPr lang="en-US" sz="4400" dirty="0"/>
              <a:t>Your lovingkindness;</a:t>
            </a:r>
            <a:br>
              <a:rPr lang="en-US" sz="4400" dirty="0"/>
            </a:br>
            <a:r>
              <a:rPr lang="en-US" sz="4400" dirty="0"/>
              <a:t>According to the greatness of </a:t>
            </a:r>
            <a:br>
              <a:rPr lang="en-US" sz="4400" dirty="0"/>
            </a:br>
            <a:r>
              <a:rPr lang="en-US" sz="4400" dirty="0"/>
              <a:t>Your compassion blot out </a:t>
            </a:r>
            <a:br>
              <a:rPr lang="en-US" sz="4400" dirty="0"/>
            </a:br>
            <a:r>
              <a:rPr lang="en-US" sz="4400" dirty="0"/>
              <a:t>my transgressions. </a:t>
            </a:r>
            <a:br>
              <a:rPr lang="en-US" sz="4400" dirty="0"/>
            </a:br>
            <a:endParaRPr lang="en-US" sz="4400" dirty="0"/>
          </a:p>
        </p:txBody>
      </p:sp>
    </p:spTree>
    <p:extLst>
      <p:ext uri="{BB962C8B-B14F-4D97-AF65-F5344CB8AC3E}">
        <p14:creationId xmlns:p14="http://schemas.microsoft.com/office/powerpoint/2010/main" val="3125612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57747-BD53-47B8-1C14-929A7A98246C}"/>
              </a:ext>
            </a:extLst>
          </p:cNvPr>
          <p:cNvSpPr>
            <a:spLocks noGrp="1"/>
          </p:cNvSpPr>
          <p:nvPr>
            <p:ph type="title"/>
          </p:nvPr>
        </p:nvSpPr>
        <p:spPr/>
        <p:txBody>
          <a:bodyPr/>
          <a:lstStyle/>
          <a:p>
            <a:r>
              <a:rPr lang="en-US" sz="4400" dirty="0" err="1"/>
              <a:t>Psa</a:t>
            </a:r>
            <a:r>
              <a:rPr lang="en-US" sz="4400" dirty="0"/>
              <a:t> 51:2 Wash me thoroughly from my iniquity</a:t>
            </a:r>
            <a:br>
              <a:rPr lang="en-US" sz="4400" dirty="0"/>
            </a:br>
            <a:r>
              <a:rPr lang="en-US" sz="4400" dirty="0"/>
              <a:t>And cleanse me from my sin. </a:t>
            </a:r>
            <a:br>
              <a:rPr lang="en-US" sz="4400" dirty="0"/>
            </a:br>
            <a:br>
              <a:rPr lang="en-US" sz="4400" dirty="0"/>
            </a:br>
            <a:br>
              <a:rPr lang="en-US" sz="4400" dirty="0"/>
            </a:br>
            <a:r>
              <a:rPr lang="en-US" sz="4400" dirty="0"/>
              <a:t>A picture of the results of 1Jo 1:9, The Rebound Technique – PSD #1</a:t>
            </a:r>
          </a:p>
        </p:txBody>
      </p:sp>
    </p:spTree>
    <p:extLst>
      <p:ext uri="{BB962C8B-B14F-4D97-AF65-F5344CB8AC3E}">
        <p14:creationId xmlns:p14="http://schemas.microsoft.com/office/powerpoint/2010/main" val="1675878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8AA98-59FC-93B8-00A1-D90D9CB50FE6}"/>
              </a:ext>
            </a:extLst>
          </p:cNvPr>
          <p:cNvSpPr>
            <a:spLocks noGrp="1"/>
          </p:cNvSpPr>
          <p:nvPr>
            <p:ph type="title"/>
          </p:nvPr>
        </p:nvSpPr>
        <p:spPr/>
        <p:txBody>
          <a:bodyPr/>
          <a:lstStyle/>
          <a:p>
            <a:r>
              <a:rPr lang="en-US" sz="4000" dirty="0" err="1"/>
              <a:t>Psa</a:t>
            </a:r>
            <a:r>
              <a:rPr lang="en-US" sz="4000" dirty="0"/>
              <a:t> 51:3 For I know </a:t>
            </a:r>
            <a:br>
              <a:rPr lang="en-US" sz="4000" dirty="0"/>
            </a:br>
            <a:r>
              <a:rPr lang="en-US" sz="4000" dirty="0"/>
              <a:t>my transgressions,</a:t>
            </a:r>
            <a:br>
              <a:rPr lang="en-US" sz="4000" dirty="0"/>
            </a:br>
            <a:r>
              <a:rPr lang="en-US" sz="4000" dirty="0"/>
              <a:t>And my sin is ever before me.</a:t>
            </a:r>
            <a:br>
              <a:rPr lang="en-US" sz="4000" dirty="0"/>
            </a:br>
            <a:br>
              <a:rPr lang="en-US" sz="4000" dirty="0"/>
            </a:br>
            <a:r>
              <a:rPr lang="en-US" sz="4000" dirty="0" err="1"/>
              <a:t>Psa</a:t>
            </a:r>
            <a:r>
              <a:rPr lang="en-US" sz="4000" dirty="0"/>
              <a:t> 51:4  Against You, You only, </a:t>
            </a:r>
            <a:br>
              <a:rPr lang="en-US" sz="4000" dirty="0"/>
            </a:br>
            <a:r>
              <a:rPr lang="en-US" sz="4000" dirty="0"/>
              <a:t>I have sinned</a:t>
            </a:r>
            <a:br>
              <a:rPr lang="en-US" sz="4000" dirty="0"/>
            </a:br>
            <a:r>
              <a:rPr lang="en-US" sz="4000" dirty="0"/>
              <a:t>And done what is evil in Your sight,</a:t>
            </a:r>
            <a:br>
              <a:rPr lang="en-US" sz="4000" dirty="0"/>
            </a:br>
            <a:r>
              <a:rPr lang="en-US" sz="4000" dirty="0"/>
              <a:t>So that You are justified when </a:t>
            </a:r>
            <a:br>
              <a:rPr lang="en-US" sz="4000" dirty="0"/>
            </a:br>
            <a:r>
              <a:rPr lang="en-US" sz="4000" dirty="0"/>
              <a:t>You speak</a:t>
            </a:r>
            <a:br>
              <a:rPr lang="en-US" sz="4000" dirty="0"/>
            </a:br>
            <a:r>
              <a:rPr lang="en-US" sz="4000" dirty="0"/>
              <a:t>And blameless when You judge. </a:t>
            </a:r>
            <a:br>
              <a:rPr lang="en-US" sz="4000" dirty="0"/>
            </a:br>
            <a:endParaRPr lang="en-US" sz="4000" dirty="0"/>
          </a:p>
        </p:txBody>
      </p:sp>
    </p:spTree>
    <p:extLst>
      <p:ext uri="{BB962C8B-B14F-4D97-AF65-F5344CB8AC3E}">
        <p14:creationId xmlns:p14="http://schemas.microsoft.com/office/powerpoint/2010/main" val="402957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9BDB8-E1D6-CA7A-4BAF-87C2064AEA56}"/>
              </a:ext>
            </a:extLst>
          </p:cNvPr>
          <p:cNvSpPr>
            <a:spLocks noGrp="1"/>
          </p:cNvSpPr>
          <p:nvPr>
            <p:ph type="title"/>
          </p:nvPr>
        </p:nvSpPr>
        <p:spPr/>
        <p:txBody>
          <a:bodyPr/>
          <a:lstStyle/>
          <a:p>
            <a:r>
              <a:rPr lang="en-US" sz="4400" dirty="0" err="1"/>
              <a:t>Psa</a:t>
            </a:r>
            <a:r>
              <a:rPr lang="en-US" sz="4400" dirty="0"/>
              <a:t> 51:12 Restore to me the joy </a:t>
            </a:r>
            <a:br>
              <a:rPr lang="en-US" sz="4400" dirty="0"/>
            </a:br>
            <a:r>
              <a:rPr lang="en-US" sz="4400" dirty="0"/>
              <a:t>of Your salvation</a:t>
            </a:r>
            <a:br>
              <a:rPr lang="en-US" sz="4400" dirty="0"/>
            </a:br>
            <a:r>
              <a:rPr lang="en-US" sz="4400" dirty="0"/>
              <a:t>And sustain me with a willing spirit.</a:t>
            </a:r>
            <a:br>
              <a:rPr lang="en-US" sz="4400" dirty="0"/>
            </a:br>
            <a:br>
              <a:rPr lang="en-US" sz="4400" dirty="0"/>
            </a:br>
            <a:r>
              <a:rPr lang="en-US" sz="4400" dirty="0" err="1"/>
              <a:t>Psa</a:t>
            </a:r>
            <a:r>
              <a:rPr lang="en-US" sz="4400" dirty="0"/>
              <a:t> 51:13 Then I will teach transgressors Your ways,</a:t>
            </a:r>
            <a:br>
              <a:rPr lang="en-US" sz="4400" dirty="0"/>
            </a:br>
            <a:r>
              <a:rPr lang="en-US" sz="4400" dirty="0"/>
              <a:t>And sinners will be converted </a:t>
            </a:r>
            <a:br>
              <a:rPr lang="en-US" sz="4400" dirty="0"/>
            </a:br>
            <a:r>
              <a:rPr lang="en-US" sz="4400" dirty="0"/>
              <a:t>to You. </a:t>
            </a:r>
            <a:br>
              <a:rPr lang="en-US" sz="4400" dirty="0"/>
            </a:br>
            <a:endParaRPr lang="en-US" sz="4400" dirty="0"/>
          </a:p>
        </p:txBody>
      </p:sp>
    </p:spTree>
    <p:extLst>
      <p:ext uri="{BB962C8B-B14F-4D97-AF65-F5344CB8AC3E}">
        <p14:creationId xmlns:p14="http://schemas.microsoft.com/office/powerpoint/2010/main" val="3187142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EE110-705C-B842-7CFB-87C2387731BE}"/>
              </a:ext>
            </a:extLst>
          </p:cNvPr>
          <p:cNvSpPr>
            <a:spLocks noGrp="1"/>
          </p:cNvSpPr>
          <p:nvPr>
            <p:ph type="title"/>
          </p:nvPr>
        </p:nvSpPr>
        <p:spPr/>
        <p:txBody>
          <a:bodyPr/>
          <a:lstStyle/>
          <a:p>
            <a:r>
              <a:rPr lang="en-US" sz="4400" dirty="0"/>
              <a:t>Num 30:2 If a man makes a vow to the Lord, or takes an oath to bind himself with a binding obligation, he shall not violate his word; </a:t>
            </a:r>
            <a:br>
              <a:rPr lang="en-US" sz="4400" dirty="0"/>
            </a:br>
            <a:r>
              <a:rPr lang="en-US" sz="4400" dirty="0"/>
              <a:t>he shall do according to all that proceeds out of his mouth.</a:t>
            </a:r>
          </a:p>
        </p:txBody>
      </p:sp>
    </p:spTree>
    <p:extLst>
      <p:ext uri="{BB962C8B-B14F-4D97-AF65-F5344CB8AC3E}">
        <p14:creationId xmlns:p14="http://schemas.microsoft.com/office/powerpoint/2010/main" val="3296958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33F3F-289E-5453-B7B0-F9A2282DF5D7}"/>
              </a:ext>
            </a:extLst>
          </p:cNvPr>
          <p:cNvSpPr>
            <a:spLocks noGrp="1"/>
          </p:cNvSpPr>
          <p:nvPr>
            <p:ph type="title"/>
          </p:nvPr>
        </p:nvSpPr>
        <p:spPr/>
        <p:txBody>
          <a:bodyPr/>
          <a:lstStyle/>
          <a:p>
            <a:r>
              <a:rPr lang="en-US" sz="4400" dirty="0"/>
              <a:t>Jer 3:12b  ‘For I am gracious,’ declares the Lord;</a:t>
            </a:r>
            <a:br>
              <a:rPr lang="en-US" sz="4400" dirty="0"/>
            </a:br>
            <a:r>
              <a:rPr lang="en-US" sz="4400" dirty="0"/>
              <a:t>‘I will not be angry forever.</a:t>
            </a:r>
            <a:br>
              <a:rPr lang="en-US" sz="4400" dirty="0"/>
            </a:br>
            <a:br>
              <a:rPr lang="en-US" sz="4400" dirty="0"/>
            </a:br>
            <a:r>
              <a:rPr lang="en-US" sz="4400" dirty="0"/>
              <a:t>Jer 3:13 </a:t>
            </a:r>
            <a:r>
              <a:rPr lang="en-US" sz="6000" dirty="0"/>
              <a:t>Only acknowledge your iniquity,</a:t>
            </a:r>
            <a:br>
              <a:rPr lang="en-US" sz="6000" dirty="0"/>
            </a:br>
            <a:r>
              <a:rPr lang="en-US" sz="4400" dirty="0"/>
              <a:t>That you have transgressed against the Lord your God …’</a:t>
            </a:r>
            <a:br>
              <a:rPr lang="en-US" sz="4400" dirty="0"/>
            </a:br>
            <a:endParaRPr lang="en-US" sz="4400" dirty="0"/>
          </a:p>
        </p:txBody>
      </p:sp>
    </p:spTree>
    <p:extLst>
      <p:ext uri="{BB962C8B-B14F-4D97-AF65-F5344CB8AC3E}">
        <p14:creationId xmlns:p14="http://schemas.microsoft.com/office/powerpoint/2010/main" val="3581104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379B1-D8F4-0B88-6FB4-6946C606FB22}"/>
              </a:ext>
            </a:extLst>
          </p:cNvPr>
          <p:cNvSpPr>
            <a:spLocks noGrp="1"/>
          </p:cNvSpPr>
          <p:nvPr>
            <p:ph type="title"/>
          </p:nvPr>
        </p:nvSpPr>
        <p:spPr/>
        <p:txBody>
          <a:bodyPr/>
          <a:lstStyle/>
          <a:p>
            <a:r>
              <a:rPr lang="en-US" sz="4400" dirty="0"/>
              <a:t>C. Positive volition of responding with humility and submission confirms a repentance of confession to God alone, which is an immediate adjustment to the Justice of God, </a:t>
            </a:r>
            <a:br>
              <a:rPr lang="en-US" sz="4400" dirty="0"/>
            </a:br>
            <a:r>
              <a:rPr lang="en-US" sz="4400" dirty="0"/>
              <a:t>1Jo 1:9; 1Co 11:28-31. </a:t>
            </a:r>
          </a:p>
        </p:txBody>
      </p:sp>
    </p:spTree>
    <p:extLst>
      <p:ext uri="{BB962C8B-B14F-4D97-AF65-F5344CB8AC3E}">
        <p14:creationId xmlns:p14="http://schemas.microsoft.com/office/powerpoint/2010/main" val="4034530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BA806-C0E9-7AB6-C539-FAA4251A273A}"/>
              </a:ext>
            </a:extLst>
          </p:cNvPr>
          <p:cNvSpPr>
            <a:spLocks noGrp="1"/>
          </p:cNvSpPr>
          <p:nvPr>
            <p:ph type="title"/>
          </p:nvPr>
        </p:nvSpPr>
        <p:spPr/>
        <p:txBody>
          <a:bodyPr/>
          <a:lstStyle/>
          <a:p>
            <a:r>
              <a:rPr lang="en-US" sz="4800" dirty="0"/>
              <a:t>1Co 11: 28 But a man must examine himself, and </a:t>
            </a:r>
            <a:br>
              <a:rPr lang="en-US" sz="4800" dirty="0"/>
            </a:br>
            <a:r>
              <a:rPr lang="en-US" sz="4800" dirty="0"/>
              <a:t>in so doing he is to eat of the bread and drink of the cup. </a:t>
            </a:r>
          </a:p>
        </p:txBody>
      </p:sp>
    </p:spTree>
    <p:extLst>
      <p:ext uri="{BB962C8B-B14F-4D97-AF65-F5344CB8AC3E}">
        <p14:creationId xmlns:p14="http://schemas.microsoft.com/office/powerpoint/2010/main" val="769182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F820D-F4E0-6A7D-AE4E-6A2C620D4C0E}"/>
              </a:ext>
            </a:extLst>
          </p:cNvPr>
          <p:cNvSpPr>
            <a:spLocks noGrp="1"/>
          </p:cNvSpPr>
          <p:nvPr>
            <p:ph type="title"/>
          </p:nvPr>
        </p:nvSpPr>
        <p:spPr/>
        <p:txBody>
          <a:bodyPr/>
          <a:lstStyle/>
          <a:p>
            <a:r>
              <a:rPr lang="en-US" sz="4400" dirty="0"/>
              <a:t>1Co 11:31 But if we judged ourselves rightly, we would </a:t>
            </a:r>
            <a:br>
              <a:rPr lang="en-US" sz="4400" dirty="0"/>
            </a:br>
            <a:r>
              <a:rPr lang="en-US" sz="4400" dirty="0"/>
              <a:t>not be judged. </a:t>
            </a:r>
            <a:br>
              <a:rPr lang="en-US" sz="4400" dirty="0"/>
            </a:br>
            <a:br>
              <a:rPr lang="en-US" sz="4400" dirty="0"/>
            </a:br>
            <a:r>
              <a:rPr lang="en-US" sz="4400" dirty="0"/>
              <a:t>1Co 11:32 But when we are judged, we are disciplined by the Lord so that we will not be condemned along with the world.</a:t>
            </a:r>
          </a:p>
        </p:txBody>
      </p:sp>
    </p:spTree>
    <p:extLst>
      <p:ext uri="{BB962C8B-B14F-4D97-AF65-F5344CB8AC3E}">
        <p14:creationId xmlns:p14="http://schemas.microsoft.com/office/powerpoint/2010/main" val="2214467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8"/>
          <p:cNvSpPr txBox="1">
            <a:spLocks noGrp="1"/>
          </p:cNvSpPr>
          <p:nvPr>
            <p:ph type="title"/>
          </p:nvPr>
        </p:nvSpPr>
        <p:spPr>
          <a:prstGeom prst="rect">
            <a:avLst/>
          </a:prstGeom>
          <a:noFill/>
          <a:ln>
            <a:noFill/>
          </a:ln>
        </p:spPr>
        <p:txBody>
          <a:bodyPr spcFirstLastPara="1" wrap="square" lIns="90000" tIns="46800" rIns="90000" bIns="46800" anchor="t" anchorCtr="0">
            <a:noAutofit/>
          </a:bodyPr>
          <a:lstStyle/>
          <a:p>
            <a:pPr marL="0" lvl="0" indent="0" algn="l" rtl="0">
              <a:spcBef>
                <a:spcPts val="0"/>
              </a:spcBef>
              <a:spcAft>
                <a:spcPts val="0"/>
              </a:spcAft>
              <a:buNone/>
            </a:pPr>
            <a:r>
              <a:rPr lang="en-US" sz="4400" dirty="0"/>
              <a:t>    Salt &amp; Light Bible Ministries</a:t>
            </a:r>
            <a:br>
              <a:rPr lang="en-US" sz="4400" dirty="0"/>
            </a:br>
            <a:r>
              <a:rPr lang="en-US" sz="4400" dirty="0"/>
              <a:t>Help, Letters, Prayer &amp; Donations</a:t>
            </a:r>
            <a:br>
              <a:rPr lang="en-US" sz="4400" dirty="0"/>
            </a:br>
            <a:r>
              <a:rPr lang="en-US" sz="3600" dirty="0">
                <a:solidFill>
                  <a:srgbClr val="FFFF00"/>
                </a:solidFill>
              </a:rPr>
              <a:t>write</a:t>
            </a:r>
            <a:r>
              <a:rPr lang="en-US" sz="3600" dirty="0"/>
              <a:t> to us:</a:t>
            </a:r>
            <a:r>
              <a:rPr lang="en-US" sz="4000" dirty="0"/>
              <a:t>  </a:t>
            </a:r>
            <a:r>
              <a:rPr lang="en-US" sz="4000" u="sng" dirty="0">
                <a:solidFill>
                  <a:schemeClr val="hlink"/>
                </a:solidFill>
                <a:hlinkClick r:id="rId3"/>
              </a:rPr>
              <a:t>SLBM@gmail.org</a:t>
            </a:r>
            <a:br>
              <a:rPr lang="en-US" sz="4000" u="sng" dirty="0">
                <a:solidFill>
                  <a:schemeClr val="hlink"/>
                </a:solidFill>
              </a:rPr>
            </a:br>
            <a:r>
              <a:rPr lang="en-US" sz="3600" dirty="0">
                <a:solidFill>
                  <a:srgbClr val="FFFF00"/>
                </a:solidFill>
              </a:rPr>
              <a:t>visit</a:t>
            </a:r>
            <a:r>
              <a:rPr lang="en-US" sz="3600" dirty="0">
                <a:solidFill>
                  <a:schemeClr val="bg1"/>
                </a:solidFill>
              </a:rPr>
              <a:t> our website:  </a:t>
            </a:r>
            <a:r>
              <a:rPr lang="en-US" sz="4000" u="sng" dirty="0">
                <a:solidFill>
                  <a:srgbClr val="FFC000"/>
                </a:solidFill>
              </a:rPr>
              <a:t>SLBM.org</a:t>
            </a:r>
            <a:r>
              <a:rPr lang="en-US" sz="4000" dirty="0">
                <a:solidFill>
                  <a:srgbClr val="FFC000"/>
                </a:solidFill>
              </a:rPr>
              <a:t>  -</a:t>
            </a:r>
            <a:r>
              <a:rPr lang="en-US" sz="3600" dirty="0">
                <a:solidFill>
                  <a:schemeClr val="hlink"/>
                </a:solidFill>
              </a:rPr>
              <a:t>*</a:t>
            </a:r>
            <a:r>
              <a:rPr lang="en-US" sz="3600" dirty="0" err="1">
                <a:solidFill>
                  <a:schemeClr val="hlink"/>
                </a:solidFill>
              </a:rPr>
              <a:t>paypal</a:t>
            </a:r>
            <a:br>
              <a:rPr lang="en-US" sz="4000" dirty="0">
                <a:solidFill>
                  <a:schemeClr val="hlink"/>
                </a:solidFill>
              </a:rPr>
            </a:br>
            <a:r>
              <a:rPr lang="en-US" sz="3200" dirty="0">
                <a:solidFill>
                  <a:srgbClr val="FFFF00"/>
                </a:solidFill>
              </a:rPr>
              <a:t>watch</a:t>
            </a:r>
            <a:r>
              <a:rPr lang="en-US" sz="3200" dirty="0"/>
              <a:t> on YouTube @</a:t>
            </a:r>
            <a:r>
              <a:rPr lang="en-US" sz="2800" dirty="0"/>
              <a:t>SaltandLightBibleMinistries</a:t>
            </a:r>
            <a:br>
              <a:rPr lang="en-US" sz="2800" dirty="0"/>
            </a:br>
            <a:r>
              <a:rPr lang="en-US" sz="3600" dirty="0"/>
              <a:t>or </a:t>
            </a:r>
            <a:r>
              <a:rPr lang="en-US" sz="3600" dirty="0">
                <a:solidFill>
                  <a:srgbClr val="FFFF00"/>
                </a:solidFill>
              </a:rPr>
              <a:t>mail/</a:t>
            </a:r>
            <a:r>
              <a:rPr lang="en-US" sz="3600">
                <a:solidFill>
                  <a:srgbClr val="FFFF00"/>
                </a:solidFill>
              </a:rPr>
              <a:t>address donation to</a:t>
            </a:r>
            <a:r>
              <a:rPr lang="en-US" sz="3600"/>
              <a:t>: </a:t>
            </a:r>
            <a:br>
              <a:rPr lang="en-US" sz="3600" dirty="0"/>
            </a:br>
            <a:r>
              <a:rPr lang="en-US" sz="3600" dirty="0"/>
              <a:t>          Salt and Light Bible Ministries</a:t>
            </a:r>
            <a:br>
              <a:rPr lang="en-US" sz="3600" dirty="0"/>
            </a:br>
            <a:r>
              <a:rPr lang="en-US" sz="3600" dirty="0"/>
              <a:t>           </a:t>
            </a:r>
            <a:r>
              <a:rPr lang="en-US" sz="3200" dirty="0"/>
              <a:t>c/o Pastor Jason Kauranen</a:t>
            </a:r>
            <a:br>
              <a:rPr lang="en-US" sz="3200" dirty="0"/>
            </a:br>
            <a:br>
              <a:rPr lang="en-US" sz="3600" dirty="0"/>
            </a:br>
            <a:r>
              <a:rPr lang="en-US" sz="2800" dirty="0"/>
              <a:t>2 Dianne Drive                     or      44A Troy Street</a:t>
            </a:r>
            <a:br>
              <a:rPr lang="en-US" sz="2800" dirty="0"/>
            </a:br>
            <a:r>
              <a:rPr lang="en-US" sz="2800" dirty="0"/>
              <a:t>East Wareham, Ma 02538            Fall River, Ma 02720</a:t>
            </a:r>
            <a:endParaRPr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F27B-11CB-1C22-D9E9-1F334AFA35B4}"/>
              </a:ext>
            </a:extLst>
          </p:cNvPr>
          <p:cNvSpPr>
            <a:spLocks noGrp="1"/>
          </p:cNvSpPr>
          <p:nvPr>
            <p:ph type="title"/>
          </p:nvPr>
        </p:nvSpPr>
        <p:spPr/>
        <p:txBody>
          <a:bodyPr/>
          <a:lstStyle/>
          <a:p>
            <a:r>
              <a:rPr lang="en-US" sz="4400" dirty="0"/>
              <a:t>D. </a:t>
            </a:r>
            <a:r>
              <a:rPr lang="en-US" sz="4400"/>
              <a:t>False approaches to the rebound adjustment to the justice of God are blasphemous,</a:t>
            </a:r>
            <a:br>
              <a:rPr lang="en-US" sz="4400"/>
            </a:br>
            <a:br>
              <a:rPr lang="en-US" sz="4400"/>
            </a:br>
            <a:r>
              <a:rPr lang="en-US" sz="4400"/>
              <a:t> </a:t>
            </a:r>
            <a:r>
              <a:rPr lang="en-US" sz="4400" dirty="0"/>
              <a:t>and must be </a:t>
            </a:r>
            <a:r>
              <a:rPr lang="en-US" sz="4400"/>
              <a:t>avoided – </a:t>
            </a:r>
            <a:br>
              <a:rPr lang="en-US" sz="4400"/>
            </a:br>
            <a:r>
              <a:rPr lang="en-US" sz="4400"/>
              <a:t>Protocol </a:t>
            </a:r>
            <a:r>
              <a:rPr lang="en-US" sz="4400" dirty="0"/>
              <a:t>is important. </a:t>
            </a:r>
          </a:p>
        </p:txBody>
      </p:sp>
    </p:spTree>
    <p:extLst>
      <p:ext uri="{BB962C8B-B14F-4D97-AF65-F5344CB8AC3E}">
        <p14:creationId xmlns:p14="http://schemas.microsoft.com/office/powerpoint/2010/main" val="3389523354"/>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10045</TotalTime>
  <Words>1160</Words>
  <Application>Microsoft Office PowerPoint</Application>
  <PresentationFormat>On-screen Show (4:3)</PresentationFormat>
  <Paragraphs>28</Paragraphs>
  <Slides>28</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Times New Roman</vt:lpstr>
      <vt:lpstr>Default Design</vt:lpstr>
      <vt:lpstr>Please respect the Word of God as it is being taught by  shutting off all cell phones and electronics, giving your undivided attention while service is in session.  Thank you! SLBM</vt:lpstr>
      <vt:lpstr>Salt and Light Bible Ministries  ‘A Daily Cross with Thee’ # 087  David Shares the Knowledge of Rebound; Adjusting to God’s Justice.   Pastor Jason Kauranen Wednesday August  5, 2026 </vt:lpstr>
      <vt:lpstr>Rebound - 1John 1:9 states,   “ If we confess our sins,  He is faithful and righteous to forgive us our sins and to cleanse us from all unrighteousness”. </vt:lpstr>
      <vt:lpstr>2. Rebound Adjustment to the Justice of God.  The believer’s restoration to fellowship and recovery of the filling power of God the  Holy Spirit.   For Believer only!  </vt:lpstr>
      <vt:lpstr>Jonah 2:9 say, “Salvation comes from the Lord”  The rebound technique is strictly the work of God, to where the believer cannot take credit because believers can add nothing to Jesus Christ’s work of the Cross,  Acts 5:31;11:18.  </vt:lpstr>
      <vt:lpstr>Acts 5:31 He is the one whom God exalted to His right hand as a Prince and a Savior, to grant repentance to Israel, and forgiveness of sins. </vt:lpstr>
      <vt:lpstr>Acts 5:32 And we are witnesses of these things; and so is the Holy Spirit, whom God has given to those who obey Him.” </vt:lpstr>
      <vt:lpstr>Acts 11:18 When they heard this, they quieted down and glorified God, saying,  “Well then, God has granted to the Gentiles also the repentance that leads to life.” </vt:lpstr>
      <vt:lpstr>God’s establishment of Israel, historically, including the Mosaic Law had certain principles hidden as shadows to what we currently have in this CA dispensation revealed in substance, which is a result of Christ’s work. </vt:lpstr>
      <vt:lpstr>1John 1:9 If we confess our sins,  HE IS faithful and   HE IS righteous to forgive us our sins and   to (HE) cleanse(s) us from ALL unrighteousness. </vt:lpstr>
      <vt:lpstr>B. Due to the believer’s sin being judged on the cross, this adjustment to the justice of God through rebound is instantaneous at the point of confession,   Psa 32:5,38:18, 51:3-4; Pro 28:13; Jem 3:13a. </vt:lpstr>
      <vt:lpstr>Psa 32:5 I acknowledged my sin  to You, And my iniquity I did not hide; I said, “I will confess my transgressions to the Lord”; And You forgave the guilt of  my sin. Selah.  </vt:lpstr>
      <vt:lpstr>‘Confess’ - yâdâh –  (H 3034 yaw-daw’)   = to use the hand;  = to throw at or away;  = cast towards   *Acknowledge – as it unites verbal acclaim with a physical act.  </vt:lpstr>
      <vt:lpstr>Psa 32:1 How blessed is he whose transgression is forgiven, Whose sin is covered!   Psa 32:2 How blessed is the man  to whom the Lord does not  impute iniquity, And in whose spirit, there is  no deceit!   </vt:lpstr>
      <vt:lpstr>Psa 32:3 When I kept silent about my sin, my body wasted away Through my groaning all day long.  Psa 32:4 For day and night Your hand was heavy upon me;  My vitality was drained away as with the fever heat of summer. Selah.  </vt:lpstr>
      <vt:lpstr>Psa 32:6 Therefore, let everyone who is godly pray to You in a time when You may be found; Surely in a flood of great waters they will not reach him.  </vt:lpstr>
      <vt:lpstr>Psa 32:7 You are my hiding place; You preserve me from trouble; You surround me with songs of deliverance. Selah.  </vt:lpstr>
      <vt:lpstr>Psa 51:1 Be gracious to me,  O God, according to  Your lovingkindness; According to the greatness of  Your compassion blot out  my transgressions.  </vt:lpstr>
      <vt:lpstr>Psa 51:2 Wash me thoroughly from my iniquity And cleanse me from my sin.    A picture of the results of 1Jo 1:9, The Rebound Technique – PSD #1</vt:lpstr>
      <vt:lpstr>Psa 51:3 For I know  my transgressions, And my sin is ever before me.  Psa 51:4  Against You, You only,  I have sinned And done what is evil in Your sight, So that You are justified when  You speak And blameless when You judge.  </vt:lpstr>
      <vt:lpstr>Psa 51:12 Restore to me the joy  of Your salvation And sustain me with a willing spirit.  Psa 51:13 Then I will teach transgressors Your ways, And sinners will be converted  to You.  </vt:lpstr>
      <vt:lpstr>Num 30:2 If a man makes a vow to the Lord, or takes an oath to bind himself with a binding obligation, he shall not violate his word;  he shall do according to all that proceeds out of his mouth.</vt:lpstr>
      <vt:lpstr>Jer 3:12b  ‘For I am gracious,’ declares the Lord; ‘I will not be angry forever.  Jer 3:13 Only acknowledge your iniquity, That you have transgressed against the Lord your God …’ </vt:lpstr>
      <vt:lpstr>C. Positive volition of responding with humility and submission confirms a repentance of confession to God alone, which is an immediate adjustment to the Justice of God,  1Jo 1:9; 1Co 11:28-31. </vt:lpstr>
      <vt:lpstr>1Co 11: 28 But a man must examine himself, and  in so doing he is to eat of the bread and drink of the cup. </vt:lpstr>
      <vt:lpstr>1Co 11:31 But if we judged ourselves rightly, we would  not be judged.   1Co 11:32 But when we are judged, we are disciplined by the Lord so that we will not be condemned along with the world.</vt:lpstr>
      <vt:lpstr>    Salt &amp; Light Bible Ministries Help, Letters, Prayer &amp; Donations write to us:  SLBM@gmail.org visit our website:  SLBM.org  -*paypal watch on YouTube @SaltandLightBibleMinistries or mail/address donation to:            Salt and Light Bible Ministries            c/o Pastor Jason Kauranen  2 Dianne Drive                     or      44A Troy Street East Wareham, Ma 02538            Fall River, Ma 02720</vt:lpstr>
      <vt:lpstr>D. False approaches to the rebound adjustment to the justice of God are blasphemous,   and must be avoided –  Protocol is important.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RMBM</dc:creator>
  <cp:lastModifiedBy>Pastor Jason Kauranen</cp:lastModifiedBy>
  <cp:revision>3</cp:revision>
  <dcterms:created xsi:type="dcterms:W3CDTF">2016-07-31T13:32:40Z</dcterms:created>
  <dcterms:modified xsi:type="dcterms:W3CDTF">2026-08-05T21:20:39Z</dcterms:modified>
</cp:coreProperties>
</file>