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5"/>
  </p:notesMasterIdLst>
  <p:sldIdLst>
    <p:sldId id="295" r:id="rId2"/>
    <p:sldId id="439" r:id="rId3"/>
    <p:sldId id="294" r:id="rId4"/>
    <p:sldId id="410" r:id="rId5"/>
    <p:sldId id="411" r:id="rId6"/>
    <p:sldId id="412" r:id="rId7"/>
    <p:sldId id="413" r:id="rId8"/>
    <p:sldId id="414" r:id="rId9"/>
    <p:sldId id="409" r:id="rId10"/>
    <p:sldId id="415" r:id="rId11"/>
    <p:sldId id="416" r:id="rId12"/>
    <p:sldId id="417" r:id="rId13"/>
    <p:sldId id="418" r:id="rId14"/>
    <p:sldId id="419" r:id="rId15"/>
    <p:sldId id="420" r:id="rId16"/>
    <p:sldId id="421" r:id="rId17"/>
    <p:sldId id="422" r:id="rId18"/>
    <p:sldId id="423" r:id="rId19"/>
    <p:sldId id="424" r:id="rId20"/>
    <p:sldId id="425" r:id="rId21"/>
    <p:sldId id="426" r:id="rId22"/>
    <p:sldId id="427" r:id="rId23"/>
    <p:sldId id="428" r:id="rId24"/>
    <p:sldId id="429" r:id="rId25"/>
    <p:sldId id="430" r:id="rId26"/>
    <p:sldId id="431" r:id="rId27"/>
    <p:sldId id="432" r:id="rId28"/>
    <p:sldId id="433" r:id="rId29"/>
    <p:sldId id="434" r:id="rId30"/>
    <p:sldId id="435" r:id="rId31"/>
    <p:sldId id="437" r:id="rId32"/>
    <p:sldId id="293" r:id="rId33"/>
    <p:sldId id="256" r:id="rId34"/>
  </p:sldIdLst>
  <p:sldSz cx="9144000" cy="6858000" type="screen4x3"/>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5">
          <p15:clr>
            <a:srgbClr val="A4A3A4"/>
          </p15:clr>
        </p15:guide>
        <p15:guide id="2" pos="2305">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idRNOpavngfvggnEYsHQtn76PyY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BBF1472-477C-C9F2-F2CB-EFCED6EFB03A}" name="Pastor Jason Kauranen" initials="PK" userId="e0c3930084765aa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C09B6C-4510-4A28-9FDE-8388BB6C3A78}" v="82" dt="2026-04-05T03:21:59.5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4" autoAdjust="0"/>
    <p:restoredTop sz="94718"/>
  </p:normalViewPr>
  <p:slideViewPr>
    <p:cSldViewPr snapToGrid="0">
      <p:cViewPr varScale="1">
        <p:scale>
          <a:sx n="82" d="100"/>
          <a:sy n="82" d="100"/>
        </p:scale>
        <p:origin x="62" y="178"/>
      </p:cViewPr>
      <p:guideLst>
        <p:guide orient="horz" pos="2160"/>
        <p:guide pos="2880"/>
      </p:guideLst>
    </p:cSldViewPr>
  </p:slideViewPr>
  <p:notesTextViewPr>
    <p:cViewPr>
      <p:scale>
        <a:sx n="3" d="2"/>
        <a:sy n="3" d="2"/>
      </p:scale>
      <p:origin x="0" y="0"/>
    </p:cViewPr>
  </p:notesTextViewPr>
  <p:notesViewPr>
    <p:cSldViewPr snapToGrid="0">
      <p:cViewPr varScale="1">
        <p:scale>
          <a:sx n="100" d="100"/>
          <a:sy n="100" d="100"/>
        </p:scale>
        <p:origin x="0" y="0"/>
      </p:cViewPr>
      <p:guideLst>
        <p:guide orient="horz" pos="3025"/>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3" Type="http://customschemas.google.com/relationships/presentationmetadata" Target="metadata"/><Relationship Id="rId58"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60"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56"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5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tor Jason Kauranen" userId="e0c3930084765aaa" providerId="LiveId" clId="{A438F859-A371-4CA2-BA51-2B86427404E9}"/>
    <pc:docChg chg="undo redo custSel addSld delSld modSld sldOrd modMainMaster">
      <pc:chgData name="Pastor Jason Kauranen" userId="e0c3930084765aaa" providerId="LiveId" clId="{A438F859-A371-4CA2-BA51-2B86427404E9}" dt="2026-04-05T03:47:38.408" v="11645"/>
      <pc:docMkLst>
        <pc:docMk/>
      </pc:docMkLst>
      <pc:sldChg chg="modSp mod ord setBg modClrScheme chgLayout">
        <pc:chgData name="Pastor Jason Kauranen" userId="e0c3930084765aaa" providerId="LiveId" clId="{A438F859-A371-4CA2-BA51-2B86427404E9}" dt="2026-04-05T03:47:38.408" v="11645"/>
        <pc:sldMkLst>
          <pc:docMk/>
          <pc:sldMk cId="0" sldId="256"/>
        </pc:sldMkLst>
        <pc:spChg chg="mod ord">
          <ac:chgData name="Pastor Jason Kauranen" userId="e0c3930084765aaa" providerId="LiveId" clId="{A438F859-A371-4CA2-BA51-2B86427404E9}" dt="2026-04-04T23:38:34.890" v="11111" actId="20577"/>
          <ac:spMkLst>
            <pc:docMk/>
            <pc:sldMk cId="0" sldId="256"/>
            <ac:spMk id="85" creationId="{00000000-0000-0000-0000-000000000000}"/>
          </ac:spMkLst>
        </pc:spChg>
      </pc:sldChg>
      <pc:sldChg chg="modSp mod">
        <pc:chgData name="Pastor Jason Kauranen" userId="e0c3930084765aaa" providerId="LiveId" clId="{A438F859-A371-4CA2-BA51-2B86427404E9}" dt="2026-04-04T23:39:00.330" v="11120" actId="20577"/>
        <pc:sldMkLst>
          <pc:docMk/>
          <pc:sldMk cId="2247099848" sldId="294"/>
        </pc:sldMkLst>
        <pc:spChg chg="mod">
          <ac:chgData name="Pastor Jason Kauranen" userId="e0c3930084765aaa" providerId="LiveId" clId="{A438F859-A371-4CA2-BA51-2B86427404E9}" dt="2026-04-04T23:39:00.330" v="11120" actId="20577"/>
          <ac:spMkLst>
            <pc:docMk/>
            <pc:sldMk cId="2247099848" sldId="294"/>
            <ac:spMk id="90" creationId="{898EF765-68A0-ED2B-849E-E8A2678184C9}"/>
          </ac:spMkLst>
        </pc:spChg>
      </pc:sldChg>
      <pc:sldChg chg="modSp new add del mod">
        <pc:chgData name="Pastor Jason Kauranen" userId="e0c3930084765aaa" providerId="LiveId" clId="{A438F859-A371-4CA2-BA51-2B86427404E9}" dt="2026-04-04T23:43:33.328" v="11127" actId="47"/>
        <pc:sldMkLst>
          <pc:docMk/>
          <pc:sldMk cId="1357190408" sldId="395"/>
        </pc:sldMkLst>
      </pc:sldChg>
      <pc:sldChg chg="modSp new del mod">
        <pc:chgData name="Pastor Jason Kauranen" userId="e0c3930084765aaa" providerId="LiveId" clId="{A438F859-A371-4CA2-BA51-2B86427404E9}" dt="2026-04-04T23:43:37.494" v="11130" actId="47"/>
        <pc:sldMkLst>
          <pc:docMk/>
          <pc:sldMk cId="3472795383" sldId="396"/>
        </pc:sldMkLst>
      </pc:sldChg>
      <pc:sldChg chg="modSp new del mod">
        <pc:chgData name="Pastor Jason Kauranen" userId="e0c3930084765aaa" providerId="LiveId" clId="{A438F859-A371-4CA2-BA51-2B86427404E9}" dt="2026-04-04T23:43:38.952" v="11132" actId="47"/>
        <pc:sldMkLst>
          <pc:docMk/>
          <pc:sldMk cId="1737307018" sldId="397"/>
        </pc:sldMkLst>
      </pc:sldChg>
      <pc:sldChg chg="modSp new del mod">
        <pc:chgData name="Pastor Jason Kauranen" userId="e0c3930084765aaa" providerId="LiveId" clId="{A438F859-A371-4CA2-BA51-2B86427404E9}" dt="2026-04-04T23:43:44.306" v="11138" actId="47"/>
        <pc:sldMkLst>
          <pc:docMk/>
          <pc:sldMk cId="3900975895" sldId="398"/>
        </pc:sldMkLst>
      </pc:sldChg>
      <pc:sldChg chg="modSp new del mod">
        <pc:chgData name="Pastor Jason Kauranen" userId="e0c3930084765aaa" providerId="LiveId" clId="{A438F859-A371-4CA2-BA51-2B86427404E9}" dt="2026-04-04T23:43:45.656" v="11140" actId="47"/>
        <pc:sldMkLst>
          <pc:docMk/>
          <pc:sldMk cId="4060460203" sldId="399"/>
        </pc:sldMkLst>
      </pc:sldChg>
      <pc:sldChg chg="modSp new del mod">
        <pc:chgData name="Pastor Jason Kauranen" userId="e0c3930084765aaa" providerId="LiveId" clId="{A438F859-A371-4CA2-BA51-2B86427404E9}" dt="2026-04-04T23:43:47.521" v="11143" actId="47"/>
        <pc:sldMkLst>
          <pc:docMk/>
          <pc:sldMk cId="1012505290" sldId="400"/>
        </pc:sldMkLst>
      </pc:sldChg>
      <pc:sldChg chg="modSp new del mod">
        <pc:chgData name="Pastor Jason Kauranen" userId="e0c3930084765aaa" providerId="LiveId" clId="{A438F859-A371-4CA2-BA51-2B86427404E9}" dt="2026-04-04T23:43:50.733" v="11147" actId="47"/>
        <pc:sldMkLst>
          <pc:docMk/>
          <pc:sldMk cId="2458205723" sldId="401"/>
        </pc:sldMkLst>
      </pc:sldChg>
      <pc:sldChg chg="modSp new del mod">
        <pc:chgData name="Pastor Jason Kauranen" userId="e0c3930084765aaa" providerId="LiveId" clId="{A438F859-A371-4CA2-BA51-2B86427404E9}" dt="2026-04-04T23:43:53.034" v="11150" actId="47"/>
        <pc:sldMkLst>
          <pc:docMk/>
          <pc:sldMk cId="1881124214" sldId="402"/>
        </pc:sldMkLst>
      </pc:sldChg>
      <pc:sldChg chg="modSp new del mod">
        <pc:chgData name="Pastor Jason Kauranen" userId="e0c3930084765aaa" providerId="LiveId" clId="{A438F859-A371-4CA2-BA51-2B86427404E9}" dt="2026-04-04T23:43:59.946" v="11155" actId="47"/>
        <pc:sldMkLst>
          <pc:docMk/>
          <pc:sldMk cId="3081708752" sldId="403"/>
        </pc:sldMkLst>
      </pc:sldChg>
      <pc:sldChg chg="modSp new del mod">
        <pc:chgData name="Pastor Jason Kauranen" userId="e0c3930084765aaa" providerId="LiveId" clId="{A438F859-A371-4CA2-BA51-2B86427404E9}" dt="2026-04-04T23:44:01.055" v="11156" actId="47"/>
        <pc:sldMkLst>
          <pc:docMk/>
          <pc:sldMk cId="3274879409" sldId="404"/>
        </pc:sldMkLst>
      </pc:sldChg>
      <pc:sldChg chg="modSp new del mod">
        <pc:chgData name="Pastor Jason Kauranen" userId="e0c3930084765aaa" providerId="LiveId" clId="{A438F859-A371-4CA2-BA51-2B86427404E9}" dt="2026-04-04T23:44:01.663" v="11157" actId="47"/>
        <pc:sldMkLst>
          <pc:docMk/>
          <pc:sldMk cId="134423187" sldId="405"/>
        </pc:sldMkLst>
      </pc:sldChg>
      <pc:sldChg chg="modSp new del mod">
        <pc:chgData name="Pastor Jason Kauranen" userId="e0c3930084765aaa" providerId="LiveId" clId="{A438F859-A371-4CA2-BA51-2B86427404E9}" dt="2026-04-04T23:44:02.284" v="11158" actId="47"/>
        <pc:sldMkLst>
          <pc:docMk/>
          <pc:sldMk cId="3004309519" sldId="406"/>
        </pc:sldMkLst>
      </pc:sldChg>
      <pc:sldChg chg="modSp new del mod">
        <pc:chgData name="Pastor Jason Kauranen" userId="e0c3930084765aaa" providerId="LiveId" clId="{A438F859-A371-4CA2-BA51-2B86427404E9}" dt="2026-04-04T23:44:07.529" v="11159" actId="47"/>
        <pc:sldMkLst>
          <pc:docMk/>
          <pc:sldMk cId="1871705714" sldId="407"/>
        </pc:sldMkLst>
      </pc:sldChg>
      <pc:sldChg chg="modSp new del mod">
        <pc:chgData name="Pastor Jason Kauranen" userId="e0c3930084765aaa" providerId="LiveId" clId="{A438F859-A371-4CA2-BA51-2B86427404E9}" dt="2026-04-04T23:44:15.473" v="11161" actId="47"/>
        <pc:sldMkLst>
          <pc:docMk/>
          <pc:sldMk cId="3912787004" sldId="408"/>
        </pc:sldMkLst>
      </pc:sldChg>
      <pc:sldChg chg="modSp new mod ord">
        <pc:chgData name="Pastor Jason Kauranen" userId="e0c3930084765aaa" providerId="LiveId" clId="{A438F859-A371-4CA2-BA51-2B86427404E9}" dt="2026-04-05T00:54:22.029" v="11228" actId="20577"/>
        <pc:sldMkLst>
          <pc:docMk/>
          <pc:sldMk cId="3981211630" sldId="409"/>
        </pc:sldMkLst>
        <pc:spChg chg="mod">
          <ac:chgData name="Pastor Jason Kauranen" userId="e0c3930084765aaa" providerId="LiveId" clId="{A438F859-A371-4CA2-BA51-2B86427404E9}" dt="2026-04-05T00:54:22.029" v="11228" actId="20577"/>
          <ac:spMkLst>
            <pc:docMk/>
            <pc:sldMk cId="3981211630" sldId="409"/>
            <ac:spMk id="2" creationId="{48C999E8-3FB5-5657-7E4D-6611EBCF1E68}"/>
          </ac:spMkLst>
        </pc:spChg>
      </pc:sldChg>
      <pc:sldChg chg="modSp new mod">
        <pc:chgData name="Pastor Jason Kauranen" userId="e0c3930084765aaa" providerId="LiveId" clId="{A438F859-A371-4CA2-BA51-2B86427404E9}" dt="2026-04-05T00:50:33.775" v="11198" actId="20577"/>
        <pc:sldMkLst>
          <pc:docMk/>
          <pc:sldMk cId="3613422052" sldId="410"/>
        </pc:sldMkLst>
        <pc:spChg chg="mod">
          <ac:chgData name="Pastor Jason Kauranen" userId="e0c3930084765aaa" providerId="LiveId" clId="{A438F859-A371-4CA2-BA51-2B86427404E9}" dt="2026-04-05T00:50:33.775" v="11198" actId="20577"/>
          <ac:spMkLst>
            <pc:docMk/>
            <pc:sldMk cId="3613422052" sldId="410"/>
            <ac:spMk id="2" creationId="{C38AE2DC-4ABB-E260-3902-17DF82E58371}"/>
          </ac:spMkLst>
        </pc:spChg>
      </pc:sldChg>
      <pc:sldChg chg="modSp new del mod">
        <pc:chgData name="Pastor Jason Kauranen" userId="e0c3930084765aaa" providerId="LiveId" clId="{A438F859-A371-4CA2-BA51-2B86427404E9}" dt="2026-04-04T23:40:49.900" v="11121" actId="47"/>
        <pc:sldMkLst>
          <pc:docMk/>
          <pc:sldMk cId="4162464436" sldId="410"/>
        </pc:sldMkLst>
      </pc:sldChg>
      <pc:sldChg chg="modSp new mod">
        <pc:chgData name="Pastor Jason Kauranen" userId="e0c3930084765aaa" providerId="LiveId" clId="{A438F859-A371-4CA2-BA51-2B86427404E9}" dt="2026-04-05T00:51:28.855" v="11204" actId="20577"/>
        <pc:sldMkLst>
          <pc:docMk/>
          <pc:sldMk cId="950735098" sldId="411"/>
        </pc:sldMkLst>
        <pc:spChg chg="mod">
          <ac:chgData name="Pastor Jason Kauranen" userId="e0c3930084765aaa" providerId="LiveId" clId="{A438F859-A371-4CA2-BA51-2B86427404E9}" dt="2026-04-05T00:51:28.855" v="11204" actId="20577"/>
          <ac:spMkLst>
            <pc:docMk/>
            <pc:sldMk cId="950735098" sldId="411"/>
            <ac:spMk id="2" creationId="{4E08FFA8-46A1-9CAB-8DAF-D4FB4DC09465}"/>
          </ac:spMkLst>
        </pc:spChg>
      </pc:sldChg>
      <pc:sldChg chg="modSp new del mod">
        <pc:chgData name="Pastor Jason Kauranen" userId="e0c3930084765aaa" providerId="LiveId" clId="{A438F859-A371-4CA2-BA51-2B86427404E9}" dt="2026-04-04T23:43:29.079" v="11123" actId="47"/>
        <pc:sldMkLst>
          <pc:docMk/>
          <pc:sldMk cId="1465416045" sldId="411"/>
        </pc:sldMkLst>
      </pc:sldChg>
      <pc:sldChg chg="modSp new del mod ord">
        <pc:chgData name="Pastor Jason Kauranen" userId="e0c3930084765aaa" providerId="LiveId" clId="{A438F859-A371-4CA2-BA51-2B86427404E9}" dt="2026-04-04T23:40:52.222" v="11122" actId="47"/>
        <pc:sldMkLst>
          <pc:docMk/>
          <pc:sldMk cId="2369413376" sldId="412"/>
        </pc:sldMkLst>
      </pc:sldChg>
      <pc:sldChg chg="modSp new mod">
        <pc:chgData name="Pastor Jason Kauranen" userId="e0c3930084765aaa" providerId="LiveId" clId="{A438F859-A371-4CA2-BA51-2B86427404E9}" dt="2026-04-05T00:51:53.714" v="11206"/>
        <pc:sldMkLst>
          <pc:docMk/>
          <pc:sldMk cId="3204336927" sldId="412"/>
        </pc:sldMkLst>
        <pc:spChg chg="mod">
          <ac:chgData name="Pastor Jason Kauranen" userId="e0c3930084765aaa" providerId="LiveId" clId="{A438F859-A371-4CA2-BA51-2B86427404E9}" dt="2026-04-05T00:51:53.714" v="11206"/>
          <ac:spMkLst>
            <pc:docMk/>
            <pc:sldMk cId="3204336927" sldId="412"/>
            <ac:spMk id="2" creationId="{676949F1-8916-46FA-B9FC-418446F08A1C}"/>
          </ac:spMkLst>
        </pc:spChg>
      </pc:sldChg>
      <pc:sldChg chg="modSp new mod">
        <pc:chgData name="Pastor Jason Kauranen" userId="e0c3930084765aaa" providerId="LiveId" clId="{A438F859-A371-4CA2-BA51-2B86427404E9}" dt="2026-04-05T00:52:37.643" v="11217" actId="20577"/>
        <pc:sldMkLst>
          <pc:docMk/>
          <pc:sldMk cId="172131398" sldId="413"/>
        </pc:sldMkLst>
        <pc:spChg chg="mod">
          <ac:chgData name="Pastor Jason Kauranen" userId="e0c3930084765aaa" providerId="LiveId" clId="{A438F859-A371-4CA2-BA51-2B86427404E9}" dt="2026-04-05T00:52:37.643" v="11217" actId="20577"/>
          <ac:spMkLst>
            <pc:docMk/>
            <pc:sldMk cId="172131398" sldId="413"/>
            <ac:spMk id="2" creationId="{EFAE4E66-389B-A2C5-7331-BA699FFA3A8A}"/>
          </ac:spMkLst>
        </pc:spChg>
      </pc:sldChg>
      <pc:sldChg chg="modSp new del mod">
        <pc:chgData name="Pastor Jason Kauranen" userId="e0c3930084765aaa" providerId="LiveId" clId="{A438F859-A371-4CA2-BA51-2B86427404E9}" dt="2026-04-04T23:43:30.988" v="11124" actId="47"/>
        <pc:sldMkLst>
          <pc:docMk/>
          <pc:sldMk cId="2827451987" sldId="413"/>
        </pc:sldMkLst>
      </pc:sldChg>
      <pc:sldChg chg="modSp new del mod">
        <pc:chgData name="Pastor Jason Kauranen" userId="e0c3930084765aaa" providerId="LiveId" clId="{A438F859-A371-4CA2-BA51-2B86427404E9}" dt="2026-04-04T23:43:31.749" v="11125" actId="47"/>
        <pc:sldMkLst>
          <pc:docMk/>
          <pc:sldMk cId="1396252259" sldId="414"/>
        </pc:sldMkLst>
      </pc:sldChg>
      <pc:sldChg chg="modSp new mod">
        <pc:chgData name="Pastor Jason Kauranen" userId="e0c3930084765aaa" providerId="LiveId" clId="{A438F859-A371-4CA2-BA51-2B86427404E9}" dt="2026-04-05T00:53:18.938" v="11224" actId="20577"/>
        <pc:sldMkLst>
          <pc:docMk/>
          <pc:sldMk cId="1886305450" sldId="414"/>
        </pc:sldMkLst>
        <pc:spChg chg="mod">
          <ac:chgData name="Pastor Jason Kauranen" userId="e0c3930084765aaa" providerId="LiveId" clId="{A438F859-A371-4CA2-BA51-2B86427404E9}" dt="2026-04-05T00:53:18.938" v="11224" actId="20577"/>
          <ac:spMkLst>
            <pc:docMk/>
            <pc:sldMk cId="1886305450" sldId="414"/>
            <ac:spMk id="2" creationId="{9C7FC32A-326D-1F6D-8F8E-5B2391EF8678}"/>
          </ac:spMkLst>
        </pc:spChg>
      </pc:sldChg>
      <pc:sldChg chg="modSp new del mod">
        <pc:chgData name="Pastor Jason Kauranen" userId="e0c3930084765aaa" providerId="LiveId" clId="{A438F859-A371-4CA2-BA51-2B86427404E9}" dt="2026-04-04T23:43:32.524" v="11126" actId="47"/>
        <pc:sldMkLst>
          <pc:docMk/>
          <pc:sldMk cId="477512057" sldId="415"/>
        </pc:sldMkLst>
      </pc:sldChg>
      <pc:sldChg chg="modSp new mod">
        <pc:chgData name="Pastor Jason Kauranen" userId="e0c3930084765aaa" providerId="LiveId" clId="{A438F859-A371-4CA2-BA51-2B86427404E9}" dt="2026-04-05T01:07:41.719" v="11244" actId="20577"/>
        <pc:sldMkLst>
          <pc:docMk/>
          <pc:sldMk cId="4232227596" sldId="415"/>
        </pc:sldMkLst>
        <pc:spChg chg="mod">
          <ac:chgData name="Pastor Jason Kauranen" userId="e0c3930084765aaa" providerId="LiveId" clId="{A438F859-A371-4CA2-BA51-2B86427404E9}" dt="2026-04-05T01:07:41.719" v="11244" actId="20577"/>
          <ac:spMkLst>
            <pc:docMk/>
            <pc:sldMk cId="4232227596" sldId="415"/>
            <ac:spMk id="2" creationId="{EB92E43B-DCC7-E7A0-8A41-BBD0B6A96A78}"/>
          </ac:spMkLst>
        </pc:spChg>
      </pc:sldChg>
      <pc:sldChg chg="modSp new mod">
        <pc:chgData name="Pastor Jason Kauranen" userId="e0c3930084765aaa" providerId="LiveId" clId="{A438F859-A371-4CA2-BA51-2B86427404E9}" dt="2026-04-05T01:04:15.393" v="11239" actId="20577"/>
        <pc:sldMkLst>
          <pc:docMk/>
          <pc:sldMk cId="2808449547" sldId="416"/>
        </pc:sldMkLst>
        <pc:spChg chg="mod">
          <ac:chgData name="Pastor Jason Kauranen" userId="e0c3930084765aaa" providerId="LiveId" clId="{A438F859-A371-4CA2-BA51-2B86427404E9}" dt="2026-04-05T01:04:15.393" v="11239" actId="20577"/>
          <ac:spMkLst>
            <pc:docMk/>
            <pc:sldMk cId="2808449547" sldId="416"/>
            <ac:spMk id="2" creationId="{271A5196-8A37-9B6C-DE6C-A1B0221C32DD}"/>
          </ac:spMkLst>
        </pc:spChg>
      </pc:sldChg>
      <pc:sldChg chg="modSp new del mod">
        <pc:chgData name="Pastor Jason Kauranen" userId="e0c3930084765aaa" providerId="LiveId" clId="{A438F859-A371-4CA2-BA51-2B86427404E9}" dt="2026-04-04T23:43:35.155" v="11128" actId="47"/>
        <pc:sldMkLst>
          <pc:docMk/>
          <pc:sldMk cId="3502399491" sldId="416"/>
        </pc:sldMkLst>
      </pc:sldChg>
      <pc:sldChg chg="modSp new mod">
        <pc:chgData name="Pastor Jason Kauranen" userId="e0c3930084765aaa" providerId="LiveId" clId="{A438F859-A371-4CA2-BA51-2B86427404E9}" dt="2026-04-05T01:06:12.594" v="11241"/>
        <pc:sldMkLst>
          <pc:docMk/>
          <pc:sldMk cId="23256764" sldId="417"/>
        </pc:sldMkLst>
        <pc:spChg chg="mod">
          <ac:chgData name="Pastor Jason Kauranen" userId="e0c3930084765aaa" providerId="LiveId" clId="{A438F859-A371-4CA2-BA51-2B86427404E9}" dt="2026-04-05T01:06:12.594" v="11241"/>
          <ac:spMkLst>
            <pc:docMk/>
            <pc:sldMk cId="23256764" sldId="417"/>
            <ac:spMk id="2" creationId="{FC053D41-7FAF-A6ED-60CD-0116ABE83E8E}"/>
          </ac:spMkLst>
        </pc:spChg>
      </pc:sldChg>
      <pc:sldChg chg="modSp new del mod">
        <pc:chgData name="Pastor Jason Kauranen" userId="e0c3930084765aaa" providerId="LiveId" clId="{A438F859-A371-4CA2-BA51-2B86427404E9}" dt="2026-04-04T23:43:35.931" v="11129" actId="47"/>
        <pc:sldMkLst>
          <pc:docMk/>
          <pc:sldMk cId="1464081741" sldId="417"/>
        </pc:sldMkLst>
      </pc:sldChg>
      <pc:sldChg chg="modSp new del mod">
        <pc:chgData name="Pastor Jason Kauranen" userId="e0c3930084765aaa" providerId="LiveId" clId="{A438F859-A371-4CA2-BA51-2B86427404E9}" dt="2026-04-04T23:43:38.226" v="11131" actId="47"/>
        <pc:sldMkLst>
          <pc:docMk/>
          <pc:sldMk cId="3449577725" sldId="418"/>
        </pc:sldMkLst>
      </pc:sldChg>
      <pc:sldChg chg="modSp new mod">
        <pc:chgData name="Pastor Jason Kauranen" userId="e0c3930084765aaa" providerId="LiveId" clId="{A438F859-A371-4CA2-BA51-2B86427404E9}" dt="2026-04-05T01:25:59.436" v="11250" actId="20577"/>
        <pc:sldMkLst>
          <pc:docMk/>
          <pc:sldMk cId="3752855488" sldId="418"/>
        </pc:sldMkLst>
        <pc:spChg chg="mod">
          <ac:chgData name="Pastor Jason Kauranen" userId="e0c3930084765aaa" providerId="LiveId" clId="{A438F859-A371-4CA2-BA51-2B86427404E9}" dt="2026-04-05T01:25:59.436" v="11250" actId="20577"/>
          <ac:spMkLst>
            <pc:docMk/>
            <pc:sldMk cId="3752855488" sldId="418"/>
            <ac:spMk id="2" creationId="{DC9B7E9A-5A05-2E37-AAE2-0A40D23839CA}"/>
          </ac:spMkLst>
        </pc:spChg>
      </pc:sldChg>
      <pc:sldChg chg="modSp new del mod">
        <pc:chgData name="Pastor Jason Kauranen" userId="e0c3930084765aaa" providerId="LiveId" clId="{A438F859-A371-4CA2-BA51-2B86427404E9}" dt="2026-04-04T23:43:39.557" v="11133" actId="47"/>
        <pc:sldMkLst>
          <pc:docMk/>
          <pc:sldMk cId="1277658760" sldId="419"/>
        </pc:sldMkLst>
      </pc:sldChg>
      <pc:sldChg chg="modSp new mod">
        <pc:chgData name="Pastor Jason Kauranen" userId="e0c3930084765aaa" providerId="LiveId" clId="{A438F859-A371-4CA2-BA51-2B86427404E9}" dt="2026-04-05T01:36:10.263" v="11256" actId="20577"/>
        <pc:sldMkLst>
          <pc:docMk/>
          <pc:sldMk cId="2258114172" sldId="419"/>
        </pc:sldMkLst>
        <pc:spChg chg="mod">
          <ac:chgData name="Pastor Jason Kauranen" userId="e0c3930084765aaa" providerId="LiveId" clId="{A438F859-A371-4CA2-BA51-2B86427404E9}" dt="2026-04-05T01:36:10.263" v="11256" actId="20577"/>
          <ac:spMkLst>
            <pc:docMk/>
            <pc:sldMk cId="2258114172" sldId="419"/>
            <ac:spMk id="2" creationId="{E468948A-4D34-EC13-884F-A0C686EE81B3}"/>
          </ac:spMkLst>
        </pc:spChg>
      </pc:sldChg>
      <pc:sldChg chg="modSp new del mod">
        <pc:chgData name="Pastor Jason Kauranen" userId="e0c3930084765aaa" providerId="LiveId" clId="{A438F859-A371-4CA2-BA51-2B86427404E9}" dt="2026-04-04T23:43:40.110" v="11134" actId="47"/>
        <pc:sldMkLst>
          <pc:docMk/>
          <pc:sldMk cId="750782240" sldId="420"/>
        </pc:sldMkLst>
      </pc:sldChg>
      <pc:sldChg chg="modSp new mod">
        <pc:chgData name="Pastor Jason Kauranen" userId="e0c3930084765aaa" providerId="LiveId" clId="{A438F859-A371-4CA2-BA51-2B86427404E9}" dt="2026-04-05T01:37:06.962" v="11257"/>
        <pc:sldMkLst>
          <pc:docMk/>
          <pc:sldMk cId="3965676206" sldId="420"/>
        </pc:sldMkLst>
        <pc:spChg chg="mod">
          <ac:chgData name="Pastor Jason Kauranen" userId="e0c3930084765aaa" providerId="LiveId" clId="{A438F859-A371-4CA2-BA51-2B86427404E9}" dt="2026-04-05T01:37:06.962" v="11257"/>
          <ac:spMkLst>
            <pc:docMk/>
            <pc:sldMk cId="3965676206" sldId="420"/>
            <ac:spMk id="2" creationId="{A7B03E4B-7C86-D88B-2B57-38ACF11C7BBE}"/>
          </ac:spMkLst>
        </pc:spChg>
      </pc:sldChg>
      <pc:sldChg chg="modSp new del mod">
        <pc:chgData name="Pastor Jason Kauranen" userId="e0c3930084765aaa" providerId="LiveId" clId="{A438F859-A371-4CA2-BA51-2B86427404E9}" dt="2026-04-04T23:43:40.706" v="11135" actId="47"/>
        <pc:sldMkLst>
          <pc:docMk/>
          <pc:sldMk cId="1459146229" sldId="421"/>
        </pc:sldMkLst>
      </pc:sldChg>
      <pc:sldChg chg="modSp new mod">
        <pc:chgData name="Pastor Jason Kauranen" userId="e0c3930084765aaa" providerId="LiveId" clId="{A438F859-A371-4CA2-BA51-2B86427404E9}" dt="2026-04-05T01:39:31.205" v="11261" actId="20577"/>
        <pc:sldMkLst>
          <pc:docMk/>
          <pc:sldMk cId="2997908900" sldId="421"/>
        </pc:sldMkLst>
        <pc:spChg chg="mod">
          <ac:chgData name="Pastor Jason Kauranen" userId="e0c3930084765aaa" providerId="LiveId" clId="{A438F859-A371-4CA2-BA51-2B86427404E9}" dt="2026-04-05T01:39:31.205" v="11261" actId="20577"/>
          <ac:spMkLst>
            <pc:docMk/>
            <pc:sldMk cId="2997908900" sldId="421"/>
            <ac:spMk id="2" creationId="{48A7DE3D-43F4-1272-C058-CEA96A8FD441}"/>
          </ac:spMkLst>
        </pc:spChg>
      </pc:sldChg>
      <pc:sldChg chg="modSp new del mod">
        <pc:chgData name="Pastor Jason Kauranen" userId="e0c3930084765aaa" providerId="LiveId" clId="{A438F859-A371-4CA2-BA51-2B86427404E9}" dt="2026-04-04T23:43:42.066" v="11136" actId="47"/>
        <pc:sldMkLst>
          <pc:docMk/>
          <pc:sldMk cId="2001131622" sldId="422"/>
        </pc:sldMkLst>
      </pc:sldChg>
      <pc:sldChg chg="modSp new mod">
        <pc:chgData name="Pastor Jason Kauranen" userId="e0c3930084765aaa" providerId="LiveId" clId="{A438F859-A371-4CA2-BA51-2B86427404E9}" dt="2026-04-05T02:02:14.504" v="11278" actId="20577"/>
        <pc:sldMkLst>
          <pc:docMk/>
          <pc:sldMk cId="2769504569" sldId="422"/>
        </pc:sldMkLst>
        <pc:spChg chg="mod">
          <ac:chgData name="Pastor Jason Kauranen" userId="e0c3930084765aaa" providerId="LiveId" clId="{A438F859-A371-4CA2-BA51-2B86427404E9}" dt="2026-04-05T02:02:14.504" v="11278" actId="20577"/>
          <ac:spMkLst>
            <pc:docMk/>
            <pc:sldMk cId="2769504569" sldId="422"/>
            <ac:spMk id="2" creationId="{16564E66-A7FE-0306-849F-4C6672833E58}"/>
          </ac:spMkLst>
        </pc:spChg>
      </pc:sldChg>
      <pc:sldChg chg="modSp new del mod">
        <pc:chgData name="Pastor Jason Kauranen" userId="e0c3930084765aaa" providerId="LiveId" clId="{A438F859-A371-4CA2-BA51-2B86427404E9}" dt="2026-04-04T23:43:43.260" v="11137" actId="47"/>
        <pc:sldMkLst>
          <pc:docMk/>
          <pc:sldMk cId="1925598595" sldId="423"/>
        </pc:sldMkLst>
      </pc:sldChg>
      <pc:sldChg chg="modSp new mod">
        <pc:chgData name="Pastor Jason Kauranen" userId="e0c3930084765aaa" providerId="LiveId" clId="{A438F859-A371-4CA2-BA51-2B86427404E9}" dt="2026-04-05T02:04:44.847" v="11282" actId="20577"/>
        <pc:sldMkLst>
          <pc:docMk/>
          <pc:sldMk cId="3821327356" sldId="423"/>
        </pc:sldMkLst>
        <pc:spChg chg="mod">
          <ac:chgData name="Pastor Jason Kauranen" userId="e0c3930084765aaa" providerId="LiveId" clId="{A438F859-A371-4CA2-BA51-2B86427404E9}" dt="2026-04-05T02:04:44.847" v="11282" actId="20577"/>
          <ac:spMkLst>
            <pc:docMk/>
            <pc:sldMk cId="3821327356" sldId="423"/>
            <ac:spMk id="2" creationId="{1FC663E5-231F-CAC5-7C42-23784230EA9D}"/>
          </ac:spMkLst>
        </pc:spChg>
      </pc:sldChg>
      <pc:sldChg chg="modSp new del mod">
        <pc:chgData name="Pastor Jason Kauranen" userId="e0c3930084765aaa" providerId="LiveId" clId="{A438F859-A371-4CA2-BA51-2B86427404E9}" dt="2026-04-04T23:43:45.038" v="11139" actId="47"/>
        <pc:sldMkLst>
          <pc:docMk/>
          <pc:sldMk cId="2790898576" sldId="424"/>
        </pc:sldMkLst>
      </pc:sldChg>
      <pc:sldChg chg="modSp new mod">
        <pc:chgData name="Pastor Jason Kauranen" userId="e0c3930084765aaa" providerId="LiveId" clId="{A438F859-A371-4CA2-BA51-2B86427404E9}" dt="2026-04-05T02:10:30.568" v="11286" actId="20577"/>
        <pc:sldMkLst>
          <pc:docMk/>
          <pc:sldMk cId="2876647623" sldId="424"/>
        </pc:sldMkLst>
        <pc:spChg chg="mod">
          <ac:chgData name="Pastor Jason Kauranen" userId="e0c3930084765aaa" providerId="LiveId" clId="{A438F859-A371-4CA2-BA51-2B86427404E9}" dt="2026-04-05T02:10:30.568" v="11286" actId="20577"/>
          <ac:spMkLst>
            <pc:docMk/>
            <pc:sldMk cId="2876647623" sldId="424"/>
            <ac:spMk id="2" creationId="{0904D995-F56B-6A57-48B8-8325ADEA8DC7}"/>
          </ac:spMkLst>
        </pc:spChg>
      </pc:sldChg>
      <pc:sldChg chg="modSp new del mod">
        <pc:chgData name="Pastor Jason Kauranen" userId="e0c3930084765aaa" providerId="LiveId" clId="{A438F859-A371-4CA2-BA51-2B86427404E9}" dt="2026-04-04T23:43:46.339" v="11141" actId="47"/>
        <pc:sldMkLst>
          <pc:docMk/>
          <pc:sldMk cId="2555176114" sldId="425"/>
        </pc:sldMkLst>
      </pc:sldChg>
      <pc:sldChg chg="modSp new mod">
        <pc:chgData name="Pastor Jason Kauranen" userId="e0c3930084765aaa" providerId="LiveId" clId="{A438F859-A371-4CA2-BA51-2B86427404E9}" dt="2026-04-05T02:15:17.090" v="11293" actId="20577"/>
        <pc:sldMkLst>
          <pc:docMk/>
          <pc:sldMk cId="3580626500" sldId="425"/>
        </pc:sldMkLst>
        <pc:spChg chg="mod">
          <ac:chgData name="Pastor Jason Kauranen" userId="e0c3930084765aaa" providerId="LiveId" clId="{A438F859-A371-4CA2-BA51-2B86427404E9}" dt="2026-04-05T02:15:17.090" v="11293" actId="20577"/>
          <ac:spMkLst>
            <pc:docMk/>
            <pc:sldMk cId="3580626500" sldId="425"/>
            <ac:spMk id="2" creationId="{350D2177-DD3B-C623-D48C-2F330100460E}"/>
          </ac:spMkLst>
        </pc:spChg>
      </pc:sldChg>
      <pc:sldChg chg="modSp new del mod">
        <pc:chgData name="Pastor Jason Kauranen" userId="e0c3930084765aaa" providerId="LiveId" clId="{A438F859-A371-4CA2-BA51-2B86427404E9}" dt="2026-04-04T23:43:46.928" v="11142" actId="47"/>
        <pc:sldMkLst>
          <pc:docMk/>
          <pc:sldMk cId="3442610153" sldId="426"/>
        </pc:sldMkLst>
      </pc:sldChg>
      <pc:sldChg chg="modSp new mod">
        <pc:chgData name="Pastor Jason Kauranen" userId="e0c3930084765aaa" providerId="LiveId" clId="{A438F859-A371-4CA2-BA51-2B86427404E9}" dt="2026-04-05T02:15:38.874" v="11295"/>
        <pc:sldMkLst>
          <pc:docMk/>
          <pc:sldMk cId="4052261199" sldId="426"/>
        </pc:sldMkLst>
        <pc:spChg chg="mod">
          <ac:chgData name="Pastor Jason Kauranen" userId="e0c3930084765aaa" providerId="LiveId" clId="{A438F859-A371-4CA2-BA51-2B86427404E9}" dt="2026-04-05T02:15:38.874" v="11295"/>
          <ac:spMkLst>
            <pc:docMk/>
            <pc:sldMk cId="4052261199" sldId="426"/>
            <ac:spMk id="2" creationId="{F7C67F85-CA2D-8240-1958-2E2E79EE6D78}"/>
          </ac:spMkLst>
        </pc:spChg>
      </pc:sldChg>
      <pc:sldChg chg="modSp new mod">
        <pc:chgData name="Pastor Jason Kauranen" userId="e0c3930084765aaa" providerId="LiveId" clId="{A438F859-A371-4CA2-BA51-2B86427404E9}" dt="2026-04-05T02:20:36.748" v="11316" actId="20577"/>
        <pc:sldMkLst>
          <pc:docMk/>
          <pc:sldMk cId="1364559650" sldId="427"/>
        </pc:sldMkLst>
        <pc:spChg chg="mod">
          <ac:chgData name="Pastor Jason Kauranen" userId="e0c3930084765aaa" providerId="LiveId" clId="{A438F859-A371-4CA2-BA51-2B86427404E9}" dt="2026-04-05T02:20:36.748" v="11316" actId="20577"/>
          <ac:spMkLst>
            <pc:docMk/>
            <pc:sldMk cId="1364559650" sldId="427"/>
            <ac:spMk id="2" creationId="{EC40A952-44F9-A30F-1067-66C7D7F613E9}"/>
          </ac:spMkLst>
        </pc:spChg>
      </pc:sldChg>
      <pc:sldChg chg="modSp new del mod">
        <pc:chgData name="Pastor Jason Kauranen" userId="e0c3930084765aaa" providerId="LiveId" clId="{A438F859-A371-4CA2-BA51-2B86427404E9}" dt="2026-04-04T23:43:48.115" v="11144" actId="47"/>
        <pc:sldMkLst>
          <pc:docMk/>
          <pc:sldMk cId="1571693757" sldId="427"/>
        </pc:sldMkLst>
      </pc:sldChg>
      <pc:sldChg chg="modSp new mod">
        <pc:chgData name="Pastor Jason Kauranen" userId="e0c3930084765aaa" providerId="LiveId" clId="{A438F859-A371-4CA2-BA51-2B86427404E9}" dt="2026-04-05T02:25:21.388" v="11318"/>
        <pc:sldMkLst>
          <pc:docMk/>
          <pc:sldMk cId="312728347" sldId="428"/>
        </pc:sldMkLst>
        <pc:spChg chg="mod">
          <ac:chgData name="Pastor Jason Kauranen" userId="e0c3930084765aaa" providerId="LiveId" clId="{A438F859-A371-4CA2-BA51-2B86427404E9}" dt="2026-04-05T02:25:21.388" v="11318"/>
          <ac:spMkLst>
            <pc:docMk/>
            <pc:sldMk cId="312728347" sldId="428"/>
            <ac:spMk id="2" creationId="{57754768-E347-E2DE-4E16-95EF64351809}"/>
          </ac:spMkLst>
        </pc:spChg>
      </pc:sldChg>
      <pc:sldChg chg="modSp new del mod">
        <pc:chgData name="Pastor Jason Kauranen" userId="e0c3930084765aaa" providerId="LiveId" clId="{A438F859-A371-4CA2-BA51-2B86427404E9}" dt="2026-04-04T23:43:48.815" v="11145" actId="47"/>
        <pc:sldMkLst>
          <pc:docMk/>
          <pc:sldMk cId="1365123703" sldId="428"/>
        </pc:sldMkLst>
      </pc:sldChg>
      <pc:sldChg chg="modSp new del mod">
        <pc:chgData name="Pastor Jason Kauranen" userId="e0c3930084765aaa" providerId="LiveId" clId="{A438F859-A371-4CA2-BA51-2B86427404E9}" dt="2026-04-04T23:43:49.943" v="11146" actId="47"/>
        <pc:sldMkLst>
          <pc:docMk/>
          <pc:sldMk cId="672152634" sldId="429"/>
        </pc:sldMkLst>
      </pc:sldChg>
      <pc:sldChg chg="modSp new mod">
        <pc:chgData name="Pastor Jason Kauranen" userId="e0c3930084765aaa" providerId="LiveId" clId="{A438F859-A371-4CA2-BA51-2B86427404E9}" dt="2026-04-05T02:25:57.977" v="11320"/>
        <pc:sldMkLst>
          <pc:docMk/>
          <pc:sldMk cId="4221369275" sldId="429"/>
        </pc:sldMkLst>
        <pc:spChg chg="mod">
          <ac:chgData name="Pastor Jason Kauranen" userId="e0c3930084765aaa" providerId="LiveId" clId="{A438F859-A371-4CA2-BA51-2B86427404E9}" dt="2026-04-05T02:25:57.977" v="11320"/>
          <ac:spMkLst>
            <pc:docMk/>
            <pc:sldMk cId="4221369275" sldId="429"/>
            <ac:spMk id="2" creationId="{CD56371E-5A88-A1F9-D3D2-2330BA3E3490}"/>
          </ac:spMkLst>
        </pc:spChg>
      </pc:sldChg>
      <pc:sldChg chg="modSp new mod">
        <pc:chgData name="Pastor Jason Kauranen" userId="e0c3930084765aaa" providerId="LiveId" clId="{A438F859-A371-4CA2-BA51-2B86427404E9}" dt="2026-04-05T02:26:38.442" v="11322"/>
        <pc:sldMkLst>
          <pc:docMk/>
          <pc:sldMk cId="3071420576" sldId="430"/>
        </pc:sldMkLst>
        <pc:spChg chg="mod">
          <ac:chgData name="Pastor Jason Kauranen" userId="e0c3930084765aaa" providerId="LiveId" clId="{A438F859-A371-4CA2-BA51-2B86427404E9}" dt="2026-04-05T02:26:38.442" v="11322"/>
          <ac:spMkLst>
            <pc:docMk/>
            <pc:sldMk cId="3071420576" sldId="430"/>
            <ac:spMk id="2" creationId="{BF1F72F9-A464-6158-20FB-47EC140D892E}"/>
          </ac:spMkLst>
        </pc:spChg>
      </pc:sldChg>
      <pc:sldChg chg="modSp new del mod">
        <pc:chgData name="Pastor Jason Kauranen" userId="e0c3930084765aaa" providerId="LiveId" clId="{A438F859-A371-4CA2-BA51-2B86427404E9}" dt="2026-04-04T23:43:52.138" v="11149" actId="47"/>
        <pc:sldMkLst>
          <pc:docMk/>
          <pc:sldMk cId="874224293" sldId="431"/>
        </pc:sldMkLst>
      </pc:sldChg>
      <pc:sldChg chg="modSp new mod">
        <pc:chgData name="Pastor Jason Kauranen" userId="e0c3930084765aaa" providerId="LiveId" clId="{A438F859-A371-4CA2-BA51-2B86427404E9}" dt="2026-04-05T02:27:03.892" v="11324"/>
        <pc:sldMkLst>
          <pc:docMk/>
          <pc:sldMk cId="3797169074" sldId="431"/>
        </pc:sldMkLst>
        <pc:spChg chg="mod">
          <ac:chgData name="Pastor Jason Kauranen" userId="e0c3930084765aaa" providerId="LiveId" clId="{A438F859-A371-4CA2-BA51-2B86427404E9}" dt="2026-04-05T02:27:03.892" v="11324"/>
          <ac:spMkLst>
            <pc:docMk/>
            <pc:sldMk cId="3797169074" sldId="431"/>
            <ac:spMk id="2" creationId="{CE523F61-7C80-3670-B56A-0A682BC10D15}"/>
          </ac:spMkLst>
        </pc:spChg>
      </pc:sldChg>
      <pc:sldChg chg="modSp new mod">
        <pc:chgData name="Pastor Jason Kauranen" userId="e0c3930084765aaa" providerId="LiveId" clId="{A438F859-A371-4CA2-BA51-2B86427404E9}" dt="2026-04-05T02:28:13.137" v="11326"/>
        <pc:sldMkLst>
          <pc:docMk/>
          <pc:sldMk cId="1240054313" sldId="432"/>
        </pc:sldMkLst>
        <pc:spChg chg="mod">
          <ac:chgData name="Pastor Jason Kauranen" userId="e0c3930084765aaa" providerId="LiveId" clId="{A438F859-A371-4CA2-BA51-2B86427404E9}" dt="2026-04-05T02:28:13.137" v="11326"/>
          <ac:spMkLst>
            <pc:docMk/>
            <pc:sldMk cId="1240054313" sldId="432"/>
            <ac:spMk id="2" creationId="{0F614548-D9C1-74AE-2507-0803389A5156}"/>
          </ac:spMkLst>
        </pc:spChg>
      </pc:sldChg>
      <pc:sldChg chg="modSp new del mod">
        <pc:chgData name="Pastor Jason Kauranen" userId="e0c3930084765aaa" providerId="LiveId" clId="{A438F859-A371-4CA2-BA51-2B86427404E9}" dt="2026-04-04T23:43:51.380" v="11148" actId="47"/>
        <pc:sldMkLst>
          <pc:docMk/>
          <pc:sldMk cId="3798184238" sldId="432"/>
        </pc:sldMkLst>
      </pc:sldChg>
      <pc:sldChg chg="modSp new del mod">
        <pc:chgData name="Pastor Jason Kauranen" userId="e0c3930084765aaa" providerId="LiveId" clId="{A438F859-A371-4CA2-BA51-2B86427404E9}" dt="2026-04-04T23:43:53.682" v="11151" actId="47"/>
        <pc:sldMkLst>
          <pc:docMk/>
          <pc:sldMk cId="225717963" sldId="433"/>
        </pc:sldMkLst>
      </pc:sldChg>
      <pc:sldChg chg="modSp new mod">
        <pc:chgData name="Pastor Jason Kauranen" userId="e0c3930084765aaa" providerId="LiveId" clId="{A438F859-A371-4CA2-BA51-2B86427404E9}" dt="2026-04-05T02:30:13.601" v="11330"/>
        <pc:sldMkLst>
          <pc:docMk/>
          <pc:sldMk cId="2328796637" sldId="433"/>
        </pc:sldMkLst>
        <pc:spChg chg="mod">
          <ac:chgData name="Pastor Jason Kauranen" userId="e0c3930084765aaa" providerId="LiveId" clId="{A438F859-A371-4CA2-BA51-2B86427404E9}" dt="2026-04-05T02:30:13.601" v="11330"/>
          <ac:spMkLst>
            <pc:docMk/>
            <pc:sldMk cId="2328796637" sldId="433"/>
            <ac:spMk id="2" creationId="{966F579A-80E9-0C63-77F6-C8BB5F27537E}"/>
          </ac:spMkLst>
        </pc:spChg>
      </pc:sldChg>
      <pc:sldChg chg="modSp new del mod">
        <pc:chgData name="Pastor Jason Kauranen" userId="e0c3930084765aaa" providerId="LiveId" clId="{A438F859-A371-4CA2-BA51-2B86427404E9}" dt="2026-04-04T23:43:56.169" v="11152" actId="47"/>
        <pc:sldMkLst>
          <pc:docMk/>
          <pc:sldMk cId="1052510786" sldId="434"/>
        </pc:sldMkLst>
      </pc:sldChg>
      <pc:sldChg chg="modSp new mod">
        <pc:chgData name="Pastor Jason Kauranen" userId="e0c3930084765aaa" providerId="LiveId" clId="{A438F859-A371-4CA2-BA51-2B86427404E9}" dt="2026-04-05T02:38:21.209" v="11340" actId="255"/>
        <pc:sldMkLst>
          <pc:docMk/>
          <pc:sldMk cId="3930462078" sldId="434"/>
        </pc:sldMkLst>
        <pc:spChg chg="mod">
          <ac:chgData name="Pastor Jason Kauranen" userId="e0c3930084765aaa" providerId="LiveId" clId="{A438F859-A371-4CA2-BA51-2B86427404E9}" dt="2026-04-05T02:38:21.209" v="11340" actId="255"/>
          <ac:spMkLst>
            <pc:docMk/>
            <pc:sldMk cId="3930462078" sldId="434"/>
            <ac:spMk id="2" creationId="{CE8BF9CD-4FB5-EA5A-4A19-27AF88B86308}"/>
          </ac:spMkLst>
        </pc:spChg>
      </pc:sldChg>
      <pc:sldChg chg="modSp new del mod">
        <pc:chgData name="Pastor Jason Kauranen" userId="e0c3930084765aaa" providerId="LiveId" clId="{A438F859-A371-4CA2-BA51-2B86427404E9}" dt="2026-04-04T23:43:57.201" v="11153" actId="47"/>
        <pc:sldMkLst>
          <pc:docMk/>
          <pc:sldMk cId="2356990914" sldId="435"/>
        </pc:sldMkLst>
      </pc:sldChg>
      <pc:sldChg chg="modSp new mod">
        <pc:chgData name="Pastor Jason Kauranen" userId="e0c3930084765aaa" providerId="LiveId" clId="{A438F859-A371-4CA2-BA51-2B86427404E9}" dt="2026-04-05T02:44:09.578" v="11342"/>
        <pc:sldMkLst>
          <pc:docMk/>
          <pc:sldMk cId="2799917109" sldId="435"/>
        </pc:sldMkLst>
        <pc:spChg chg="mod">
          <ac:chgData name="Pastor Jason Kauranen" userId="e0c3930084765aaa" providerId="LiveId" clId="{A438F859-A371-4CA2-BA51-2B86427404E9}" dt="2026-04-05T02:44:09.578" v="11342"/>
          <ac:spMkLst>
            <pc:docMk/>
            <pc:sldMk cId="2799917109" sldId="435"/>
            <ac:spMk id="2" creationId="{68B58F03-0D3B-9AFD-2C38-C0DCE80ADB2A}"/>
          </ac:spMkLst>
        </pc:spChg>
      </pc:sldChg>
      <pc:sldChg chg="addSp modSp new del mod">
        <pc:chgData name="Pastor Jason Kauranen" userId="e0c3930084765aaa" providerId="LiveId" clId="{A438F859-A371-4CA2-BA51-2B86427404E9}" dt="2026-04-05T03:25:52.604" v="11593" actId="47"/>
        <pc:sldMkLst>
          <pc:docMk/>
          <pc:sldMk cId="464139526" sldId="436"/>
        </pc:sldMkLst>
        <pc:picChg chg="add mod">
          <ac:chgData name="Pastor Jason Kauranen" userId="e0c3930084765aaa" providerId="LiveId" clId="{A438F859-A371-4CA2-BA51-2B86427404E9}" dt="2026-04-05T03:25:36.807" v="11592" actId="14100"/>
          <ac:picMkLst>
            <pc:docMk/>
            <pc:sldMk cId="464139526" sldId="436"/>
            <ac:picMk id="4" creationId="{0165E382-F057-A8EA-409C-E9E31E66AA43}"/>
          </ac:picMkLst>
        </pc:picChg>
      </pc:sldChg>
      <pc:sldChg chg="modSp new del mod">
        <pc:chgData name="Pastor Jason Kauranen" userId="e0c3930084765aaa" providerId="LiveId" clId="{A438F859-A371-4CA2-BA51-2B86427404E9}" dt="2026-04-04T23:43:58.260" v="11154" actId="47"/>
        <pc:sldMkLst>
          <pc:docMk/>
          <pc:sldMk cId="1926712188" sldId="436"/>
        </pc:sldMkLst>
      </pc:sldChg>
      <pc:sldChg chg="addSp delSp modSp new mod setBg">
        <pc:chgData name="Pastor Jason Kauranen" userId="e0c3930084765aaa" providerId="LiveId" clId="{A438F859-A371-4CA2-BA51-2B86427404E9}" dt="2026-04-05T03:28:18.849" v="11610" actId="14100"/>
        <pc:sldMkLst>
          <pc:docMk/>
          <pc:sldMk cId="1382007716" sldId="437"/>
        </pc:sldMkLst>
        <pc:spChg chg="mod">
          <ac:chgData name="Pastor Jason Kauranen" userId="e0c3930084765aaa" providerId="LiveId" clId="{A438F859-A371-4CA2-BA51-2B86427404E9}" dt="2026-04-05T03:27:07.314" v="11604" actId="26606"/>
          <ac:spMkLst>
            <pc:docMk/>
            <pc:sldMk cId="1382007716" sldId="437"/>
            <ac:spMk id="2" creationId="{33614DFC-E7EA-D053-12B3-700FC03107C5}"/>
          </ac:spMkLst>
        </pc:spChg>
        <pc:spChg chg="add del">
          <ac:chgData name="Pastor Jason Kauranen" userId="e0c3930084765aaa" providerId="LiveId" clId="{A438F859-A371-4CA2-BA51-2B86427404E9}" dt="2026-04-05T03:26:36.433" v="11596" actId="26606"/>
          <ac:spMkLst>
            <pc:docMk/>
            <pc:sldMk cId="1382007716" sldId="437"/>
            <ac:spMk id="9" creationId="{8C790BE2-4E4F-4AAF-81A2-4A6F4885EBE6}"/>
          </ac:spMkLst>
        </pc:spChg>
        <pc:spChg chg="add del">
          <ac:chgData name="Pastor Jason Kauranen" userId="e0c3930084765aaa" providerId="LiveId" clId="{A438F859-A371-4CA2-BA51-2B86427404E9}" dt="2026-04-05T03:26:36.433" v="11596" actId="26606"/>
          <ac:spMkLst>
            <pc:docMk/>
            <pc:sldMk cId="1382007716" sldId="437"/>
            <ac:spMk id="11" creationId="{D28B54C3-B57B-472A-B96E-1FCB67093DC2}"/>
          </ac:spMkLst>
        </pc:spChg>
        <pc:spChg chg="add del">
          <ac:chgData name="Pastor Jason Kauranen" userId="e0c3930084765aaa" providerId="LiveId" clId="{A438F859-A371-4CA2-BA51-2B86427404E9}" dt="2026-04-05T03:26:36.433" v="11596" actId="26606"/>
          <ac:spMkLst>
            <pc:docMk/>
            <pc:sldMk cId="1382007716" sldId="437"/>
            <ac:spMk id="13" creationId="{7DB3C429-F8DA-49B9-AF84-21996FCF78B5}"/>
          </ac:spMkLst>
        </pc:spChg>
        <pc:spChg chg="add del">
          <ac:chgData name="Pastor Jason Kauranen" userId="e0c3930084765aaa" providerId="LiveId" clId="{A438F859-A371-4CA2-BA51-2B86427404E9}" dt="2026-04-05T03:26:36.433" v="11596" actId="26606"/>
          <ac:spMkLst>
            <pc:docMk/>
            <pc:sldMk cId="1382007716" sldId="437"/>
            <ac:spMk id="15" creationId="{C4C9F2B0-1044-46EB-8AEB-C3BFFDE6C2CC}"/>
          </ac:spMkLst>
        </pc:spChg>
        <pc:spChg chg="add del">
          <ac:chgData name="Pastor Jason Kauranen" userId="e0c3930084765aaa" providerId="LiveId" clId="{A438F859-A371-4CA2-BA51-2B86427404E9}" dt="2026-04-05T03:26:36.433" v="11596" actId="26606"/>
          <ac:spMkLst>
            <pc:docMk/>
            <pc:sldMk cId="1382007716" sldId="437"/>
            <ac:spMk id="17" creationId="{32B3ACB3-D689-442E-8A40-8680B0FEB8A2}"/>
          </ac:spMkLst>
        </pc:spChg>
        <pc:spChg chg="add del">
          <ac:chgData name="Pastor Jason Kauranen" userId="e0c3930084765aaa" providerId="LiveId" clId="{A438F859-A371-4CA2-BA51-2B86427404E9}" dt="2026-04-05T03:26:42.248" v="11598" actId="26606"/>
          <ac:spMkLst>
            <pc:docMk/>
            <pc:sldMk cId="1382007716" sldId="437"/>
            <ac:spMk id="19" creationId="{FB5B0058-AF13-4859-B429-4EDDE2A26F7F}"/>
          </ac:spMkLst>
        </pc:spChg>
        <pc:spChg chg="add del">
          <ac:chgData name="Pastor Jason Kauranen" userId="e0c3930084765aaa" providerId="LiveId" clId="{A438F859-A371-4CA2-BA51-2B86427404E9}" dt="2026-04-05T03:26:42.248" v="11598" actId="26606"/>
          <ac:spMkLst>
            <pc:docMk/>
            <pc:sldMk cId="1382007716" sldId="437"/>
            <ac:spMk id="20" creationId="{D84C2E9E-0B5D-4B5F-9A1F-70EBDCE39034}"/>
          </ac:spMkLst>
        </pc:spChg>
        <pc:spChg chg="add del">
          <ac:chgData name="Pastor Jason Kauranen" userId="e0c3930084765aaa" providerId="LiveId" clId="{A438F859-A371-4CA2-BA51-2B86427404E9}" dt="2026-04-05T03:27:07.314" v="11604" actId="26606"/>
          <ac:spMkLst>
            <pc:docMk/>
            <pc:sldMk cId="1382007716" sldId="437"/>
            <ac:spMk id="22" creationId="{5964CBE2-084A-47DF-A704-CF5F6217B569}"/>
          </ac:spMkLst>
        </pc:spChg>
        <pc:spChg chg="add del">
          <ac:chgData name="Pastor Jason Kauranen" userId="e0c3930084765aaa" providerId="LiveId" clId="{A438F859-A371-4CA2-BA51-2B86427404E9}" dt="2026-04-05T03:27:07.314" v="11604" actId="26606"/>
          <ac:spMkLst>
            <pc:docMk/>
            <pc:sldMk cId="1382007716" sldId="437"/>
            <ac:spMk id="23" creationId="{686A5CBB-E03B-4019-8BCD-78975D39E48C}"/>
          </ac:spMkLst>
        </pc:spChg>
        <pc:spChg chg="add del">
          <ac:chgData name="Pastor Jason Kauranen" userId="e0c3930084765aaa" providerId="LiveId" clId="{A438F859-A371-4CA2-BA51-2B86427404E9}" dt="2026-04-05T03:27:07.314" v="11604" actId="26606"/>
          <ac:spMkLst>
            <pc:docMk/>
            <pc:sldMk cId="1382007716" sldId="437"/>
            <ac:spMk id="24" creationId="{94993204-9792-4E61-A83C-73D4379E2B1C}"/>
          </ac:spMkLst>
        </pc:spChg>
        <pc:picChg chg="add del mod">
          <ac:chgData name="Pastor Jason Kauranen" userId="e0c3930084765aaa" providerId="LiveId" clId="{A438F859-A371-4CA2-BA51-2B86427404E9}" dt="2026-04-05T03:27:07.540" v="11605" actId="22"/>
          <ac:picMkLst>
            <pc:docMk/>
            <pc:sldMk cId="1382007716" sldId="437"/>
            <ac:picMk id="4" creationId="{6EC30E78-F7EF-FC3C-3655-4B830803C80D}"/>
          </ac:picMkLst>
        </pc:picChg>
        <pc:picChg chg="add mod">
          <ac:chgData name="Pastor Jason Kauranen" userId="e0c3930084765aaa" providerId="LiveId" clId="{A438F859-A371-4CA2-BA51-2B86427404E9}" dt="2026-04-05T03:28:18.849" v="11610" actId="14100"/>
          <ac:picMkLst>
            <pc:docMk/>
            <pc:sldMk cId="1382007716" sldId="437"/>
            <ac:picMk id="6" creationId="{EAA66077-EBCE-5EB4-9BD3-9AC3F5F9B4E8}"/>
          </ac:picMkLst>
        </pc:picChg>
      </pc:sldChg>
      <pc:sldChg chg="modSp new del mod">
        <pc:chgData name="Pastor Jason Kauranen" userId="e0c3930084765aaa" providerId="LiveId" clId="{A438F859-A371-4CA2-BA51-2B86427404E9}" dt="2026-04-04T23:44:09.428" v="11160" actId="47"/>
        <pc:sldMkLst>
          <pc:docMk/>
          <pc:sldMk cId="1955929116" sldId="437"/>
        </pc:sldMkLst>
      </pc:sldChg>
      <pc:sldChg chg="addSp modSp new del mod">
        <pc:chgData name="Pastor Jason Kauranen" userId="e0c3930084765aaa" providerId="LiveId" clId="{A438F859-A371-4CA2-BA51-2B86427404E9}" dt="2026-04-05T03:33:01.851" v="11640" actId="47"/>
        <pc:sldMkLst>
          <pc:docMk/>
          <pc:sldMk cId="902797146" sldId="438"/>
        </pc:sldMkLst>
        <pc:spChg chg="mod">
          <ac:chgData name="Pastor Jason Kauranen" userId="e0c3930084765aaa" providerId="LiveId" clId="{A438F859-A371-4CA2-BA51-2B86427404E9}" dt="2026-04-05T03:32:02.316" v="11639" actId="2711"/>
          <ac:spMkLst>
            <pc:docMk/>
            <pc:sldMk cId="902797146" sldId="438"/>
            <ac:spMk id="2" creationId="{85973927-D3A4-5EA5-A370-29F5CE87EDBE}"/>
          </ac:spMkLst>
        </pc:spChg>
        <pc:picChg chg="add mod">
          <ac:chgData name="Pastor Jason Kauranen" userId="e0c3930084765aaa" providerId="LiveId" clId="{A438F859-A371-4CA2-BA51-2B86427404E9}" dt="2026-04-05T03:31:23.566" v="11620" actId="14100"/>
          <ac:picMkLst>
            <pc:docMk/>
            <pc:sldMk cId="902797146" sldId="438"/>
            <ac:picMk id="4" creationId="{83F99BD8-D3D4-F6FF-A225-9F4F90A8F6CF}"/>
          </ac:picMkLst>
        </pc:picChg>
      </pc:sldChg>
      <pc:sldChg chg="addSp delSp modSp new mod setBg chgLayout">
        <pc:chgData name="Pastor Jason Kauranen" userId="e0c3930084765aaa" providerId="LiveId" clId="{A438F859-A371-4CA2-BA51-2B86427404E9}" dt="2026-04-05T03:39:13.955" v="11641" actId="1076"/>
        <pc:sldMkLst>
          <pc:docMk/>
          <pc:sldMk cId="945004899" sldId="439"/>
        </pc:sldMkLst>
        <pc:spChg chg="del">
          <ac:chgData name="Pastor Jason Kauranen" userId="e0c3930084765aaa" providerId="LiveId" clId="{A438F859-A371-4CA2-BA51-2B86427404E9}" dt="2026-04-05T03:13:35.122" v="11549" actId="6264"/>
          <ac:spMkLst>
            <pc:docMk/>
            <pc:sldMk cId="945004899" sldId="439"/>
            <ac:spMk id="2" creationId="{6257D866-F2D2-F975-2CD8-308430A3D842}"/>
          </ac:spMkLst>
        </pc:spChg>
        <pc:spChg chg="add mod ord">
          <ac:chgData name="Pastor Jason Kauranen" userId="e0c3930084765aaa" providerId="LiveId" clId="{A438F859-A371-4CA2-BA51-2B86427404E9}" dt="2026-04-05T03:39:13.955" v="11641" actId="1076"/>
          <ac:spMkLst>
            <pc:docMk/>
            <pc:sldMk cId="945004899" sldId="439"/>
            <ac:spMk id="3" creationId="{96B836F1-E273-DB94-F31D-E64711933410}"/>
          </ac:spMkLst>
        </pc:spChg>
        <pc:picChg chg="add mod">
          <ac:chgData name="Pastor Jason Kauranen" userId="e0c3930084765aaa" providerId="LiveId" clId="{A438F859-A371-4CA2-BA51-2B86427404E9}" dt="2026-04-05T03:21:59.533" v="11584" actId="14100"/>
          <ac:picMkLst>
            <pc:docMk/>
            <pc:sldMk cId="945004899" sldId="439"/>
            <ac:picMk id="1026" creationId="{58A059DC-4E0D-231D-2CA2-7C4657E74329}"/>
          </ac:picMkLst>
        </pc:picChg>
      </pc:sldChg>
      <pc:sldChg chg="addSp delSp modSp new del mod setBg setClrOvrMap">
        <pc:chgData name="Pastor Jason Kauranen" userId="e0c3930084765aaa" providerId="LiveId" clId="{A438F859-A371-4CA2-BA51-2B86427404E9}" dt="2026-04-05T03:04:27.913" v="11473" actId="47"/>
        <pc:sldMkLst>
          <pc:docMk/>
          <pc:sldMk cId="3965453891" sldId="439"/>
        </pc:sldMkLst>
        <pc:spChg chg="mod ord">
          <ac:chgData name="Pastor Jason Kauranen" userId="e0c3930084765aaa" providerId="LiveId" clId="{A438F859-A371-4CA2-BA51-2B86427404E9}" dt="2026-04-05T03:03:57.622" v="11471" actId="27636"/>
          <ac:spMkLst>
            <pc:docMk/>
            <pc:sldMk cId="3965453891" sldId="439"/>
            <ac:spMk id="2" creationId="{E241A4BE-B170-B7E6-1BD7-03E59408575C}"/>
          </ac:spMkLst>
        </pc:spChg>
        <pc:spChg chg="add del">
          <ac:chgData name="Pastor Jason Kauranen" userId="e0c3930084765aaa" providerId="LiveId" clId="{A438F859-A371-4CA2-BA51-2B86427404E9}" dt="2026-04-05T02:52:05.949" v="11346" actId="26606"/>
          <ac:spMkLst>
            <pc:docMk/>
            <pc:sldMk cId="3965453891" sldId="439"/>
            <ac:spMk id="9" creationId="{16C5FA50-8D52-4617-AF91-5C7B1C8352F1}"/>
          </ac:spMkLst>
        </pc:spChg>
        <pc:spChg chg="add">
          <ac:chgData name="Pastor Jason Kauranen" userId="e0c3930084765aaa" providerId="LiveId" clId="{A438F859-A371-4CA2-BA51-2B86427404E9}" dt="2026-04-05T02:57:47.276" v="11374" actId="26606"/>
          <ac:spMkLst>
            <pc:docMk/>
            <pc:sldMk cId="3965453891" sldId="439"/>
            <ac:spMk id="10" creationId="{522A94E1-AEBD-4286-BFF8-0711E4CD3E3B}"/>
          </ac:spMkLst>
        </pc:spChg>
        <pc:spChg chg="add del">
          <ac:chgData name="Pastor Jason Kauranen" userId="e0c3930084765aaa" providerId="LiveId" clId="{A438F859-A371-4CA2-BA51-2B86427404E9}" dt="2026-04-05T02:52:05.949" v="11346" actId="26606"/>
          <ac:spMkLst>
            <pc:docMk/>
            <pc:sldMk cId="3965453891" sldId="439"/>
            <ac:spMk id="11" creationId="{E223798C-12AD-4B0C-A50C-D676347D67CF}"/>
          </ac:spMkLst>
        </pc:spChg>
        <pc:spChg chg="add del">
          <ac:chgData name="Pastor Jason Kauranen" userId="e0c3930084765aaa" providerId="LiveId" clId="{A438F859-A371-4CA2-BA51-2B86427404E9}" dt="2026-04-05T02:52:13.360" v="11348" actId="26606"/>
          <ac:spMkLst>
            <pc:docMk/>
            <pc:sldMk cId="3965453891" sldId="439"/>
            <ac:spMk id="13" creationId="{7DB3C429-F8DA-49B9-AF84-21996FCF78B5}"/>
          </ac:spMkLst>
        </pc:spChg>
        <pc:spChg chg="add del">
          <ac:chgData name="Pastor Jason Kauranen" userId="e0c3930084765aaa" providerId="LiveId" clId="{A438F859-A371-4CA2-BA51-2B86427404E9}" dt="2026-04-05T02:52:13.360" v="11348" actId="26606"/>
          <ac:spMkLst>
            <pc:docMk/>
            <pc:sldMk cId="3965453891" sldId="439"/>
            <ac:spMk id="14" creationId="{8C790BE2-4E4F-4AAF-81A2-4A6F4885EBE6}"/>
          </ac:spMkLst>
        </pc:spChg>
        <pc:spChg chg="add del">
          <ac:chgData name="Pastor Jason Kauranen" userId="e0c3930084765aaa" providerId="LiveId" clId="{A438F859-A371-4CA2-BA51-2B86427404E9}" dt="2026-04-05T02:52:13.360" v="11348" actId="26606"/>
          <ac:spMkLst>
            <pc:docMk/>
            <pc:sldMk cId="3965453891" sldId="439"/>
            <ac:spMk id="15" creationId="{C4C9F2B0-1044-46EB-8AEB-C3BFFDE6C2CC}"/>
          </ac:spMkLst>
        </pc:spChg>
        <pc:spChg chg="add del">
          <ac:chgData name="Pastor Jason Kauranen" userId="e0c3930084765aaa" providerId="LiveId" clId="{A438F859-A371-4CA2-BA51-2B86427404E9}" dt="2026-04-05T02:52:13.360" v="11348" actId="26606"/>
          <ac:spMkLst>
            <pc:docMk/>
            <pc:sldMk cId="3965453891" sldId="439"/>
            <ac:spMk id="16" creationId="{D28B54C3-B57B-472A-B96E-1FCB67093DC2}"/>
          </ac:spMkLst>
        </pc:spChg>
        <pc:spChg chg="add del">
          <ac:chgData name="Pastor Jason Kauranen" userId="e0c3930084765aaa" providerId="LiveId" clId="{A438F859-A371-4CA2-BA51-2B86427404E9}" dt="2026-04-05T02:52:13.360" v="11348" actId="26606"/>
          <ac:spMkLst>
            <pc:docMk/>
            <pc:sldMk cId="3965453891" sldId="439"/>
            <ac:spMk id="17" creationId="{32B3ACB3-D689-442E-8A40-8680B0FEB8A2}"/>
          </ac:spMkLst>
        </pc:spChg>
        <pc:spChg chg="add del">
          <ac:chgData name="Pastor Jason Kauranen" userId="e0c3930084765aaa" providerId="LiveId" clId="{A438F859-A371-4CA2-BA51-2B86427404E9}" dt="2026-04-05T02:52:16.368" v="11350" actId="26606"/>
          <ac:spMkLst>
            <pc:docMk/>
            <pc:sldMk cId="3965453891" sldId="439"/>
            <ac:spMk id="19" creationId="{16C5FA50-8D52-4617-AF91-5C7B1C8352F1}"/>
          </ac:spMkLst>
        </pc:spChg>
        <pc:spChg chg="add del">
          <ac:chgData name="Pastor Jason Kauranen" userId="e0c3930084765aaa" providerId="LiveId" clId="{A438F859-A371-4CA2-BA51-2B86427404E9}" dt="2026-04-05T02:52:16.368" v="11350" actId="26606"/>
          <ac:spMkLst>
            <pc:docMk/>
            <pc:sldMk cId="3965453891" sldId="439"/>
            <ac:spMk id="20" creationId="{E223798C-12AD-4B0C-A50C-D676347D67CF}"/>
          </ac:spMkLst>
        </pc:spChg>
        <pc:spChg chg="add del">
          <ac:chgData name="Pastor Jason Kauranen" userId="e0c3930084765aaa" providerId="LiveId" clId="{A438F859-A371-4CA2-BA51-2B86427404E9}" dt="2026-04-05T02:52:35.379" v="11356" actId="26606"/>
          <ac:spMkLst>
            <pc:docMk/>
            <pc:sldMk cId="3965453891" sldId="439"/>
            <ac:spMk id="22" creationId="{8C790BE2-4E4F-4AAF-81A2-4A6F4885EBE6}"/>
          </ac:spMkLst>
        </pc:spChg>
        <pc:spChg chg="add del">
          <ac:chgData name="Pastor Jason Kauranen" userId="e0c3930084765aaa" providerId="LiveId" clId="{A438F859-A371-4CA2-BA51-2B86427404E9}" dt="2026-04-05T02:52:35.379" v="11356" actId="26606"/>
          <ac:spMkLst>
            <pc:docMk/>
            <pc:sldMk cId="3965453891" sldId="439"/>
            <ac:spMk id="23" creationId="{D28B54C3-B57B-472A-B96E-1FCB67093DC2}"/>
          </ac:spMkLst>
        </pc:spChg>
        <pc:spChg chg="add del">
          <ac:chgData name="Pastor Jason Kauranen" userId="e0c3930084765aaa" providerId="LiveId" clId="{A438F859-A371-4CA2-BA51-2B86427404E9}" dt="2026-04-05T02:52:35.379" v="11356" actId="26606"/>
          <ac:spMkLst>
            <pc:docMk/>
            <pc:sldMk cId="3965453891" sldId="439"/>
            <ac:spMk id="24" creationId="{7DB3C429-F8DA-49B9-AF84-21996FCF78B5}"/>
          </ac:spMkLst>
        </pc:spChg>
        <pc:spChg chg="add del">
          <ac:chgData name="Pastor Jason Kauranen" userId="e0c3930084765aaa" providerId="LiveId" clId="{A438F859-A371-4CA2-BA51-2B86427404E9}" dt="2026-04-05T02:52:35.379" v="11356" actId="26606"/>
          <ac:spMkLst>
            <pc:docMk/>
            <pc:sldMk cId="3965453891" sldId="439"/>
            <ac:spMk id="25" creationId="{C4C9F2B0-1044-46EB-8AEB-C3BFFDE6C2CC}"/>
          </ac:spMkLst>
        </pc:spChg>
        <pc:spChg chg="add del">
          <ac:chgData name="Pastor Jason Kauranen" userId="e0c3930084765aaa" providerId="LiveId" clId="{A438F859-A371-4CA2-BA51-2B86427404E9}" dt="2026-04-05T02:52:35.379" v="11356" actId="26606"/>
          <ac:spMkLst>
            <pc:docMk/>
            <pc:sldMk cId="3965453891" sldId="439"/>
            <ac:spMk id="26" creationId="{32B3ACB3-D689-442E-8A40-8680B0FEB8A2}"/>
          </ac:spMkLst>
        </pc:spChg>
        <pc:picChg chg="add del mod">
          <ac:chgData name="Pastor Jason Kauranen" userId="e0c3930084765aaa" providerId="LiveId" clId="{A438F859-A371-4CA2-BA51-2B86427404E9}" dt="2026-04-05T02:52:35.629" v="11357" actId="22"/>
          <ac:picMkLst>
            <pc:docMk/>
            <pc:sldMk cId="3965453891" sldId="439"/>
            <ac:picMk id="4" creationId="{4CEC8730-87A1-3A4D-7672-0E060B1922FC}"/>
          </ac:picMkLst>
        </pc:picChg>
        <pc:picChg chg="add del mod">
          <ac:chgData name="Pastor Jason Kauranen" userId="e0c3930084765aaa" providerId="LiveId" clId="{A438F859-A371-4CA2-BA51-2B86427404E9}" dt="2026-04-05T02:54:08.931" v="11369" actId="478"/>
          <ac:picMkLst>
            <pc:docMk/>
            <pc:sldMk cId="3965453891" sldId="439"/>
            <ac:picMk id="6" creationId="{1E48F818-577D-3F8F-4B1B-C955ABD59D0E}"/>
          </ac:picMkLst>
        </pc:picChg>
        <pc:picChg chg="add del mod">
          <ac:chgData name="Pastor Jason Kauranen" userId="e0c3930084765aaa" providerId="LiveId" clId="{A438F859-A371-4CA2-BA51-2B86427404E9}" dt="2026-04-05T03:04:23.308" v="11472" actId="478"/>
          <ac:picMkLst>
            <pc:docMk/>
            <pc:sldMk cId="3965453891" sldId="439"/>
            <ac:picMk id="8" creationId="{161117C0-08D8-7723-C1B9-9F393A978B2F}"/>
          </ac:picMkLst>
        </pc:picChg>
      </pc:sldChg>
      <pc:sldChg chg="addSp modSp new del mod">
        <pc:chgData name="Pastor Jason Kauranen" userId="e0c3930084765aaa" providerId="LiveId" clId="{A438F859-A371-4CA2-BA51-2B86427404E9}" dt="2026-04-05T03:07:38.073" v="11487" actId="47"/>
        <pc:sldMkLst>
          <pc:docMk/>
          <pc:sldMk cId="4221089348" sldId="439"/>
        </pc:sldMkLst>
        <pc:spChg chg="mod">
          <ac:chgData name="Pastor Jason Kauranen" userId="e0c3930084765aaa" providerId="LiveId" clId="{A438F859-A371-4CA2-BA51-2B86427404E9}" dt="2026-04-05T03:05:09.154" v="11477"/>
          <ac:spMkLst>
            <pc:docMk/>
            <pc:sldMk cId="4221089348" sldId="439"/>
            <ac:spMk id="2" creationId="{FAF4710E-1EE2-FC67-CA07-7D8254498EE9}"/>
          </ac:spMkLst>
        </pc:spChg>
        <pc:picChg chg="add mod">
          <ac:chgData name="Pastor Jason Kauranen" userId="e0c3930084765aaa" providerId="LiveId" clId="{A438F859-A371-4CA2-BA51-2B86427404E9}" dt="2026-04-05T03:07:30.579" v="11486"/>
          <ac:picMkLst>
            <pc:docMk/>
            <pc:sldMk cId="4221089348" sldId="439"/>
            <ac:picMk id="4" creationId="{90C1E299-508E-1FE3-D152-336F5D571AB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p:nvPr/>
        </p:nvSpPr>
        <p:spPr>
          <a:xfrm>
            <a:off x="0" y="0"/>
            <a:ext cx="7315200" cy="96012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b="1">
              <a:solidFill>
                <a:srgbClr val="FFFFFF"/>
              </a:solidFill>
              <a:latin typeface="Arial"/>
              <a:ea typeface="Arial"/>
              <a:cs typeface="Arial"/>
              <a:sym typeface="Arial"/>
            </a:endParaRPr>
          </a:p>
        </p:txBody>
      </p:sp>
      <p:sp>
        <p:nvSpPr>
          <p:cNvPr id="4" name="Google Shape;4;n"/>
          <p:cNvSpPr>
            <a:spLocks noGrp="1" noRot="1" noChangeAspect="1"/>
          </p:cNvSpPr>
          <p:nvPr>
            <p:ph type="sldImg" idx="2"/>
          </p:nvPr>
        </p:nvSpPr>
        <p:spPr>
          <a:xfrm>
            <a:off x="-15036800" y="-12385675"/>
            <a:ext cx="17483138" cy="13112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 name="Google Shape;5;n"/>
          <p:cNvSpPr txBox="1">
            <a:spLocks noGrp="1"/>
          </p:cNvSpPr>
          <p:nvPr>
            <p:ph type="body" idx="1"/>
          </p:nvPr>
        </p:nvSpPr>
        <p:spPr>
          <a:xfrm>
            <a:off x="731838" y="4560888"/>
            <a:ext cx="5848350" cy="4318000"/>
          </a:xfrm>
          <a:prstGeom prst="rect">
            <a:avLst/>
          </a:prstGeom>
          <a:noFill/>
          <a:ln>
            <a:noFill/>
          </a:ln>
        </p:spPr>
        <p:txBody>
          <a:bodyPr spcFirstLastPara="1" wrap="square" lIns="0" tIns="0" rIns="0" bIns="0" anchor="t" anchorCtr="0">
            <a:noAutofit/>
          </a:bodyPr>
          <a:lstStyle>
            <a:lvl1pPr marL="457200" marR="0" lvl="0"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a:extLst>
            <a:ext uri="{FF2B5EF4-FFF2-40B4-BE49-F238E27FC236}">
              <a16:creationId xmlns:a16="http://schemas.microsoft.com/office/drawing/2014/main" id="{1AB5F192-C48C-E416-7386-704414948E40}"/>
            </a:ext>
          </a:extLst>
        </p:cNvPr>
        <p:cNvGrpSpPr/>
        <p:nvPr/>
      </p:nvGrpSpPr>
      <p:grpSpPr>
        <a:xfrm>
          <a:off x="0" y="0"/>
          <a:ext cx="0" cy="0"/>
          <a:chOff x="0" y="0"/>
          <a:chExt cx="0" cy="0"/>
        </a:xfrm>
      </p:grpSpPr>
      <p:sp>
        <p:nvSpPr>
          <p:cNvPr id="87" name="Google Shape;87;p2:notes">
            <a:extLst>
              <a:ext uri="{FF2B5EF4-FFF2-40B4-BE49-F238E27FC236}">
                <a16:creationId xmlns:a16="http://schemas.microsoft.com/office/drawing/2014/main" id="{0F6196A7-8080-AEE5-FB75-3D582E423C75}"/>
              </a:ext>
            </a:extLst>
          </p:cNvPr>
          <p:cNvSpPr txBox="1">
            <a:spLocks noGrp="1"/>
          </p:cNvSpPr>
          <p:nvPr>
            <p:ph type="body" idx="1"/>
          </p:nvPr>
        </p:nvSpPr>
        <p:spPr>
          <a:xfrm>
            <a:off x="731838" y="4560888"/>
            <a:ext cx="5848350" cy="4318000"/>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88" name="Google Shape;88;p2:notes">
            <a:extLst>
              <a:ext uri="{FF2B5EF4-FFF2-40B4-BE49-F238E27FC236}">
                <a16:creationId xmlns:a16="http://schemas.microsoft.com/office/drawing/2014/main" id="{BBE99C64-CDC4-E605-3C6B-DD88882B64E6}"/>
              </a:ext>
            </a:extLst>
          </p:cNvPr>
          <p:cNvSpPr>
            <a:spLocks noGrp="1" noRot="1" noChangeAspect="1"/>
          </p:cNvSpPr>
          <p:nvPr>
            <p:ph type="sldImg" idx="2"/>
          </p:nvPr>
        </p:nvSpPr>
        <p:spPr>
          <a:xfrm>
            <a:off x="-15036800" y="-12385675"/>
            <a:ext cx="17483138" cy="13112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7924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38:notes"/>
          <p:cNvSpPr>
            <a:spLocks noGrp="1" noRot="1" noChangeAspect="1"/>
          </p:cNvSpPr>
          <p:nvPr>
            <p:ph type="sldImg" idx="2"/>
          </p:nvPr>
        </p:nvSpPr>
        <p:spPr>
          <a:xfrm>
            <a:off x="-15036800" y="-12385675"/>
            <a:ext cx="17483138" cy="13112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0" name="Google Shape;270;p38:notes"/>
          <p:cNvSpPr txBox="1">
            <a:spLocks noGrp="1"/>
          </p:cNvSpPr>
          <p:nvPr>
            <p:ph type="body" idx="1"/>
          </p:nvPr>
        </p:nvSpPr>
        <p:spPr>
          <a:xfrm>
            <a:off x="731838" y="4560888"/>
            <a:ext cx="5848350" cy="4318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a:spLocks noGrp="1" noRot="1" noChangeAspect="1"/>
          </p:cNvSpPr>
          <p:nvPr>
            <p:ph type="sldImg" idx="2"/>
          </p:nvPr>
        </p:nvSpPr>
        <p:spPr>
          <a:xfrm>
            <a:off x="-15036800" y="-12385675"/>
            <a:ext cx="17483138" cy="13112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3" name="Google Shape;83;p1:notes"/>
          <p:cNvSpPr txBox="1">
            <a:spLocks noGrp="1"/>
          </p:cNvSpPr>
          <p:nvPr>
            <p:ph type="body" idx="1"/>
          </p:nvPr>
        </p:nvSpPr>
        <p:spPr>
          <a:xfrm>
            <a:off x="731838" y="4560888"/>
            <a:ext cx="5848350" cy="4318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
        <p:cNvGrpSpPr/>
        <p:nvPr/>
      </p:nvGrpSpPr>
      <p:grpSpPr>
        <a:xfrm>
          <a:off x="0" y="0"/>
          <a:ext cx="0" cy="0"/>
          <a:chOff x="0" y="0"/>
          <a:chExt cx="0" cy="0"/>
        </a:xfrm>
      </p:grpSpPr>
      <p:sp>
        <p:nvSpPr>
          <p:cNvPr id="13" name="Google Shape;13;p40"/>
          <p:cNvSpPr txBox="1">
            <a:spLocks noGrp="1"/>
          </p:cNvSpPr>
          <p:nvPr>
            <p:ph type="title"/>
          </p:nvPr>
        </p:nvSpPr>
        <p:spPr>
          <a:xfrm>
            <a:off x="304800" y="365125"/>
            <a:ext cx="8531225" cy="1139825"/>
          </a:xfrm>
          <a:prstGeom prst="rect">
            <a:avLst/>
          </a:prstGeom>
          <a:noFill/>
          <a:ln>
            <a:noFill/>
          </a:ln>
        </p:spPr>
        <p:txBody>
          <a:bodyPr spcFirstLastPara="1" wrap="square" lIns="90000" tIns="46800" rIns="90000" bIns="46800"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 name="Google Shape;14;p40"/>
          <p:cNvSpPr txBox="1">
            <a:spLocks noGrp="1"/>
          </p:cNvSpPr>
          <p:nvPr>
            <p:ph type="dt" idx="10"/>
          </p:nvPr>
        </p:nvSpPr>
        <p:spPr>
          <a:xfrm>
            <a:off x="685800" y="6248400"/>
            <a:ext cx="1901825" cy="454025"/>
          </a:xfrm>
          <a:prstGeom prst="rect">
            <a:avLst/>
          </a:prstGeom>
          <a:noFill/>
          <a:ln>
            <a:noFill/>
          </a:ln>
        </p:spPr>
        <p:txBody>
          <a:bodyPr spcFirstLastPara="1" wrap="square" lIns="90000" tIns="46800" rIns="90000" bIns="46800" anchor="t" anchorCtr="0">
            <a:noAutofit/>
          </a:bodyPr>
          <a:lstStyle>
            <a:lvl1pPr lvl="0" algn="l">
              <a:spcBef>
                <a:spcPts val="0"/>
              </a:spcBef>
              <a:spcAft>
                <a:spcPts val="0"/>
              </a:spcAft>
              <a:buSzPts val="2400"/>
              <a:buNone/>
              <a:defRPr/>
            </a:lvl1pPr>
            <a:lvl2pPr lvl="1" algn="ctr">
              <a:spcBef>
                <a:spcPts val="1350"/>
              </a:spcBef>
              <a:spcAft>
                <a:spcPts val="0"/>
              </a:spcAft>
              <a:buSzPts val="1400"/>
              <a:buNone/>
              <a:defRPr/>
            </a:lvl2pPr>
            <a:lvl3pPr lvl="2" algn="ctr">
              <a:spcBef>
                <a:spcPts val="1350"/>
              </a:spcBef>
              <a:spcAft>
                <a:spcPts val="0"/>
              </a:spcAft>
              <a:buSzPts val="1400"/>
              <a:buNone/>
              <a:defRPr/>
            </a:lvl3pPr>
            <a:lvl4pPr lvl="3" algn="ctr">
              <a:spcBef>
                <a:spcPts val="1350"/>
              </a:spcBef>
              <a:spcAft>
                <a:spcPts val="0"/>
              </a:spcAft>
              <a:buSzPts val="1400"/>
              <a:buNone/>
              <a:defRPr/>
            </a:lvl4pPr>
            <a:lvl5pPr lvl="4" algn="ctr">
              <a:spcBef>
                <a:spcPts val="135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40"/>
          <p:cNvSpPr txBox="1">
            <a:spLocks noGrp="1"/>
          </p:cNvSpPr>
          <p:nvPr>
            <p:ph type="ftr" idx="11"/>
          </p:nvPr>
        </p:nvSpPr>
        <p:spPr>
          <a:xfrm>
            <a:off x="3124200" y="6248400"/>
            <a:ext cx="2892425" cy="454025"/>
          </a:xfrm>
          <a:prstGeom prst="rect">
            <a:avLst/>
          </a:prstGeom>
          <a:noFill/>
          <a:ln>
            <a:noFill/>
          </a:ln>
        </p:spPr>
        <p:txBody>
          <a:bodyPr spcFirstLastPara="1" wrap="square" lIns="90000" tIns="46800" rIns="90000" bIns="46800" anchor="t" anchorCtr="0">
            <a:noAutofit/>
          </a:bodyPr>
          <a:lstStyle>
            <a:lvl1pPr lvl="0" algn="l">
              <a:spcBef>
                <a:spcPts val="0"/>
              </a:spcBef>
              <a:spcAft>
                <a:spcPts val="0"/>
              </a:spcAft>
              <a:buSzPts val="2400"/>
              <a:buNone/>
              <a:defRPr/>
            </a:lvl1pPr>
            <a:lvl2pPr lvl="1" algn="ctr">
              <a:spcBef>
                <a:spcPts val="1350"/>
              </a:spcBef>
              <a:spcAft>
                <a:spcPts val="0"/>
              </a:spcAft>
              <a:buSzPts val="1400"/>
              <a:buNone/>
              <a:defRPr/>
            </a:lvl2pPr>
            <a:lvl3pPr lvl="2" algn="ctr">
              <a:spcBef>
                <a:spcPts val="1350"/>
              </a:spcBef>
              <a:spcAft>
                <a:spcPts val="0"/>
              </a:spcAft>
              <a:buSzPts val="1400"/>
              <a:buNone/>
              <a:defRPr/>
            </a:lvl3pPr>
            <a:lvl4pPr lvl="3" algn="ctr">
              <a:spcBef>
                <a:spcPts val="1350"/>
              </a:spcBef>
              <a:spcAft>
                <a:spcPts val="0"/>
              </a:spcAft>
              <a:buSzPts val="1400"/>
              <a:buNone/>
              <a:defRPr/>
            </a:lvl4pPr>
            <a:lvl5pPr lvl="4" algn="ctr">
              <a:spcBef>
                <a:spcPts val="135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40"/>
          <p:cNvSpPr txBox="1">
            <a:spLocks noGrp="1"/>
          </p:cNvSpPr>
          <p:nvPr>
            <p:ph type="sldNum" idx="12"/>
          </p:nvPr>
        </p:nvSpPr>
        <p:spPr>
          <a:xfrm>
            <a:off x="6553200" y="6248400"/>
            <a:ext cx="1901825" cy="454025"/>
          </a:xfrm>
          <a:prstGeom prst="rect">
            <a:avLst/>
          </a:prstGeom>
          <a:noFill/>
          <a:ln>
            <a:noFill/>
          </a:ln>
        </p:spPr>
        <p:txBody>
          <a:bodyPr spcFirstLastPara="1" wrap="square" lIns="90000" tIns="46800" rIns="90000" bIns="46800" anchor="t" anchorCtr="0">
            <a:noAutofit/>
          </a:bodyPr>
          <a:lstStyle>
            <a:lvl1pPr marL="0" lvl="0" indent="0" algn="l">
              <a:spcBef>
                <a:spcPts val="0"/>
              </a:spcBef>
              <a:spcAft>
                <a:spcPts val="0"/>
              </a:spcAft>
              <a:buSzPts val="2400"/>
              <a:buNone/>
              <a:defRPr sz="2400" b="0">
                <a:solidFill>
                  <a:srgbClr val="000000"/>
                </a:solidFill>
                <a:latin typeface="Times New Roman"/>
                <a:ea typeface="Times New Roman"/>
                <a:cs typeface="Times New Roman"/>
                <a:sym typeface="Times New Roman"/>
              </a:defRPr>
            </a:lvl1pPr>
            <a:lvl2pPr marL="0" lvl="1" indent="0" algn="l">
              <a:spcBef>
                <a:spcPts val="0"/>
              </a:spcBef>
              <a:spcAft>
                <a:spcPts val="0"/>
              </a:spcAft>
              <a:buSzPts val="2400"/>
              <a:buNone/>
              <a:defRPr sz="2400" b="0">
                <a:solidFill>
                  <a:srgbClr val="000000"/>
                </a:solidFill>
                <a:latin typeface="Times New Roman"/>
                <a:ea typeface="Times New Roman"/>
                <a:cs typeface="Times New Roman"/>
                <a:sym typeface="Times New Roman"/>
              </a:defRPr>
            </a:lvl2pPr>
            <a:lvl3pPr marL="0" lvl="2" indent="0" algn="l">
              <a:spcBef>
                <a:spcPts val="0"/>
              </a:spcBef>
              <a:spcAft>
                <a:spcPts val="0"/>
              </a:spcAft>
              <a:buSzPts val="2400"/>
              <a:buNone/>
              <a:defRPr sz="2400" b="0">
                <a:solidFill>
                  <a:srgbClr val="000000"/>
                </a:solidFill>
                <a:latin typeface="Times New Roman"/>
                <a:ea typeface="Times New Roman"/>
                <a:cs typeface="Times New Roman"/>
                <a:sym typeface="Times New Roman"/>
              </a:defRPr>
            </a:lvl3pPr>
            <a:lvl4pPr marL="0" lvl="3" indent="0" algn="l">
              <a:spcBef>
                <a:spcPts val="0"/>
              </a:spcBef>
              <a:spcAft>
                <a:spcPts val="0"/>
              </a:spcAft>
              <a:buSzPts val="2400"/>
              <a:buNone/>
              <a:defRPr sz="2400" b="0">
                <a:solidFill>
                  <a:srgbClr val="000000"/>
                </a:solidFill>
                <a:latin typeface="Times New Roman"/>
                <a:ea typeface="Times New Roman"/>
                <a:cs typeface="Times New Roman"/>
                <a:sym typeface="Times New Roman"/>
              </a:defRPr>
            </a:lvl4pPr>
            <a:lvl5pPr marL="0" lvl="4" indent="0" algn="l">
              <a:spcBef>
                <a:spcPts val="0"/>
              </a:spcBef>
              <a:spcAft>
                <a:spcPts val="0"/>
              </a:spcAft>
              <a:buSzPts val="2400"/>
              <a:buNone/>
              <a:defRPr sz="2400" b="0">
                <a:solidFill>
                  <a:srgbClr val="000000"/>
                </a:solidFill>
                <a:latin typeface="Times New Roman"/>
                <a:ea typeface="Times New Roman"/>
                <a:cs typeface="Times New Roman"/>
                <a:sym typeface="Times New Roman"/>
              </a:defRPr>
            </a:lvl5pPr>
            <a:lvl6pPr marL="0" lvl="5" indent="0" algn="l">
              <a:spcBef>
                <a:spcPts val="0"/>
              </a:spcBef>
              <a:spcAft>
                <a:spcPts val="0"/>
              </a:spcAft>
              <a:buSzPts val="2400"/>
              <a:buNone/>
              <a:defRPr sz="2400" b="0">
                <a:solidFill>
                  <a:srgbClr val="000000"/>
                </a:solidFill>
                <a:latin typeface="Times New Roman"/>
                <a:ea typeface="Times New Roman"/>
                <a:cs typeface="Times New Roman"/>
                <a:sym typeface="Times New Roman"/>
              </a:defRPr>
            </a:lvl6pPr>
            <a:lvl7pPr marL="0" lvl="6" indent="0" algn="l">
              <a:spcBef>
                <a:spcPts val="0"/>
              </a:spcBef>
              <a:spcAft>
                <a:spcPts val="0"/>
              </a:spcAft>
              <a:buSzPts val="2400"/>
              <a:buNone/>
              <a:defRPr sz="2400" b="0">
                <a:solidFill>
                  <a:srgbClr val="000000"/>
                </a:solidFill>
                <a:latin typeface="Times New Roman"/>
                <a:ea typeface="Times New Roman"/>
                <a:cs typeface="Times New Roman"/>
                <a:sym typeface="Times New Roman"/>
              </a:defRPr>
            </a:lvl7pPr>
            <a:lvl8pPr marL="0" lvl="7" indent="0" algn="l">
              <a:spcBef>
                <a:spcPts val="0"/>
              </a:spcBef>
              <a:spcAft>
                <a:spcPts val="0"/>
              </a:spcAft>
              <a:buSzPts val="2400"/>
              <a:buNone/>
              <a:defRPr sz="2400" b="0">
                <a:solidFill>
                  <a:srgbClr val="000000"/>
                </a:solidFill>
                <a:latin typeface="Times New Roman"/>
                <a:ea typeface="Times New Roman"/>
                <a:cs typeface="Times New Roman"/>
                <a:sym typeface="Times New Roman"/>
              </a:defRPr>
            </a:lvl8pPr>
            <a:lvl9pPr marL="0" lvl="8" indent="0" algn="l">
              <a:spcBef>
                <a:spcPts val="0"/>
              </a:spcBef>
              <a:spcAft>
                <a:spcPts val="0"/>
              </a:spcAft>
              <a:buSzPts val="2400"/>
              <a:buNone/>
              <a:defRPr sz="2400" b="0">
                <a:solidFill>
                  <a:srgbClr val="000000"/>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6"/>
        <p:cNvGrpSpPr/>
        <p:nvPr/>
      </p:nvGrpSpPr>
      <p:grpSpPr>
        <a:xfrm>
          <a:off x="0" y="0"/>
          <a:ext cx="0" cy="0"/>
          <a:chOff x="0" y="0"/>
          <a:chExt cx="0" cy="0"/>
        </a:xfrm>
      </p:grpSpPr>
      <p:sp>
        <p:nvSpPr>
          <p:cNvPr id="7" name="Google Shape;7;p39"/>
          <p:cNvSpPr txBox="1">
            <a:spLocks noGrp="1"/>
          </p:cNvSpPr>
          <p:nvPr>
            <p:ph type="title"/>
          </p:nvPr>
        </p:nvSpPr>
        <p:spPr>
          <a:xfrm>
            <a:off x="304800" y="365125"/>
            <a:ext cx="8531225" cy="1139825"/>
          </a:xfrm>
          <a:prstGeom prst="rect">
            <a:avLst/>
          </a:prstGeom>
          <a:noFill/>
          <a:ln>
            <a:noFill/>
          </a:ln>
        </p:spPr>
        <p:txBody>
          <a:bodyPr spcFirstLastPara="1" wrap="square" lIns="90000" tIns="46800" rIns="90000" bIns="46800" anchor="t" anchorCtr="0">
            <a:noAutofit/>
          </a:bodyPr>
          <a:lstStyle>
            <a:lvl1pPr marR="0" lvl="0" algn="ctr" rtl="0">
              <a:spcBef>
                <a:spcPts val="0"/>
              </a:spcBef>
              <a:spcAft>
                <a:spcPts val="0"/>
              </a:spcAft>
              <a:buSzPts val="1400"/>
              <a:buNone/>
              <a:defRPr sz="5400" b="1" i="0" u="none" strike="noStrike" cap="none">
                <a:solidFill>
                  <a:srgbClr val="FFFFFF"/>
                </a:solidFill>
                <a:latin typeface="Times New Roman"/>
                <a:ea typeface="Times New Roman"/>
                <a:cs typeface="Times New Roman"/>
                <a:sym typeface="Times New Roman"/>
              </a:defRPr>
            </a:lvl1pPr>
            <a:lvl2pPr marR="0" lvl="1" algn="ctr" rtl="0">
              <a:spcBef>
                <a:spcPts val="0"/>
              </a:spcBef>
              <a:spcAft>
                <a:spcPts val="0"/>
              </a:spcAft>
              <a:buSzPts val="1400"/>
              <a:buNone/>
              <a:defRPr sz="5400" b="1" i="0" u="none" strike="noStrike" cap="none">
                <a:solidFill>
                  <a:srgbClr val="FFFFFF"/>
                </a:solidFill>
                <a:latin typeface="Times New Roman"/>
                <a:ea typeface="Times New Roman"/>
                <a:cs typeface="Times New Roman"/>
                <a:sym typeface="Times New Roman"/>
              </a:defRPr>
            </a:lvl2pPr>
            <a:lvl3pPr marR="0" lvl="2" algn="ctr" rtl="0">
              <a:spcBef>
                <a:spcPts val="0"/>
              </a:spcBef>
              <a:spcAft>
                <a:spcPts val="0"/>
              </a:spcAft>
              <a:buSzPts val="1400"/>
              <a:buNone/>
              <a:defRPr sz="5400" b="1" i="0" u="none" strike="noStrike" cap="none">
                <a:solidFill>
                  <a:srgbClr val="FFFFFF"/>
                </a:solidFill>
                <a:latin typeface="Times New Roman"/>
                <a:ea typeface="Times New Roman"/>
                <a:cs typeface="Times New Roman"/>
                <a:sym typeface="Times New Roman"/>
              </a:defRPr>
            </a:lvl3pPr>
            <a:lvl4pPr marR="0" lvl="3" algn="ctr" rtl="0">
              <a:spcBef>
                <a:spcPts val="0"/>
              </a:spcBef>
              <a:spcAft>
                <a:spcPts val="0"/>
              </a:spcAft>
              <a:buSzPts val="1400"/>
              <a:buNone/>
              <a:defRPr sz="5400" b="1" i="0" u="none" strike="noStrike" cap="none">
                <a:solidFill>
                  <a:srgbClr val="FFFFFF"/>
                </a:solidFill>
                <a:latin typeface="Times New Roman"/>
                <a:ea typeface="Times New Roman"/>
                <a:cs typeface="Times New Roman"/>
                <a:sym typeface="Times New Roman"/>
              </a:defRPr>
            </a:lvl4pPr>
            <a:lvl5pPr marR="0" lvl="4" algn="ctr" rtl="0">
              <a:spcBef>
                <a:spcPts val="0"/>
              </a:spcBef>
              <a:spcAft>
                <a:spcPts val="0"/>
              </a:spcAft>
              <a:buSzPts val="1400"/>
              <a:buNone/>
              <a:defRPr sz="5400" b="1" i="0" u="none" strike="noStrike" cap="none">
                <a:solidFill>
                  <a:srgbClr val="FFFFFF"/>
                </a:solidFill>
                <a:latin typeface="Times New Roman"/>
                <a:ea typeface="Times New Roman"/>
                <a:cs typeface="Times New Roman"/>
                <a:sym typeface="Times New Roman"/>
              </a:defRPr>
            </a:lvl5pPr>
            <a:lvl6pPr marR="0" lvl="5" algn="ctr" rtl="0">
              <a:spcBef>
                <a:spcPts val="0"/>
              </a:spcBef>
              <a:spcAft>
                <a:spcPts val="0"/>
              </a:spcAft>
              <a:buSzPts val="1400"/>
              <a:buNone/>
              <a:defRPr sz="5400" b="1" i="0" u="none" strike="noStrike" cap="none">
                <a:solidFill>
                  <a:srgbClr val="FFFFFF"/>
                </a:solidFill>
                <a:latin typeface="Times New Roman"/>
                <a:ea typeface="Times New Roman"/>
                <a:cs typeface="Times New Roman"/>
                <a:sym typeface="Times New Roman"/>
              </a:defRPr>
            </a:lvl6pPr>
            <a:lvl7pPr marR="0" lvl="6" algn="ctr" rtl="0">
              <a:spcBef>
                <a:spcPts val="0"/>
              </a:spcBef>
              <a:spcAft>
                <a:spcPts val="0"/>
              </a:spcAft>
              <a:buSzPts val="1400"/>
              <a:buNone/>
              <a:defRPr sz="5400" b="1" i="0" u="none" strike="noStrike" cap="none">
                <a:solidFill>
                  <a:srgbClr val="FFFFFF"/>
                </a:solidFill>
                <a:latin typeface="Times New Roman"/>
                <a:ea typeface="Times New Roman"/>
                <a:cs typeface="Times New Roman"/>
                <a:sym typeface="Times New Roman"/>
              </a:defRPr>
            </a:lvl7pPr>
            <a:lvl8pPr marR="0" lvl="7" algn="ctr" rtl="0">
              <a:spcBef>
                <a:spcPts val="0"/>
              </a:spcBef>
              <a:spcAft>
                <a:spcPts val="0"/>
              </a:spcAft>
              <a:buSzPts val="1400"/>
              <a:buNone/>
              <a:defRPr sz="5400" b="1" i="0" u="none" strike="noStrike" cap="none">
                <a:solidFill>
                  <a:srgbClr val="FFFFFF"/>
                </a:solidFill>
                <a:latin typeface="Times New Roman"/>
                <a:ea typeface="Times New Roman"/>
                <a:cs typeface="Times New Roman"/>
                <a:sym typeface="Times New Roman"/>
              </a:defRPr>
            </a:lvl8pPr>
            <a:lvl9pPr marR="0" lvl="8" algn="ctr" rtl="0">
              <a:spcBef>
                <a:spcPts val="0"/>
              </a:spcBef>
              <a:spcAft>
                <a:spcPts val="0"/>
              </a:spcAft>
              <a:buSzPts val="1400"/>
              <a:buNone/>
              <a:defRPr sz="5400" b="1" i="0" u="none" strike="noStrike" cap="none">
                <a:solidFill>
                  <a:srgbClr val="FFFFFF"/>
                </a:solidFill>
                <a:latin typeface="Times New Roman"/>
                <a:ea typeface="Times New Roman"/>
                <a:cs typeface="Times New Roman"/>
                <a:sym typeface="Times New Roman"/>
              </a:defRPr>
            </a:lvl9pPr>
          </a:lstStyle>
          <a:p>
            <a:endParaRPr/>
          </a:p>
        </p:txBody>
      </p:sp>
      <p:sp>
        <p:nvSpPr>
          <p:cNvPr id="8" name="Google Shape;8;p39"/>
          <p:cNvSpPr txBox="1">
            <a:spLocks noGrp="1"/>
          </p:cNvSpPr>
          <p:nvPr>
            <p:ph type="body" idx="1"/>
          </p:nvPr>
        </p:nvSpPr>
        <p:spPr>
          <a:xfrm>
            <a:off x="685800" y="1981200"/>
            <a:ext cx="7769225" cy="4111625"/>
          </a:xfrm>
          <a:prstGeom prst="rect">
            <a:avLst/>
          </a:prstGeom>
          <a:noFill/>
          <a:ln>
            <a:noFill/>
          </a:ln>
        </p:spPr>
        <p:txBody>
          <a:bodyPr spcFirstLastPara="1" wrap="square" lIns="90000" tIns="46800" rIns="90000" bIns="46800" anchor="t" anchorCtr="0">
            <a:noAutofit/>
          </a:bodyPr>
          <a:lstStyle>
            <a:lvl1pPr marL="457200" marR="0" lvl="0" indent="-228600" algn="ctr" rtl="0">
              <a:spcBef>
                <a:spcPts val="1350"/>
              </a:spcBef>
              <a:spcAft>
                <a:spcPts val="0"/>
              </a:spcAft>
              <a:buSzPts val="1400"/>
              <a:buNone/>
              <a:defRPr sz="5400" b="1" i="0" u="none" strike="noStrike" cap="none">
                <a:solidFill>
                  <a:srgbClr val="FFFFFF"/>
                </a:solidFill>
                <a:latin typeface="Times New Roman"/>
                <a:ea typeface="Times New Roman"/>
                <a:cs typeface="Times New Roman"/>
                <a:sym typeface="Times New Roman"/>
              </a:defRPr>
            </a:lvl1pPr>
            <a:lvl2pPr marL="914400" marR="0" lvl="1" indent="-228600" algn="l" rtl="0">
              <a:spcBef>
                <a:spcPts val="70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2pPr>
            <a:lvl3pPr marL="1371600" marR="0" lvl="2" indent="-228600" algn="l" rtl="0">
              <a:spcBef>
                <a:spcPts val="60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L="1828800" marR="0" lvl="3" indent="-228600" algn="l" rtl="0">
              <a:spcBef>
                <a:spcPts val="500"/>
              </a:spcBef>
              <a:spcAft>
                <a:spcPts val="0"/>
              </a:spcAft>
              <a:buSzPts val="1400"/>
              <a:buNone/>
              <a:defRPr sz="2000" b="0" i="0" u="none" strike="noStrike" cap="none">
                <a:solidFill>
                  <a:srgbClr val="000000"/>
                </a:solidFill>
                <a:latin typeface="Times New Roman"/>
                <a:ea typeface="Times New Roman"/>
                <a:cs typeface="Times New Roman"/>
                <a:sym typeface="Times New Roman"/>
              </a:defRPr>
            </a:lvl4pPr>
            <a:lvl5pPr marL="2286000" marR="0" lvl="4" indent="-228600" algn="l" rtl="0">
              <a:spcBef>
                <a:spcPts val="500"/>
              </a:spcBef>
              <a:spcAft>
                <a:spcPts val="0"/>
              </a:spcAft>
              <a:buSzPts val="1400"/>
              <a:buNone/>
              <a:defRPr sz="2000" b="0" i="0" u="none" strike="noStrike" cap="none">
                <a:solidFill>
                  <a:srgbClr val="000000"/>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9" name="Google Shape;9;p39"/>
          <p:cNvSpPr txBox="1">
            <a:spLocks noGrp="1"/>
          </p:cNvSpPr>
          <p:nvPr>
            <p:ph type="dt" idx="10"/>
          </p:nvPr>
        </p:nvSpPr>
        <p:spPr>
          <a:xfrm>
            <a:off x="685800" y="6248400"/>
            <a:ext cx="1901825" cy="454025"/>
          </a:xfrm>
          <a:prstGeom prst="rect">
            <a:avLst/>
          </a:prstGeom>
          <a:noFill/>
          <a:ln>
            <a:noFill/>
          </a:ln>
        </p:spPr>
        <p:txBody>
          <a:bodyPr spcFirstLastPara="1" wrap="square" lIns="90000" tIns="46800" rIns="90000" bIns="46800" anchor="t" anchorCtr="0">
            <a:noAutofit/>
          </a:bodyPr>
          <a:lstStyle>
            <a:lvl1pPr marR="0" lvl="0" algn="l" rtl="0">
              <a:spcBef>
                <a:spcPts val="0"/>
              </a:spcBef>
              <a:spcAft>
                <a:spcPts val="0"/>
              </a:spcAft>
              <a:buClr>
                <a:srgbClr val="000000"/>
              </a:buClr>
              <a:buSzPts val="2400"/>
              <a:buFont typeface="Times New Roman"/>
              <a:buNone/>
              <a:defRPr sz="2400" b="0">
                <a:solidFill>
                  <a:srgbClr val="000000"/>
                </a:solidFill>
                <a:latin typeface="Times New Roman"/>
                <a:ea typeface="Times New Roman"/>
                <a:cs typeface="Times New Roman"/>
                <a:sym typeface="Times New Roman"/>
              </a:defRPr>
            </a:lvl1pPr>
            <a:lvl2pPr marR="0" lvl="1" algn="ctr" rtl="0">
              <a:spcBef>
                <a:spcPts val="1350"/>
              </a:spcBef>
              <a:spcAft>
                <a:spcPts val="0"/>
              </a:spcAft>
              <a:buSzPts val="1400"/>
              <a:buNone/>
              <a:defRPr sz="4400" b="1" i="0" u="none" strike="noStrike" cap="none">
                <a:solidFill>
                  <a:srgbClr val="FFFFFF"/>
                </a:solidFill>
                <a:latin typeface="Arial"/>
                <a:ea typeface="Arial"/>
                <a:cs typeface="Arial"/>
                <a:sym typeface="Arial"/>
              </a:defRPr>
            </a:lvl2pPr>
            <a:lvl3pPr marR="0" lvl="2" algn="ctr" rtl="0">
              <a:spcBef>
                <a:spcPts val="1350"/>
              </a:spcBef>
              <a:spcAft>
                <a:spcPts val="0"/>
              </a:spcAft>
              <a:buSzPts val="1400"/>
              <a:buNone/>
              <a:defRPr sz="4400" b="1" i="0" u="none" strike="noStrike" cap="none">
                <a:solidFill>
                  <a:srgbClr val="FFFFFF"/>
                </a:solidFill>
                <a:latin typeface="Arial"/>
                <a:ea typeface="Arial"/>
                <a:cs typeface="Arial"/>
                <a:sym typeface="Arial"/>
              </a:defRPr>
            </a:lvl3pPr>
            <a:lvl4pPr marR="0" lvl="3" algn="ctr" rtl="0">
              <a:spcBef>
                <a:spcPts val="1350"/>
              </a:spcBef>
              <a:spcAft>
                <a:spcPts val="0"/>
              </a:spcAft>
              <a:buSzPts val="1400"/>
              <a:buNone/>
              <a:defRPr sz="4400" b="1" i="0" u="none" strike="noStrike" cap="none">
                <a:solidFill>
                  <a:srgbClr val="FFFFFF"/>
                </a:solidFill>
                <a:latin typeface="Arial"/>
                <a:ea typeface="Arial"/>
                <a:cs typeface="Arial"/>
                <a:sym typeface="Arial"/>
              </a:defRPr>
            </a:lvl4pPr>
            <a:lvl5pPr marR="0" lvl="4" algn="ctr" rtl="0">
              <a:spcBef>
                <a:spcPts val="1350"/>
              </a:spcBef>
              <a:spcAft>
                <a:spcPts val="0"/>
              </a:spcAft>
              <a:buSzPts val="1400"/>
              <a:buNone/>
              <a:defRPr sz="4400" b="1" i="0" u="none" strike="noStrike" cap="none">
                <a:solidFill>
                  <a:srgbClr val="FFFFFF"/>
                </a:solidFill>
                <a:latin typeface="Arial"/>
                <a:ea typeface="Arial"/>
                <a:cs typeface="Arial"/>
                <a:sym typeface="Arial"/>
              </a:defRPr>
            </a:lvl5pPr>
            <a:lvl6pPr marR="0" lvl="5" algn="l" rtl="0">
              <a:spcBef>
                <a:spcPts val="0"/>
              </a:spcBef>
              <a:spcAft>
                <a:spcPts val="0"/>
              </a:spcAft>
              <a:buSzPts val="1400"/>
              <a:buNone/>
              <a:defRPr sz="4400" b="1" i="0" u="none" strike="noStrike" cap="none">
                <a:solidFill>
                  <a:srgbClr val="FFFFFF"/>
                </a:solidFill>
                <a:latin typeface="Arial"/>
                <a:ea typeface="Arial"/>
                <a:cs typeface="Arial"/>
                <a:sym typeface="Arial"/>
              </a:defRPr>
            </a:lvl6pPr>
            <a:lvl7pPr marR="0" lvl="6" algn="l" rtl="0">
              <a:spcBef>
                <a:spcPts val="0"/>
              </a:spcBef>
              <a:spcAft>
                <a:spcPts val="0"/>
              </a:spcAft>
              <a:buSzPts val="1400"/>
              <a:buNone/>
              <a:defRPr sz="4400" b="1" i="0" u="none" strike="noStrike" cap="none">
                <a:solidFill>
                  <a:srgbClr val="FFFFFF"/>
                </a:solidFill>
                <a:latin typeface="Arial"/>
                <a:ea typeface="Arial"/>
                <a:cs typeface="Arial"/>
                <a:sym typeface="Arial"/>
              </a:defRPr>
            </a:lvl7pPr>
            <a:lvl8pPr marR="0" lvl="7" algn="l" rtl="0">
              <a:spcBef>
                <a:spcPts val="0"/>
              </a:spcBef>
              <a:spcAft>
                <a:spcPts val="0"/>
              </a:spcAft>
              <a:buSzPts val="1400"/>
              <a:buNone/>
              <a:defRPr sz="4400" b="1" i="0" u="none" strike="noStrike" cap="none">
                <a:solidFill>
                  <a:srgbClr val="FFFFFF"/>
                </a:solidFill>
                <a:latin typeface="Arial"/>
                <a:ea typeface="Arial"/>
                <a:cs typeface="Arial"/>
                <a:sym typeface="Arial"/>
              </a:defRPr>
            </a:lvl8pPr>
            <a:lvl9pPr marR="0" lvl="8" algn="l" rtl="0">
              <a:spcBef>
                <a:spcPts val="0"/>
              </a:spcBef>
              <a:spcAft>
                <a:spcPts val="0"/>
              </a:spcAft>
              <a:buSzPts val="1400"/>
              <a:buNone/>
              <a:defRPr sz="4400" b="1" i="0" u="none" strike="noStrike" cap="none">
                <a:solidFill>
                  <a:srgbClr val="FFFFFF"/>
                </a:solidFill>
                <a:latin typeface="Arial"/>
                <a:ea typeface="Arial"/>
                <a:cs typeface="Arial"/>
                <a:sym typeface="Arial"/>
              </a:defRPr>
            </a:lvl9pPr>
          </a:lstStyle>
          <a:p>
            <a:endParaRPr/>
          </a:p>
        </p:txBody>
      </p:sp>
      <p:sp>
        <p:nvSpPr>
          <p:cNvPr id="10" name="Google Shape;10;p39"/>
          <p:cNvSpPr txBox="1">
            <a:spLocks noGrp="1"/>
          </p:cNvSpPr>
          <p:nvPr>
            <p:ph type="ftr" idx="11"/>
          </p:nvPr>
        </p:nvSpPr>
        <p:spPr>
          <a:xfrm>
            <a:off x="3124200" y="6248400"/>
            <a:ext cx="2892425" cy="454025"/>
          </a:xfrm>
          <a:prstGeom prst="rect">
            <a:avLst/>
          </a:prstGeom>
          <a:noFill/>
          <a:ln>
            <a:noFill/>
          </a:ln>
        </p:spPr>
        <p:txBody>
          <a:bodyPr spcFirstLastPara="1" wrap="square" lIns="90000" tIns="46800" rIns="90000" bIns="46800" anchor="t" anchorCtr="0">
            <a:noAutofit/>
          </a:bodyPr>
          <a:lstStyle>
            <a:lvl1pPr marR="0" lvl="0" algn="l" rtl="0">
              <a:spcBef>
                <a:spcPts val="0"/>
              </a:spcBef>
              <a:spcAft>
                <a:spcPts val="0"/>
              </a:spcAft>
              <a:buClr>
                <a:srgbClr val="000000"/>
              </a:buClr>
              <a:buSzPts val="2400"/>
              <a:buFont typeface="Times New Roman"/>
              <a:buNone/>
              <a:defRPr sz="2400" b="0">
                <a:solidFill>
                  <a:srgbClr val="000000"/>
                </a:solidFill>
                <a:latin typeface="Times New Roman"/>
                <a:ea typeface="Times New Roman"/>
                <a:cs typeface="Times New Roman"/>
                <a:sym typeface="Times New Roman"/>
              </a:defRPr>
            </a:lvl1pPr>
            <a:lvl2pPr marR="0" lvl="1" algn="ctr" rtl="0">
              <a:spcBef>
                <a:spcPts val="1350"/>
              </a:spcBef>
              <a:spcAft>
                <a:spcPts val="0"/>
              </a:spcAft>
              <a:buSzPts val="1400"/>
              <a:buNone/>
              <a:defRPr sz="4400" b="1" i="0" u="none" strike="noStrike" cap="none">
                <a:solidFill>
                  <a:srgbClr val="FFFFFF"/>
                </a:solidFill>
                <a:latin typeface="Arial"/>
                <a:ea typeface="Arial"/>
                <a:cs typeface="Arial"/>
                <a:sym typeface="Arial"/>
              </a:defRPr>
            </a:lvl2pPr>
            <a:lvl3pPr marR="0" lvl="2" algn="ctr" rtl="0">
              <a:spcBef>
                <a:spcPts val="1350"/>
              </a:spcBef>
              <a:spcAft>
                <a:spcPts val="0"/>
              </a:spcAft>
              <a:buSzPts val="1400"/>
              <a:buNone/>
              <a:defRPr sz="4400" b="1" i="0" u="none" strike="noStrike" cap="none">
                <a:solidFill>
                  <a:srgbClr val="FFFFFF"/>
                </a:solidFill>
                <a:latin typeface="Arial"/>
                <a:ea typeface="Arial"/>
                <a:cs typeface="Arial"/>
                <a:sym typeface="Arial"/>
              </a:defRPr>
            </a:lvl3pPr>
            <a:lvl4pPr marR="0" lvl="3" algn="ctr" rtl="0">
              <a:spcBef>
                <a:spcPts val="1350"/>
              </a:spcBef>
              <a:spcAft>
                <a:spcPts val="0"/>
              </a:spcAft>
              <a:buSzPts val="1400"/>
              <a:buNone/>
              <a:defRPr sz="4400" b="1" i="0" u="none" strike="noStrike" cap="none">
                <a:solidFill>
                  <a:srgbClr val="FFFFFF"/>
                </a:solidFill>
                <a:latin typeface="Arial"/>
                <a:ea typeface="Arial"/>
                <a:cs typeface="Arial"/>
                <a:sym typeface="Arial"/>
              </a:defRPr>
            </a:lvl4pPr>
            <a:lvl5pPr marR="0" lvl="4" algn="ctr" rtl="0">
              <a:spcBef>
                <a:spcPts val="1350"/>
              </a:spcBef>
              <a:spcAft>
                <a:spcPts val="0"/>
              </a:spcAft>
              <a:buSzPts val="1400"/>
              <a:buNone/>
              <a:defRPr sz="4400" b="1" i="0" u="none" strike="noStrike" cap="none">
                <a:solidFill>
                  <a:srgbClr val="FFFFFF"/>
                </a:solidFill>
                <a:latin typeface="Arial"/>
                <a:ea typeface="Arial"/>
                <a:cs typeface="Arial"/>
                <a:sym typeface="Arial"/>
              </a:defRPr>
            </a:lvl5pPr>
            <a:lvl6pPr marR="0" lvl="5" algn="l" rtl="0">
              <a:spcBef>
                <a:spcPts val="0"/>
              </a:spcBef>
              <a:spcAft>
                <a:spcPts val="0"/>
              </a:spcAft>
              <a:buSzPts val="1400"/>
              <a:buNone/>
              <a:defRPr sz="4400" b="1" i="0" u="none" strike="noStrike" cap="none">
                <a:solidFill>
                  <a:srgbClr val="FFFFFF"/>
                </a:solidFill>
                <a:latin typeface="Arial"/>
                <a:ea typeface="Arial"/>
                <a:cs typeface="Arial"/>
                <a:sym typeface="Arial"/>
              </a:defRPr>
            </a:lvl6pPr>
            <a:lvl7pPr marR="0" lvl="6" algn="l" rtl="0">
              <a:spcBef>
                <a:spcPts val="0"/>
              </a:spcBef>
              <a:spcAft>
                <a:spcPts val="0"/>
              </a:spcAft>
              <a:buSzPts val="1400"/>
              <a:buNone/>
              <a:defRPr sz="4400" b="1" i="0" u="none" strike="noStrike" cap="none">
                <a:solidFill>
                  <a:srgbClr val="FFFFFF"/>
                </a:solidFill>
                <a:latin typeface="Arial"/>
                <a:ea typeface="Arial"/>
                <a:cs typeface="Arial"/>
                <a:sym typeface="Arial"/>
              </a:defRPr>
            </a:lvl7pPr>
            <a:lvl8pPr marR="0" lvl="7" algn="l" rtl="0">
              <a:spcBef>
                <a:spcPts val="0"/>
              </a:spcBef>
              <a:spcAft>
                <a:spcPts val="0"/>
              </a:spcAft>
              <a:buSzPts val="1400"/>
              <a:buNone/>
              <a:defRPr sz="4400" b="1" i="0" u="none" strike="noStrike" cap="none">
                <a:solidFill>
                  <a:srgbClr val="FFFFFF"/>
                </a:solidFill>
                <a:latin typeface="Arial"/>
                <a:ea typeface="Arial"/>
                <a:cs typeface="Arial"/>
                <a:sym typeface="Arial"/>
              </a:defRPr>
            </a:lvl8pPr>
            <a:lvl9pPr marR="0" lvl="8" algn="l" rtl="0">
              <a:spcBef>
                <a:spcPts val="0"/>
              </a:spcBef>
              <a:spcAft>
                <a:spcPts val="0"/>
              </a:spcAft>
              <a:buSzPts val="1400"/>
              <a:buNone/>
              <a:defRPr sz="4400" b="1" i="0" u="none" strike="noStrike" cap="none">
                <a:solidFill>
                  <a:srgbClr val="FFFFFF"/>
                </a:solidFill>
                <a:latin typeface="Arial"/>
                <a:ea typeface="Arial"/>
                <a:cs typeface="Arial"/>
                <a:sym typeface="Arial"/>
              </a:defRPr>
            </a:lvl9pPr>
          </a:lstStyle>
          <a:p>
            <a:endParaRPr/>
          </a:p>
        </p:txBody>
      </p:sp>
      <p:sp>
        <p:nvSpPr>
          <p:cNvPr id="11" name="Google Shape;11;p39"/>
          <p:cNvSpPr txBox="1">
            <a:spLocks noGrp="1"/>
          </p:cNvSpPr>
          <p:nvPr>
            <p:ph type="sldNum" idx="12"/>
          </p:nvPr>
        </p:nvSpPr>
        <p:spPr>
          <a:xfrm>
            <a:off x="6553200" y="6248400"/>
            <a:ext cx="1901825" cy="454025"/>
          </a:xfrm>
          <a:prstGeom prst="rect">
            <a:avLst/>
          </a:prstGeom>
          <a:noFill/>
          <a:ln>
            <a:noFill/>
          </a:ln>
        </p:spPr>
        <p:txBody>
          <a:bodyPr spcFirstLastPara="1" wrap="square" lIns="90000" tIns="46800" rIns="90000" bIns="46800" anchor="t" anchorCtr="0">
            <a:noAutofit/>
          </a:bodyPr>
          <a:lstStyle>
            <a:lvl1pPr marL="0" marR="0" lvl="0" indent="0" algn="l" rtl="0">
              <a:spcBef>
                <a:spcPts val="0"/>
              </a:spcBef>
              <a:spcAft>
                <a:spcPts val="0"/>
              </a:spcAft>
              <a:buClr>
                <a:srgbClr val="000000"/>
              </a:buClr>
              <a:buSzPts val="2400"/>
              <a:buFont typeface="Times New Roman"/>
              <a:buNone/>
              <a:defRPr sz="2400" b="0">
                <a:solidFill>
                  <a:srgbClr val="000000"/>
                </a:solidFill>
                <a:latin typeface="Times New Roman"/>
                <a:ea typeface="Times New Roman"/>
                <a:cs typeface="Times New Roman"/>
                <a:sym typeface="Times New Roman"/>
              </a:defRPr>
            </a:lvl1pPr>
            <a:lvl2pPr marL="0" marR="0" lvl="1" indent="0" algn="l" rtl="0">
              <a:spcBef>
                <a:spcPts val="0"/>
              </a:spcBef>
              <a:spcAft>
                <a:spcPts val="0"/>
              </a:spcAft>
              <a:buClr>
                <a:srgbClr val="000000"/>
              </a:buClr>
              <a:buSzPts val="2400"/>
              <a:buFont typeface="Times New Roman"/>
              <a:buNone/>
              <a:defRPr sz="2400" b="0">
                <a:solidFill>
                  <a:srgbClr val="000000"/>
                </a:solidFill>
                <a:latin typeface="Times New Roman"/>
                <a:ea typeface="Times New Roman"/>
                <a:cs typeface="Times New Roman"/>
                <a:sym typeface="Times New Roman"/>
              </a:defRPr>
            </a:lvl2pPr>
            <a:lvl3pPr marL="0" marR="0" lvl="2" indent="0" algn="l" rtl="0">
              <a:spcBef>
                <a:spcPts val="0"/>
              </a:spcBef>
              <a:spcAft>
                <a:spcPts val="0"/>
              </a:spcAft>
              <a:buClr>
                <a:srgbClr val="000000"/>
              </a:buClr>
              <a:buSzPts val="2400"/>
              <a:buFont typeface="Times New Roman"/>
              <a:buNone/>
              <a:defRPr sz="2400" b="0">
                <a:solidFill>
                  <a:srgbClr val="000000"/>
                </a:solidFill>
                <a:latin typeface="Times New Roman"/>
                <a:ea typeface="Times New Roman"/>
                <a:cs typeface="Times New Roman"/>
                <a:sym typeface="Times New Roman"/>
              </a:defRPr>
            </a:lvl3pPr>
            <a:lvl4pPr marL="0" marR="0" lvl="3" indent="0" algn="l" rtl="0">
              <a:spcBef>
                <a:spcPts val="0"/>
              </a:spcBef>
              <a:spcAft>
                <a:spcPts val="0"/>
              </a:spcAft>
              <a:buClr>
                <a:srgbClr val="000000"/>
              </a:buClr>
              <a:buSzPts val="2400"/>
              <a:buFont typeface="Times New Roman"/>
              <a:buNone/>
              <a:defRPr sz="2400" b="0">
                <a:solidFill>
                  <a:srgbClr val="000000"/>
                </a:solidFill>
                <a:latin typeface="Times New Roman"/>
                <a:ea typeface="Times New Roman"/>
                <a:cs typeface="Times New Roman"/>
                <a:sym typeface="Times New Roman"/>
              </a:defRPr>
            </a:lvl4pPr>
            <a:lvl5pPr marL="0" marR="0" lvl="4" indent="0" algn="l" rtl="0">
              <a:spcBef>
                <a:spcPts val="0"/>
              </a:spcBef>
              <a:spcAft>
                <a:spcPts val="0"/>
              </a:spcAft>
              <a:buClr>
                <a:srgbClr val="000000"/>
              </a:buClr>
              <a:buSzPts val="2400"/>
              <a:buFont typeface="Times New Roman"/>
              <a:buNone/>
              <a:defRPr sz="2400" b="0">
                <a:solidFill>
                  <a:srgbClr val="000000"/>
                </a:solidFill>
                <a:latin typeface="Times New Roman"/>
                <a:ea typeface="Times New Roman"/>
                <a:cs typeface="Times New Roman"/>
                <a:sym typeface="Times New Roman"/>
              </a:defRPr>
            </a:lvl5pPr>
            <a:lvl6pPr marL="0" marR="0" lvl="5" indent="0" algn="l" rtl="0">
              <a:spcBef>
                <a:spcPts val="0"/>
              </a:spcBef>
              <a:spcAft>
                <a:spcPts val="0"/>
              </a:spcAft>
              <a:buClr>
                <a:srgbClr val="000000"/>
              </a:buClr>
              <a:buSzPts val="2400"/>
              <a:buFont typeface="Times New Roman"/>
              <a:buNone/>
              <a:defRPr sz="2400" b="0">
                <a:solidFill>
                  <a:srgbClr val="000000"/>
                </a:solidFill>
                <a:latin typeface="Times New Roman"/>
                <a:ea typeface="Times New Roman"/>
                <a:cs typeface="Times New Roman"/>
                <a:sym typeface="Times New Roman"/>
              </a:defRPr>
            </a:lvl6pPr>
            <a:lvl7pPr marL="0" marR="0" lvl="6" indent="0" algn="l" rtl="0">
              <a:spcBef>
                <a:spcPts val="0"/>
              </a:spcBef>
              <a:spcAft>
                <a:spcPts val="0"/>
              </a:spcAft>
              <a:buClr>
                <a:srgbClr val="000000"/>
              </a:buClr>
              <a:buSzPts val="2400"/>
              <a:buFont typeface="Times New Roman"/>
              <a:buNone/>
              <a:defRPr sz="2400" b="0">
                <a:solidFill>
                  <a:srgbClr val="000000"/>
                </a:solidFill>
                <a:latin typeface="Times New Roman"/>
                <a:ea typeface="Times New Roman"/>
                <a:cs typeface="Times New Roman"/>
                <a:sym typeface="Times New Roman"/>
              </a:defRPr>
            </a:lvl7pPr>
            <a:lvl8pPr marL="0" marR="0" lvl="7" indent="0" algn="l" rtl="0">
              <a:spcBef>
                <a:spcPts val="0"/>
              </a:spcBef>
              <a:spcAft>
                <a:spcPts val="0"/>
              </a:spcAft>
              <a:buClr>
                <a:srgbClr val="000000"/>
              </a:buClr>
              <a:buSzPts val="2400"/>
              <a:buFont typeface="Times New Roman"/>
              <a:buNone/>
              <a:defRPr sz="2400" b="0">
                <a:solidFill>
                  <a:srgbClr val="000000"/>
                </a:solidFill>
                <a:latin typeface="Times New Roman"/>
                <a:ea typeface="Times New Roman"/>
                <a:cs typeface="Times New Roman"/>
                <a:sym typeface="Times New Roman"/>
              </a:defRPr>
            </a:lvl8pPr>
            <a:lvl9pPr marL="0" marR="0" lvl="8" indent="0" algn="l" rtl="0">
              <a:spcBef>
                <a:spcPts val="0"/>
              </a:spcBef>
              <a:spcAft>
                <a:spcPts val="0"/>
              </a:spcAft>
              <a:buClr>
                <a:srgbClr val="000000"/>
              </a:buClr>
              <a:buSzPts val="2400"/>
              <a:buFont typeface="Times New Roman"/>
              <a:buNone/>
              <a:defRPr sz="2400" b="0">
                <a:solidFill>
                  <a:srgbClr val="000000"/>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mailto:SLBM@gmail.or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2C37C-9FC7-1565-8D12-DB314483530E}"/>
              </a:ext>
            </a:extLst>
          </p:cNvPr>
          <p:cNvSpPr>
            <a:spLocks noGrp="1"/>
          </p:cNvSpPr>
          <p:nvPr>
            <p:ph type="title"/>
          </p:nvPr>
        </p:nvSpPr>
        <p:spPr/>
        <p:txBody>
          <a:bodyPr/>
          <a:lstStyle/>
          <a:p>
            <a:r>
              <a:rPr lang="en-US" sz="4800" dirty="0"/>
              <a:t>Please respect the Word of God as it is being taught by </a:t>
            </a:r>
            <a:br>
              <a:rPr lang="en-US" sz="4800" dirty="0"/>
            </a:br>
            <a:r>
              <a:rPr lang="en-US" sz="4800" dirty="0"/>
              <a:t>shutting off all cell phones </a:t>
            </a:r>
            <a:r>
              <a:rPr lang="en-US" sz="4800"/>
              <a:t>and electronics, giving your </a:t>
            </a:r>
            <a:r>
              <a:rPr lang="en-US" sz="4800" dirty="0"/>
              <a:t>undivided attention while service is in session.</a:t>
            </a:r>
            <a:br>
              <a:rPr lang="en-US" sz="4800" dirty="0"/>
            </a:br>
            <a:br>
              <a:rPr lang="en-US" sz="4800" dirty="0"/>
            </a:br>
            <a:r>
              <a:rPr lang="en-US" sz="4800" dirty="0"/>
              <a:t>Thank you! SLBM</a:t>
            </a:r>
          </a:p>
        </p:txBody>
      </p:sp>
    </p:spTree>
    <p:extLst>
      <p:ext uri="{BB962C8B-B14F-4D97-AF65-F5344CB8AC3E}">
        <p14:creationId xmlns:p14="http://schemas.microsoft.com/office/powerpoint/2010/main" val="1405187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2E43B-DCC7-E7A0-8A41-BBD0B6A96A78}"/>
              </a:ext>
            </a:extLst>
          </p:cNvPr>
          <p:cNvSpPr>
            <a:spLocks noGrp="1"/>
          </p:cNvSpPr>
          <p:nvPr>
            <p:ph type="title"/>
          </p:nvPr>
        </p:nvSpPr>
        <p:spPr/>
        <p:txBody>
          <a:bodyPr/>
          <a:lstStyle/>
          <a:p>
            <a:r>
              <a:rPr lang="en-US" sz="4800" dirty="0"/>
              <a:t>John 11:25 Jesus said to her, </a:t>
            </a:r>
            <a:br>
              <a:rPr lang="en-US" sz="4800" dirty="0"/>
            </a:br>
            <a:r>
              <a:rPr lang="en-US" sz="4800" dirty="0"/>
              <a:t>“I am the resurrection and the life; he who believes in Me will live even if he dies, </a:t>
            </a:r>
            <a:br>
              <a:rPr lang="en-US" sz="4800" dirty="0"/>
            </a:br>
            <a:br>
              <a:rPr lang="en-US" sz="4800" dirty="0"/>
            </a:br>
            <a:r>
              <a:rPr lang="en-US" sz="4800" dirty="0"/>
              <a:t>John 11:26 and everyone who lives and believes in Me will never die. Do you believe this?” </a:t>
            </a:r>
          </a:p>
        </p:txBody>
      </p:sp>
    </p:spTree>
    <p:extLst>
      <p:ext uri="{BB962C8B-B14F-4D97-AF65-F5344CB8AC3E}">
        <p14:creationId xmlns:p14="http://schemas.microsoft.com/office/powerpoint/2010/main" val="4232227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A5196-8A37-9B6C-DE6C-A1B0221C32DD}"/>
              </a:ext>
            </a:extLst>
          </p:cNvPr>
          <p:cNvSpPr>
            <a:spLocks noGrp="1"/>
          </p:cNvSpPr>
          <p:nvPr>
            <p:ph type="title"/>
          </p:nvPr>
        </p:nvSpPr>
        <p:spPr/>
        <p:txBody>
          <a:bodyPr/>
          <a:lstStyle/>
          <a:p>
            <a:r>
              <a:rPr lang="en-US" sz="4800" dirty="0"/>
              <a:t>Resuscitation is often associated with healing or returning life </a:t>
            </a:r>
            <a:br>
              <a:rPr lang="en-US" sz="4800" dirty="0"/>
            </a:br>
            <a:r>
              <a:rPr lang="en-US" sz="4800" dirty="0"/>
              <a:t>to what it was, whereas </a:t>
            </a:r>
            <a:br>
              <a:rPr lang="en-US" sz="4800" dirty="0"/>
            </a:br>
            <a:r>
              <a:rPr lang="en-US" sz="4800" dirty="0"/>
              <a:t>Resurrection implies a complete transformation and a new beginning.</a:t>
            </a:r>
          </a:p>
        </p:txBody>
      </p:sp>
    </p:spTree>
    <p:extLst>
      <p:ext uri="{BB962C8B-B14F-4D97-AF65-F5344CB8AC3E}">
        <p14:creationId xmlns:p14="http://schemas.microsoft.com/office/powerpoint/2010/main" val="2808449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53D41-7FAF-A6ED-60CD-0116ABE83E8E}"/>
              </a:ext>
            </a:extLst>
          </p:cNvPr>
          <p:cNvSpPr>
            <a:spLocks noGrp="1"/>
          </p:cNvSpPr>
          <p:nvPr>
            <p:ph type="title"/>
          </p:nvPr>
        </p:nvSpPr>
        <p:spPr/>
        <p:txBody>
          <a:bodyPr/>
          <a:lstStyle/>
          <a:p>
            <a:r>
              <a:rPr lang="en-US" sz="4800" dirty="0"/>
              <a:t>John 11:42 I knew that You always hear Me; but because of the people standing around I said it, so that they may believe that You sent Me.”</a:t>
            </a:r>
          </a:p>
        </p:txBody>
      </p:sp>
    </p:spTree>
    <p:extLst>
      <p:ext uri="{BB962C8B-B14F-4D97-AF65-F5344CB8AC3E}">
        <p14:creationId xmlns:p14="http://schemas.microsoft.com/office/powerpoint/2010/main" val="23256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7E9A-5A05-2E37-AAE2-0A40D23839CA}"/>
              </a:ext>
            </a:extLst>
          </p:cNvPr>
          <p:cNvSpPr>
            <a:spLocks noGrp="1"/>
          </p:cNvSpPr>
          <p:nvPr>
            <p:ph type="title"/>
          </p:nvPr>
        </p:nvSpPr>
        <p:spPr/>
        <p:txBody>
          <a:bodyPr/>
          <a:lstStyle/>
          <a:p>
            <a:r>
              <a:rPr lang="en-US" sz="4400" dirty="0"/>
              <a:t>Mat 27:52 The tombs were opened, and many bodies of the saints who had fallen asleep </a:t>
            </a:r>
            <a:br>
              <a:rPr lang="en-US" sz="4400" dirty="0"/>
            </a:br>
            <a:r>
              <a:rPr lang="en-US" sz="4400" dirty="0"/>
              <a:t>were raised;</a:t>
            </a:r>
            <a:br>
              <a:rPr lang="en-US" sz="4400" dirty="0"/>
            </a:br>
            <a:r>
              <a:rPr lang="en-US" sz="4400" dirty="0"/>
              <a:t> </a:t>
            </a:r>
            <a:br>
              <a:rPr lang="en-US" sz="4400" dirty="0"/>
            </a:br>
            <a:r>
              <a:rPr lang="en-US" sz="4400" dirty="0"/>
              <a:t>Mat 27:53 and coming out of the tombs after His resurrection </a:t>
            </a:r>
            <a:br>
              <a:rPr lang="en-US" sz="4400" dirty="0"/>
            </a:br>
            <a:r>
              <a:rPr lang="en-US" sz="4400" dirty="0"/>
              <a:t>they entered the holy city and appeared to many. </a:t>
            </a:r>
            <a:br>
              <a:rPr lang="en-US" sz="4400" dirty="0"/>
            </a:br>
            <a:endParaRPr lang="en-US" sz="4400" dirty="0"/>
          </a:p>
        </p:txBody>
      </p:sp>
    </p:spTree>
    <p:extLst>
      <p:ext uri="{BB962C8B-B14F-4D97-AF65-F5344CB8AC3E}">
        <p14:creationId xmlns:p14="http://schemas.microsoft.com/office/powerpoint/2010/main" val="3752855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8948A-4D34-EC13-884F-A0C686EE81B3}"/>
              </a:ext>
            </a:extLst>
          </p:cNvPr>
          <p:cNvSpPr>
            <a:spLocks noGrp="1"/>
          </p:cNvSpPr>
          <p:nvPr>
            <p:ph type="title"/>
          </p:nvPr>
        </p:nvSpPr>
        <p:spPr/>
        <p:txBody>
          <a:bodyPr/>
          <a:lstStyle/>
          <a:p>
            <a:r>
              <a:rPr lang="en-US" sz="4400" dirty="0"/>
              <a:t>1Co 15:45 So also it is written, “The first man, Adam, became </a:t>
            </a:r>
            <a:br>
              <a:rPr lang="en-US" sz="4400" dirty="0"/>
            </a:br>
            <a:r>
              <a:rPr lang="en-US" sz="4400" dirty="0"/>
              <a:t>a living soul.” The last Adam (Jesus Christ) became a life-giving spirit. </a:t>
            </a:r>
          </a:p>
        </p:txBody>
      </p:sp>
    </p:spTree>
    <p:extLst>
      <p:ext uri="{BB962C8B-B14F-4D97-AF65-F5344CB8AC3E}">
        <p14:creationId xmlns:p14="http://schemas.microsoft.com/office/powerpoint/2010/main" val="2258114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03E4B-7C86-D88B-2B57-38ACF11C7BBE}"/>
              </a:ext>
            </a:extLst>
          </p:cNvPr>
          <p:cNvSpPr>
            <a:spLocks noGrp="1"/>
          </p:cNvSpPr>
          <p:nvPr>
            <p:ph type="title"/>
          </p:nvPr>
        </p:nvSpPr>
        <p:spPr/>
        <p:txBody>
          <a:bodyPr/>
          <a:lstStyle/>
          <a:p>
            <a:r>
              <a:rPr lang="en-US" dirty="0"/>
              <a:t>Rom 8:2 For the law of the Spirit of life in Christ Jesus has set you free from the law of sin and of death. </a:t>
            </a:r>
          </a:p>
        </p:txBody>
      </p:sp>
    </p:spTree>
    <p:extLst>
      <p:ext uri="{BB962C8B-B14F-4D97-AF65-F5344CB8AC3E}">
        <p14:creationId xmlns:p14="http://schemas.microsoft.com/office/powerpoint/2010/main" val="3965676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7DE3D-43F4-1272-C058-CEA96A8FD441}"/>
              </a:ext>
            </a:extLst>
          </p:cNvPr>
          <p:cNvSpPr>
            <a:spLocks noGrp="1"/>
          </p:cNvSpPr>
          <p:nvPr>
            <p:ph type="title"/>
          </p:nvPr>
        </p:nvSpPr>
        <p:spPr/>
        <p:txBody>
          <a:bodyPr/>
          <a:lstStyle/>
          <a:p>
            <a:r>
              <a:rPr lang="en-US" dirty="0"/>
              <a:t>John 5:21 For just as the Father raises the dead and gives them life, even so </a:t>
            </a:r>
            <a:br>
              <a:rPr lang="en-US" dirty="0"/>
            </a:br>
            <a:r>
              <a:rPr lang="en-US" dirty="0"/>
              <a:t>the Son also gives life to whom He wishes. </a:t>
            </a:r>
          </a:p>
        </p:txBody>
      </p:sp>
    </p:spTree>
    <p:extLst>
      <p:ext uri="{BB962C8B-B14F-4D97-AF65-F5344CB8AC3E}">
        <p14:creationId xmlns:p14="http://schemas.microsoft.com/office/powerpoint/2010/main" val="2997908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64E66-A7FE-0306-849F-4C6672833E58}"/>
              </a:ext>
            </a:extLst>
          </p:cNvPr>
          <p:cNvSpPr>
            <a:spLocks noGrp="1"/>
          </p:cNvSpPr>
          <p:nvPr>
            <p:ph type="title"/>
          </p:nvPr>
        </p:nvSpPr>
        <p:spPr/>
        <p:txBody>
          <a:bodyPr/>
          <a:lstStyle/>
          <a:p>
            <a:r>
              <a:rPr lang="en-US" sz="4800" dirty="0"/>
              <a:t>The Resurrection Power that Jesus Christ first displayed rising from the tomb, was so He could be the first-fruits of many royal family members,</a:t>
            </a:r>
            <a:br>
              <a:rPr lang="en-US" sz="4800" dirty="0"/>
            </a:br>
            <a:br>
              <a:rPr lang="en-US" sz="4800" dirty="0"/>
            </a:br>
            <a:r>
              <a:rPr lang="pl-PL" sz="4400" dirty="0"/>
              <a:t>1Co</a:t>
            </a:r>
            <a:r>
              <a:rPr lang="en-US" sz="4400" dirty="0"/>
              <a:t> </a:t>
            </a:r>
            <a:r>
              <a:rPr lang="pl-PL" sz="4400" dirty="0"/>
              <a:t>15:20,23; Rom 8:23,29, 11:16; Phi 3:20-21 Jam</a:t>
            </a:r>
            <a:r>
              <a:rPr lang="en-US" sz="4400" dirty="0"/>
              <a:t> </a:t>
            </a:r>
            <a:r>
              <a:rPr lang="pl-PL" sz="4400" dirty="0"/>
              <a:t>1:18…</a:t>
            </a:r>
            <a:r>
              <a:rPr lang="en-US" sz="4400" dirty="0" err="1"/>
              <a:t>etc</a:t>
            </a:r>
            <a:endParaRPr lang="en-US" sz="4400" dirty="0"/>
          </a:p>
        </p:txBody>
      </p:sp>
    </p:spTree>
    <p:extLst>
      <p:ext uri="{BB962C8B-B14F-4D97-AF65-F5344CB8AC3E}">
        <p14:creationId xmlns:p14="http://schemas.microsoft.com/office/powerpoint/2010/main" val="2769504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663E5-231F-CAC5-7C42-23784230EA9D}"/>
              </a:ext>
            </a:extLst>
          </p:cNvPr>
          <p:cNvSpPr>
            <a:spLocks noGrp="1"/>
          </p:cNvSpPr>
          <p:nvPr>
            <p:ph type="title"/>
          </p:nvPr>
        </p:nvSpPr>
        <p:spPr/>
        <p:txBody>
          <a:bodyPr/>
          <a:lstStyle/>
          <a:p>
            <a:r>
              <a:rPr lang="en-US" sz="4400" dirty="0"/>
              <a:t>Rom 8:11 But if the Spirit of Him who raised Jesus from the dead dwells in you, He who raised Christ Jesus from the dead will also give life to your mortal bodies through His Spirit who dwells </a:t>
            </a:r>
            <a:br>
              <a:rPr lang="en-US" sz="4400" dirty="0"/>
            </a:br>
            <a:r>
              <a:rPr lang="en-US" sz="4400" dirty="0"/>
              <a:t>in you.</a:t>
            </a:r>
          </a:p>
        </p:txBody>
      </p:sp>
    </p:spTree>
    <p:extLst>
      <p:ext uri="{BB962C8B-B14F-4D97-AF65-F5344CB8AC3E}">
        <p14:creationId xmlns:p14="http://schemas.microsoft.com/office/powerpoint/2010/main" val="3821327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4D995-F56B-6A57-48B8-8325ADEA8DC7}"/>
              </a:ext>
            </a:extLst>
          </p:cNvPr>
          <p:cNvSpPr>
            <a:spLocks noGrp="1"/>
          </p:cNvSpPr>
          <p:nvPr>
            <p:ph type="title"/>
          </p:nvPr>
        </p:nvSpPr>
        <p:spPr/>
        <p:txBody>
          <a:bodyPr/>
          <a:lstStyle/>
          <a:p>
            <a:r>
              <a:rPr lang="en-US" sz="4800" dirty="0"/>
              <a:t>Phi 3:10 that I may know Him and the power of His resurrection and the fellowship of His sufferings, </a:t>
            </a:r>
            <a:br>
              <a:rPr lang="en-US" sz="4800" dirty="0"/>
            </a:br>
            <a:r>
              <a:rPr lang="en-US" sz="4800" dirty="0"/>
              <a:t>being conformed to His death; </a:t>
            </a:r>
          </a:p>
        </p:txBody>
      </p:sp>
    </p:spTree>
    <p:extLst>
      <p:ext uri="{BB962C8B-B14F-4D97-AF65-F5344CB8AC3E}">
        <p14:creationId xmlns:p14="http://schemas.microsoft.com/office/powerpoint/2010/main" val="2876647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6" name="Picture 2" descr="Resurrection Sunday Contrast Easter Worship Background | Clover Media">
            <a:extLst>
              <a:ext uri="{FF2B5EF4-FFF2-40B4-BE49-F238E27FC236}">
                <a16:creationId xmlns:a16="http://schemas.microsoft.com/office/drawing/2014/main" id="{58A059DC-4E0D-231D-2CA2-7C4657E743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161"/>
            <a:ext cx="9142411" cy="717086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96B836F1-E273-DB94-F31D-E64711933410}"/>
              </a:ext>
            </a:extLst>
          </p:cNvPr>
          <p:cNvSpPr>
            <a:spLocks noGrp="1"/>
          </p:cNvSpPr>
          <p:nvPr>
            <p:ph type="title"/>
          </p:nvPr>
        </p:nvSpPr>
        <p:spPr>
          <a:xfrm>
            <a:off x="527211" y="235583"/>
            <a:ext cx="8531225" cy="1139825"/>
          </a:xfrm>
        </p:spPr>
        <p:txBody>
          <a:bodyPr/>
          <a:lstStyle/>
          <a:p>
            <a:br>
              <a:rPr lang="en-US" sz="4000" dirty="0"/>
            </a:br>
            <a:br>
              <a:rPr lang="en-US" sz="4000" dirty="0"/>
            </a:br>
            <a:r>
              <a:rPr lang="en-US" sz="4800" dirty="0"/>
              <a:t>Salt and Light Bible Ministries</a:t>
            </a:r>
            <a:br>
              <a:rPr lang="en-US" sz="4000" dirty="0"/>
            </a:br>
            <a:r>
              <a:rPr lang="en-US" sz="3600" dirty="0"/>
              <a:t>Resurrection Sunday 2026</a:t>
            </a:r>
            <a:br>
              <a:rPr lang="en-US" sz="4000" dirty="0"/>
            </a:br>
            <a:br>
              <a:rPr lang="en-US" sz="4000" dirty="0"/>
            </a:br>
            <a:r>
              <a:rPr lang="en-US" sz="4800" dirty="0"/>
              <a:t>Jesus Christ is Alive </a:t>
            </a:r>
            <a:r>
              <a:rPr lang="en-US" sz="4000" dirty="0"/>
              <a:t>… </a:t>
            </a:r>
            <a:br>
              <a:rPr lang="en-US" sz="4000" dirty="0"/>
            </a:br>
            <a:r>
              <a:rPr lang="en-US" sz="4000" dirty="0"/>
              <a:t>Raised Through the Power of His Resurrection. </a:t>
            </a:r>
            <a:br>
              <a:rPr lang="en-US" sz="4000" dirty="0"/>
            </a:br>
            <a:br>
              <a:rPr lang="en-US" sz="4000" dirty="0"/>
            </a:br>
            <a:r>
              <a:rPr lang="en-US" sz="4000" dirty="0"/>
              <a:t>~ </a:t>
            </a:r>
            <a:r>
              <a:rPr lang="en-US" sz="3600" dirty="0"/>
              <a:t>Pastor Jason Kauranen </a:t>
            </a:r>
            <a:r>
              <a:rPr lang="en-US" sz="4000" dirty="0"/>
              <a:t>~</a:t>
            </a:r>
            <a:br>
              <a:rPr lang="en-US" sz="3600" dirty="0"/>
            </a:br>
            <a:r>
              <a:rPr lang="en-US" sz="3600" dirty="0"/>
              <a:t>Sunday April 5, 2026 </a:t>
            </a:r>
          </a:p>
        </p:txBody>
      </p:sp>
    </p:spTree>
    <p:extLst>
      <p:ext uri="{BB962C8B-B14F-4D97-AF65-F5344CB8AC3E}">
        <p14:creationId xmlns:p14="http://schemas.microsoft.com/office/powerpoint/2010/main" val="945004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D2177-DD3B-C623-D48C-2F330100460E}"/>
              </a:ext>
            </a:extLst>
          </p:cNvPr>
          <p:cNvSpPr>
            <a:spLocks noGrp="1"/>
          </p:cNvSpPr>
          <p:nvPr>
            <p:ph type="title"/>
          </p:nvPr>
        </p:nvSpPr>
        <p:spPr/>
        <p:txBody>
          <a:bodyPr/>
          <a:lstStyle/>
          <a:p>
            <a:r>
              <a:rPr lang="en-US" sz="4800" dirty="0"/>
              <a:t>Eph 1:19 and what is the surpassing greatness of His power toward us who believe. These are in accordance with the working of the strength of His might </a:t>
            </a:r>
          </a:p>
        </p:txBody>
      </p:sp>
    </p:spTree>
    <p:extLst>
      <p:ext uri="{BB962C8B-B14F-4D97-AF65-F5344CB8AC3E}">
        <p14:creationId xmlns:p14="http://schemas.microsoft.com/office/powerpoint/2010/main" val="3580626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67F85-CA2D-8240-1958-2E2E79EE6D78}"/>
              </a:ext>
            </a:extLst>
          </p:cNvPr>
          <p:cNvSpPr>
            <a:spLocks noGrp="1"/>
          </p:cNvSpPr>
          <p:nvPr>
            <p:ph type="title"/>
          </p:nvPr>
        </p:nvSpPr>
        <p:spPr/>
        <p:txBody>
          <a:bodyPr/>
          <a:lstStyle/>
          <a:p>
            <a:r>
              <a:rPr lang="en-US" sz="4800" dirty="0"/>
              <a:t>Eph 1:20 which He brought about in Christ, when He raised Him from the dead and seated Him at His right hand in the heavenly places, </a:t>
            </a:r>
          </a:p>
        </p:txBody>
      </p:sp>
    </p:spTree>
    <p:extLst>
      <p:ext uri="{BB962C8B-B14F-4D97-AF65-F5344CB8AC3E}">
        <p14:creationId xmlns:p14="http://schemas.microsoft.com/office/powerpoint/2010/main" val="4052261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0A952-44F9-A30F-1067-66C7D7F613E9}"/>
              </a:ext>
            </a:extLst>
          </p:cNvPr>
          <p:cNvSpPr>
            <a:spLocks noGrp="1"/>
          </p:cNvSpPr>
          <p:nvPr>
            <p:ph type="title"/>
          </p:nvPr>
        </p:nvSpPr>
        <p:spPr/>
        <p:txBody>
          <a:bodyPr/>
          <a:lstStyle/>
          <a:p>
            <a:r>
              <a:rPr lang="en-US" sz="4800" dirty="0"/>
              <a:t>1Co 15:13-20 But if there is no resurrection of the dead, not even Christ has been raised; … you are still in your sin … your faith is worthless … </a:t>
            </a:r>
            <a:r>
              <a:rPr lang="en-US" sz="4800" dirty="0" err="1"/>
              <a:t>therfore</a:t>
            </a:r>
            <a:r>
              <a:rPr lang="en-US" sz="4800" dirty="0"/>
              <a:t> perishing, we are to be pitied.</a:t>
            </a:r>
          </a:p>
        </p:txBody>
      </p:sp>
    </p:spTree>
    <p:extLst>
      <p:ext uri="{BB962C8B-B14F-4D97-AF65-F5344CB8AC3E}">
        <p14:creationId xmlns:p14="http://schemas.microsoft.com/office/powerpoint/2010/main" val="1364559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54768-E347-E2DE-4E16-95EF64351809}"/>
              </a:ext>
            </a:extLst>
          </p:cNvPr>
          <p:cNvSpPr>
            <a:spLocks noGrp="1"/>
          </p:cNvSpPr>
          <p:nvPr>
            <p:ph type="title"/>
          </p:nvPr>
        </p:nvSpPr>
        <p:spPr/>
        <p:txBody>
          <a:bodyPr/>
          <a:lstStyle/>
          <a:p>
            <a:r>
              <a:rPr lang="en-US" sz="4800" dirty="0"/>
              <a:t>Rom 4:25 says, Jesus was delivered up for our trespasses and raised for our justification. </a:t>
            </a:r>
          </a:p>
        </p:txBody>
      </p:sp>
    </p:spTree>
    <p:extLst>
      <p:ext uri="{BB962C8B-B14F-4D97-AF65-F5344CB8AC3E}">
        <p14:creationId xmlns:p14="http://schemas.microsoft.com/office/powerpoint/2010/main" val="312728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6371E-5A88-A1F9-D3D2-2330BA3E3490}"/>
              </a:ext>
            </a:extLst>
          </p:cNvPr>
          <p:cNvSpPr>
            <a:spLocks noGrp="1"/>
          </p:cNvSpPr>
          <p:nvPr>
            <p:ph type="title"/>
          </p:nvPr>
        </p:nvSpPr>
        <p:spPr/>
        <p:txBody>
          <a:bodyPr/>
          <a:lstStyle/>
          <a:p>
            <a:r>
              <a:rPr lang="en-US" sz="4400" dirty="0"/>
              <a:t>Isa 26:19 Your dead will live; Their corpses will rise. </a:t>
            </a:r>
            <a:br>
              <a:rPr lang="en-US" sz="4400" dirty="0"/>
            </a:br>
            <a:r>
              <a:rPr lang="en-US" sz="4400" dirty="0"/>
              <a:t>You who lie in the dust, awake and shout for joy,</a:t>
            </a:r>
            <a:br>
              <a:rPr lang="en-US" sz="4400" dirty="0"/>
            </a:br>
            <a:r>
              <a:rPr lang="en-US" sz="4400" dirty="0"/>
              <a:t>For your dew is as the dew of the dawn,</a:t>
            </a:r>
            <a:br>
              <a:rPr lang="en-US" sz="4400" dirty="0"/>
            </a:br>
            <a:r>
              <a:rPr lang="en-US" sz="4400" dirty="0"/>
              <a:t>And the earth will give birth to the departed spirits.</a:t>
            </a:r>
            <a:br>
              <a:rPr lang="en-US" sz="4400" dirty="0"/>
            </a:br>
            <a:endParaRPr lang="en-US" sz="4400" dirty="0"/>
          </a:p>
        </p:txBody>
      </p:sp>
    </p:spTree>
    <p:extLst>
      <p:ext uri="{BB962C8B-B14F-4D97-AF65-F5344CB8AC3E}">
        <p14:creationId xmlns:p14="http://schemas.microsoft.com/office/powerpoint/2010/main" val="4221369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F72F9-A464-6158-20FB-47EC140D892E}"/>
              </a:ext>
            </a:extLst>
          </p:cNvPr>
          <p:cNvSpPr>
            <a:spLocks noGrp="1"/>
          </p:cNvSpPr>
          <p:nvPr>
            <p:ph type="title"/>
          </p:nvPr>
        </p:nvSpPr>
        <p:spPr/>
        <p:txBody>
          <a:bodyPr/>
          <a:lstStyle/>
          <a:p>
            <a:r>
              <a:rPr lang="en-US" sz="4800" dirty="0"/>
              <a:t>Dan 12:2 Many of those who sleep in the dust of the ground will awake, these to everlasting life, but the others to disgrace and everlasting contempt. </a:t>
            </a:r>
          </a:p>
        </p:txBody>
      </p:sp>
    </p:spTree>
    <p:extLst>
      <p:ext uri="{BB962C8B-B14F-4D97-AF65-F5344CB8AC3E}">
        <p14:creationId xmlns:p14="http://schemas.microsoft.com/office/powerpoint/2010/main" val="3071420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23F61-7C80-3670-B56A-0A682BC10D15}"/>
              </a:ext>
            </a:extLst>
          </p:cNvPr>
          <p:cNvSpPr>
            <a:spLocks noGrp="1"/>
          </p:cNvSpPr>
          <p:nvPr>
            <p:ph type="title"/>
          </p:nvPr>
        </p:nvSpPr>
        <p:spPr/>
        <p:txBody>
          <a:bodyPr/>
          <a:lstStyle/>
          <a:p>
            <a:r>
              <a:rPr lang="en-US" sz="4800" dirty="0"/>
              <a:t>Dan 12:3 Those who have insight will shine brightly like the brightness of the expanse of heaven, and those who lead the many to righteousness, like the stars forever and ever.</a:t>
            </a:r>
          </a:p>
        </p:txBody>
      </p:sp>
    </p:spTree>
    <p:extLst>
      <p:ext uri="{BB962C8B-B14F-4D97-AF65-F5344CB8AC3E}">
        <p14:creationId xmlns:p14="http://schemas.microsoft.com/office/powerpoint/2010/main" val="3797169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14548-D9C1-74AE-2507-0803389A5156}"/>
              </a:ext>
            </a:extLst>
          </p:cNvPr>
          <p:cNvSpPr>
            <a:spLocks noGrp="1"/>
          </p:cNvSpPr>
          <p:nvPr>
            <p:ph type="title"/>
          </p:nvPr>
        </p:nvSpPr>
        <p:spPr/>
        <p:txBody>
          <a:bodyPr/>
          <a:lstStyle/>
          <a:p>
            <a:r>
              <a:rPr lang="en-US" sz="4400" dirty="0"/>
              <a:t>Hos 13:14 Shall I ransom them from the power of </a:t>
            </a:r>
            <a:r>
              <a:rPr lang="en-US" sz="4400" dirty="0" err="1"/>
              <a:t>Sheol</a:t>
            </a:r>
            <a:r>
              <a:rPr lang="en-US" sz="4400" dirty="0"/>
              <a:t>?</a:t>
            </a:r>
            <a:br>
              <a:rPr lang="en-US" sz="4400" dirty="0"/>
            </a:br>
            <a:r>
              <a:rPr lang="en-US" sz="4400" dirty="0"/>
              <a:t>Shall I redeem them from death?</a:t>
            </a:r>
            <a:br>
              <a:rPr lang="en-US" sz="4400" dirty="0"/>
            </a:br>
            <a:r>
              <a:rPr lang="en-US" sz="4400" dirty="0"/>
              <a:t>O Death, where are your thorns?</a:t>
            </a:r>
            <a:br>
              <a:rPr lang="en-US" sz="4400" dirty="0"/>
            </a:br>
            <a:r>
              <a:rPr lang="en-US" sz="4400" dirty="0"/>
              <a:t>O </a:t>
            </a:r>
            <a:r>
              <a:rPr lang="en-US" sz="4400" dirty="0" err="1"/>
              <a:t>Sheol</a:t>
            </a:r>
            <a:r>
              <a:rPr lang="en-US" sz="4400" dirty="0"/>
              <a:t>, where is your sting?</a:t>
            </a:r>
            <a:br>
              <a:rPr lang="en-US" sz="4400" dirty="0"/>
            </a:br>
            <a:endParaRPr lang="en-US" sz="4400" dirty="0"/>
          </a:p>
        </p:txBody>
      </p:sp>
    </p:spTree>
    <p:extLst>
      <p:ext uri="{BB962C8B-B14F-4D97-AF65-F5344CB8AC3E}">
        <p14:creationId xmlns:p14="http://schemas.microsoft.com/office/powerpoint/2010/main" val="1240054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F579A-80E9-0C63-77F6-C8BB5F27537E}"/>
              </a:ext>
            </a:extLst>
          </p:cNvPr>
          <p:cNvSpPr>
            <a:spLocks noGrp="1"/>
          </p:cNvSpPr>
          <p:nvPr>
            <p:ph type="title"/>
          </p:nvPr>
        </p:nvSpPr>
        <p:spPr/>
        <p:txBody>
          <a:bodyPr/>
          <a:lstStyle/>
          <a:p>
            <a:r>
              <a:rPr lang="en-US" sz="3600" dirty="0"/>
              <a:t>C.S. Lewis – “…Christ’s achievement in rising from the dead was the first event of its kind in the whole history of the universe. He is the first fruits, the pioneer of life. He has forced open a door that has been locked since the death of the first man. He has met, fought, and beaten the king of death. Everything is different because He has done so. This is the beginning of the new creation. A new chapter in cosmic history has begun.”</a:t>
            </a:r>
          </a:p>
        </p:txBody>
      </p:sp>
    </p:spTree>
    <p:extLst>
      <p:ext uri="{BB962C8B-B14F-4D97-AF65-F5344CB8AC3E}">
        <p14:creationId xmlns:p14="http://schemas.microsoft.com/office/powerpoint/2010/main" val="23287966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BF9CD-4FB5-EA5A-4A19-27AF88B86308}"/>
              </a:ext>
            </a:extLst>
          </p:cNvPr>
          <p:cNvSpPr>
            <a:spLocks noGrp="1"/>
          </p:cNvSpPr>
          <p:nvPr>
            <p:ph type="title"/>
          </p:nvPr>
        </p:nvSpPr>
        <p:spPr/>
        <p:txBody>
          <a:bodyPr/>
          <a:lstStyle/>
          <a:p>
            <a:r>
              <a:rPr lang="en-US" sz="4800" dirty="0"/>
              <a:t>For the Believer - The same power that raised Jesus from the dead is available today to bring dead aspects of our lives back to life. </a:t>
            </a:r>
            <a:br>
              <a:rPr lang="en-US" sz="4800" dirty="0"/>
            </a:br>
            <a:br>
              <a:rPr lang="en-US" sz="4800" dirty="0"/>
            </a:br>
            <a:r>
              <a:rPr lang="en-US" sz="4000" dirty="0"/>
              <a:t>Phi 4:13 “I can do all things through Christ (Him) who strengthens me.”  </a:t>
            </a:r>
          </a:p>
        </p:txBody>
      </p:sp>
    </p:spTree>
    <p:extLst>
      <p:ext uri="{BB962C8B-B14F-4D97-AF65-F5344CB8AC3E}">
        <p14:creationId xmlns:p14="http://schemas.microsoft.com/office/powerpoint/2010/main" val="3930462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89">
          <a:extLst>
            <a:ext uri="{FF2B5EF4-FFF2-40B4-BE49-F238E27FC236}">
              <a16:creationId xmlns:a16="http://schemas.microsoft.com/office/drawing/2014/main" id="{3399D8E9-B7B7-0F59-F6BE-E8F10D589785}"/>
            </a:ext>
          </a:extLst>
        </p:cNvPr>
        <p:cNvGrpSpPr/>
        <p:nvPr/>
      </p:nvGrpSpPr>
      <p:grpSpPr>
        <a:xfrm>
          <a:off x="0" y="0"/>
          <a:ext cx="0" cy="0"/>
          <a:chOff x="0" y="0"/>
          <a:chExt cx="0" cy="0"/>
        </a:xfrm>
      </p:grpSpPr>
      <p:sp>
        <p:nvSpPr>
          <p:cNvPr id="90" name="Google Shape;90;p2">
            <a:extLst>
              <a:ext uri="{FF2B5EF4-FFF2-40B4-BE49-F238E27FC236}">
                <a16:creationId xmlns:a16="http://schemas.microsoft.com/office/drawing/2014/main" id="{898EF765-68A0-ED2B-849E-E8A2678184C9}"/>
              </a:ext>
            </a:extLst>
          </p:cNvPr>
          <p:cNvSpPr txBox="1">
            <a:spLocks noGrp="1"/>
          </p:cNvSpPr>
          <p:nvPr>
            <p:ph type="title"/>
          </p:nvPr>
        </p:nvSpPr>
        <p:spPr>
          <a:prstGeom prst="rect">
            <a:avLst/>
          </a:prstGeom>
          <a:noFill/>
          <a:ln>
            <a:noFill/>
          </a:ln>
        </p:spPr>
        <p:txBody>
          <a:bodyPr spcFirstLastPara="1" wrap="square" lIns="90000" tIns="46800" rIns="90000" bIns="46800" anchor="t" anchorCtr="0">
            <a:noAutofit/>
          </a:bodyPr>
          <a:lstStyle/>
          <a:p>
            <a:pPr marL="0" lvl="0" indent="0" algn="ctr" rtl="0">
              <a:spcBef>
                <a:spcPts val="0"/>
              </a:spcBef>
              <a:spcAft>
                <a:spcPts val="0"/>
              </a:spcAft>
              <a:buNone/>
            </a:pPr>
            <a:r>
              <a:rPr lang="en-US" sz="4800" dirty="0"/>
              <a:t>Rebound - 1John 1:9 states, </a:t>
            </a:r>
            <a:br>
              <a:rPr lang="en-US" sz="4800" dirty="0"/>
            </a:br>
            <a:br>
              <a:rPr lang="en-US" sz="4800" dirty="0"/>
            </a:br>
            <a:r>
              <a:rPr lang="en-US" sz="4800" dirty="0"/>
              <a:t>“ If we confess our sins, </a:t>
            </a:r>
            <a:br>
              <a:rPr lang="en-US" sz="4800" dirty="0"/>
            </a:br>
            <a:r>
              <a:rPr lang="en-US" sz="4800" dirty="0"/>
              <a:t>He is faithful and righteous (just) to forgive us our sins and to cleanse us from all unrighteousness”. </a:t>
            </a:r>
            <a:endParaRPr sz="4800" dirty="0"/>
          </a:p>
        </p:txBody>
      </p:sp>
    </p:spTree>
    <p:extLst>
      <p:ext uri="{BB962C8B-B14F-4D97-AF65-F5344CB8AC3E}">
        <p14:creationId xmlns:p14="http://schemas.microsoft.com/office/powerpoint/2010/main" val="2247099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58F03-0D3B-9AFD-2C38-C0DCE80ADB2A}"/>
              </a:ext>
            </a:extLst>
          </p:cNvPr>
          <p:cNvSpPr>
            <a:spLocks noGrp="1"/>
          </p:cNvSpPr>
          <p:nvPr>
            <p:ph type="title"/>
          </p:nvPr>
        </p:nvSpPr>
        <p:spPr/>
        <p:txBody>
          <a:bodyPr/>
          <a:lstStyle/>
          <a:p>
            <a:r>
              <a:rPr lang="en-US" sz="4800" dirty="0"/>
              <a:t>1Pe 5:10 After you have suffered for a little while, the God of all grace, who called you to His eternal glory in Christ, will Himself perfect, confirm, strengthen and establish you. </a:t>
            </a:r>
          </a:p>
        </p:txBody>
      </p:sp>
    </p:spTree>
    <p:extLst>
      <p:ext uri="{BB962C8B-B14F-4D97-AF65-F5344CB8AC3E}">
        <p14:creationId xmlns:p14="http://schemas.microsoft.com/office/powerpoint/2010/main" val="2799917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14DFC-E7EA-D053-12B3-700FC03107C5}"/>
              </a:ext>
            </a:extLst>
          </p:cNvPr>
          <p:cNvSpPr>
            <a:spLocks noGrp="1"/>
          </p:cNvSpPr>
          <p:nvPr>
            <p:ph type="title"/>
          </p:nvPr>
        </p:nvSpPr>
        <p:spPr/>
        <p:txBody>
          <a:bodyPr/>
          <a:lstStyle/>
          <a:p>
            <a:endParaRPr lang="en-US" dirty="0"/>
          </a:p>
        </p:txBody>
      </p:sp>
      <p:pic>
        <p:nvPicPr>
          <p:cNvPr id="6" name="Picture 5">
            <a:extLst>
              <a:ext uri="{FF2B5EF4-FFF2-40B4-BE49-F238E27FC236}">
                <a16:creationId xmlns:a16="http://schemas.microsoft.com/office/drawing/2014/main" id="{EAA66077-EBCE-5EB4-9BD3-9AC3F5F9B4E8}"/>
              </a:ext>
            </a:extLst>
          </p:cNvPr>
          <p:cNvPicPr>
            <a:picLocks noChangeAspect="1"/>
          </p:cNvPicPr>
          <p:nvPr/>
        </p:nvPicPr>
        <p:blipFill>
          <a:blip r:embed="rId2"/>
          <a:stretch>
            <a:fillRect/>
          </a:stretch>
        </p:blipFill>
        <p:spPr>
          <a:xfrm>
            <a:off x="0" y="-89647"/>
            <a:ext cx="9144000" cy="6947647"/>
          </a:xfrm>
          <a:prstGeom prst="rect">
            <a:avLst/>
          </a:prstGeom>
        </p:spPr>
      </p:pic>
    </p:spTree>
    <p:extLst>
      <p:ext uri="{BB962C8B-B14F-4D97-AF65-F5344CB8AC3E}">
        <p14:creationId xmlns:p14="http://schemas.microsoft.com/office/powerpoint/2010/main" val="13820077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8"/>
          <p:cNvSpPr txBox="1">
            <a:spLocks noGrp="1"/>
          </p:cNvSpPr>
          <p:nvPr>
            <p:ph type="title"/>
          </p:nvPr>
        </p:nvSpPr>
        <p:spPr>
          <a:prstGeom prst="rect">
            <a:avLst/>
          </a:prstGeom>
          <a:noFill/>
          <a:ln>
            <a:noFill/>
          </a:ln>
        </p:spPr>
        <p:txBody>
          <a:bodyPr spcFirstLastPara="1" wrap="square" lIns="90000" tIns="46800" rIns="90000" bIns="46800" anchor="t" anchorCtr="0">
            <a:noAutofit/>
          </a:bodyPr>
          <a:lstStyle/>
          <a:p>
            <a:pPr marL="0" lvl="0" indent="0" algn="ctr" rtl="0">
              <a:spcBef>
                <a:spcPts val="0"/>
              </a:spcBef>
              <a:spcAft>
                <a:spcPts val="0"/>
              </a:spcAft>
              <a:buNone/>
            </a:pPr>
            <a:r>
              <a:rPr lang="en-US" sz="4800" dirty="0"/>
              <a:t>Salt &amp; Light Bible Ministries</a:t>
            </a:r>
            <a:br>
              <a:rPr lang="en-US" sz="4800" dirty="0"/>
            </a:br>
            <a:r>
              <a:rPr lang="en-US" sz="4400" dirty="0"/>
              <a:t>Help, Letters, Prayer &amp; Donations</a:t>
            </a:r>
            <a:br>
              <a:rPr lang="en-US" sz="4400" dirty="0"/>
            </a:br>
            <a:r>
              <a:rPr lang="en-US" sz="4000" dirty="0">
                <a:solidFill>
                  <a:srgbClr val="FFFF00"/>
                </a:solidFill>
              </a:rPr>
              <a:t>write</a:t>
            </a:r>
            <a:r>
              <a:rPr lang="en-US" sz="4000" dirty="0"/>
              <a:t> to us:  </a:t>
            </a:r>
            <a:r>
              <a:rPr lang="en-US" sz="4000" u="sng" dirty="0">
                <a:solidFill>
                  <a:schemeClr val="hlink"/>
                </a:solidFill>
                <a:hlinkClick r:id="rId3"/>
              </a:rPr>
              <a:t>SLBM@gmail.org</a:t>
            </a:r>
            <a:br>
              <a:rPr lang="en-US" sz="4000" u="sng" dirty="0">
                <a:solidFill>
                  <a:schemeClr val="hlink"/>
                </a:solidFill>
              </a:rPr>
            </a:br>
            <a:r>
              <a:rPr lang="en-US" sz="4000" dirty="0">
                <a:solidFill>
                  <a:srgbClr val="FFFF00"/>
                </a:solidFill>
              </a:rPr>
              <a:t>visit</a:t>
            </a:r>
            <a:r>
              <a:rPr lang="en-US" sz="4000" dirty="0">
                <a:solidFill>
                  <a:schemeClr val="bg1"/>
                </a:solidFill>
              </a:rPr>
              <a:t> our website:  </a:t>
            </a:r>
            <a:r>
              <a:rPr lang="en-US" sz="4000" u="sng" dirty="0">
                <a:solidFill>
                  <a:srgbClr val="FFC000"/>
                </a:solidFill>
              </a:rPr>
              <a:t>SLBM.org</a:t>
            </a:r>
            <a:r>
              <a:rPr lang="en-US" sz="4000" dirty="0">
                <a:solidFill>
                  <a:srgbClr val="FFC000"/>
                </a:solidFill>
              </a:rPr>
              <a:t>  -</a:t>
            </a:r>
            <a:r>
              <a:rPr lang="en-US" sz="3600" dirty="0">
                <a:solidFill>
                  <a:schemeClr val="hlink"/>
                </a:solidFill>
              </a:rPr>
              <a:t>*</a:t>
            </a:r>
            <a:r>
              <a:rPr lang="en-US" sz="3600" dirty="0" err="1">
                <a:solidFill>
                  <a:schemeClr val="hlink"/>
                </a:solidFill>
              </a:rPr>
              <a:t>paypal</a:t>
            </a:r>
            <a:br>
              <a:rPr lang="en-US" sz="4000" dirty="0">
                <a:solidFill>
                  <a:schemeClr val="hlink"/>
                </a:solidFill>
              </a:rPr>
            </a:br>
            <a:r>
              <a:rPr lang="en-US" sz="3200" dirty="0">
                <a:solidFill>
                  <a:srgbClr val="FFFF00"/>
                </a:solidFill>
              </a:rPr>
              <a:t>watch</a:t>
            </a:r>
            <a:r>
              <a:rPr lang="en-US" sz="3200" dirty="0"/>
              <a:t> us </a:t>
            </a:r>
            <a:r>
              <a:rPr lang="en-US" sz="3200" dirty="0" err="1"/>
              <a:t>youtube</a:t>
            </a:r>
            <a:r>
              <a:rPr lang="en-US" sz="3200" dirty="0"/>
              <a:t>  @</a:t>
            </a:r>
            <a:r>
              <a:rPr lang="en-US" sz="2800" dirty="0"/>
              <a:t>SaltandLightBibleMinistries</a:t>
            </a:r>
            <a:br>
              <a:rPr lang="en-US" sz="2800" dirty="0"/>
            </a:br>
            <a:br>
              <a:rPr lang="en-US" sz="4400" dirty="0"/>
            </a:br>
            <a:r>
              <a:rPr lang="en-US" sz="4000" dirty="0"/>
              <a:t>or</a:t>
            </a:r>
            <a:r>
              <a:rPr lang="en-US" sz="4400" dirty="0"/>
              <a:t> </a:t>
            </a:r>
            <a:r>
              <a:rPr lang="en-US" sz="3600" dirty="0">
                <a:solidFill>
                  <a:srgbClr val="FFFF00"/>
                </a:solidFill>
              </a:rPr>
              <a:t>mail</a:t>
            </a:r>
            <a:r>
              <a:rPr lang="en-US" sz="3600" dirty="0"/>
              <a:t>: Salt and Light Bible Ministries</a:t>
            </a:r>
            <a:br>
              <a:rPr lang="en-US" sz="3600" dirty="0"/>
            </a:br>
            <a:r>
              <a:rPr lang="en-US" sz="3200" dirty="0"/>
              <a:t>c/o Pastor Jason Kauranen</a:t>
            </a:r>
            <a:br>
              <a:rPr lang="en-US" sz="3600" dirty="0"/>
            </a:br>
            <a:r>
              <a:rPr lang="en-US" sz="3600" dirty="0"/>
              <a:t>2 Dianne Drive</a:t>
            </a:r>
            <a:br>
              <a:rPr lang="en-US" sz="3600" dirty="0"/>
            </a:br>
            <a:r>
              <a:rPr lang="en-US" sz="3600" dirty="0"/>
              <a:t>East Wareham, Mass 02538</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
          <p:cNvSpPr txBox="1">
            <a:spLocks noGrp="1"/>
          </p:cNvSpPr>
          <p:nvPr>
            <p:ph type="title"/>
          </p:nvPr>
        </p:nvSpPr>
        <p:spPr>
          <a:prstGeom prst="rect">
            <a:avLst/>
          </a:prstGeom>
          <a:noFill/>
          <a:ln>
            <a:noFill/>
          </a:ln>
        </p:spPr>
        <p:txBody>
          <a:bodyPr spcFirstLastPara="1" wrap="square" lIns="90000" tIns="46800" rIns="90000" bIns="46800" anchor="t" anchorCtr="0">
            <a:noAutofit/>
          </a:bodyPr>
          <a:lstStyle/>
          <a:p>
            <a:pPr marL="0" lvl="0" indent="0" algn="ctr" rtl="0">
              <a:spcBef>
                <a:spcPts val="0"/>
              </a:spcBef>
              <a:spcAft>
                <a:spcPts val="0"/>
              </a:spcAft>
              <a:buNone/>
            </a:pPr>
            <a:r>
              <a:rPr lang="en-US" sz="4800" dirty="0"/>
              <a:t>Salt and Light Bible Ministries</a:t>
            </a:r>
            <a:br>
              <a:rPr lang="en-US" sz="4800" dirty="0"/>
            </a:br>
            <a:br>
              <a:rPr lang="en-US" sz="4000" dirty="0"/>
            </a:br>
            <a:r>
              <a:rPr lang="en-US" sz="4000" dirty="0"/>
              <a:t>Resurrection Sunday 2026</a:t>
            </a:r>
            <a:br>
              <a:rPr lang="en-US" sz="4000" dirty="0"/>
            </a:br>
            <a:br>
              <a:rPr lang="en-US" sz="4000" dirty="0"/>
            </a:br>
            <a:r>
              <a:rPr lang="en-US" sz="4000" dirty="0"/>
              <a:t>Jesus Christ is Alive … </a:t>
            </a:r>
            <a:br>
              <a:rPr lang="en-US" sz="4000" dirty="0"/>
            </a:br>
            <a:r>
              <a:rPr lang="en-US" sz="4000" dirty="0"/>
              <a:t>Raised Through the Power of </a:t>
            </a:r>
            <a:br>
              <a:rPr lang="en-US" sz="4000" dirty="0"/>
            </a:br>
            <a:r>
              <a:rPr lang="en-US" sz="4000" dirty="0"/>
              <a:t>His Resurrection. </a:t>
            </a:r>
            <a:br>
              <a:rPr lang="en-US" sz="4000" dirty="0"/>
            </a:br>
            <a:br>
              <a:rPr lang="en-US" sz="3600" dirty="0"/>
            </a:br>
            <a:r>
              <a:rPr lang="en-US" sz="4000" dirty="0"/>
              <a:t>Pastor Jason Kauranen</a:t>
            </a:r>
            <a:br>
              <a:rPr lang="en-US" sz="4000" dirty="0"/>
            </a:br>
            <a:r>
              <a:rPr lang="en-US" sz="4000" dirty="0"/>
              <a:t>Sunday April 5, 2026 </a:t>
            </a:r>
            <a:endParaRPr sz="4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AE2DC-4ABB-E260-3902-17DF82E58371}"/>
              </a:ext>
            </a:extLst>
          </p:cNvPr>
          <p:cNvSpPr>
            <a:spLocks noGrp="1"/>
          </p:cNvSpPr>
          <p:nvPr>
            <p:ph type="title"/>
          </p:nvPr>
        </p:nvSpPr>
        <p:spPr/>
        <p:txBody>
          <a:bodyPr/>
          <a:lstStyle/>
          <a:p>
            <a:r>
              <a:rPr lang="en-US" sz="4000" dirty="0"/>
              <a:t>‘ He is not here, Jesus who has been crucified,’</a:t>
            </a:r>
            <a:br>
              <a:rPr lang="en-US" sz="4000" dirty="0"/>
            </a:br>
            <a:br>
              <a:rPr lang="en-US" sz="4000" dirty="0"/>
            </a:br>
            <a:r>
              <a:rPr lang="en-US" sz="4000" dirty="0"/>
              <a:t>‘ He has risen just as He said He would,’</a:t>
            </a:r>
            <a:br>
              <a:rPr lang="en-US" sz="4000" dirty="0"/>
            </a:br>
            <a:br>
              <a:rPr lang="en-US" sz="4000" dirty="0"/>
            </a:br>
            <a:r>
              <a:rPr lang="en-US" sz="4000" dirty="0"/>
              <a:t>‘ The living is not among the dead…’</a:t>
            </a:r>
            <a:br>
              <a:rPr lang="en-US" sz="4000" dirty="0"/>
            </a:br>
            <a:br>
              <a:rPr lang="en-US" sz="4000" dirty="0"/>
            </a:br>
            <a:r>
              <a:rPr lang="en-US" sz="4000" dirty="0"/>
              <a:t>‘ He has risen, go tell His disciples…’ </a:t>
            </a:r>
            <a:br>
              <a:rPr lang="en-US" sz="4000" dirty="0"/>
            </a:br>
            <a:endParaRPr lang="en-US" sz="4000" dirty="0"/>
          </a:p>
        </p:txBody>
      </p:sp>
    </p:spTree>
    <p:extLst>
      <p:ext uri="{BB962C8B-B14F-4D97-AF65-F5344CB8AC3E}">
        <p14:creationId xmlns:p14="http://schemas.microsoft.com/office/powerpoint/2010/main" val="3613422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8FFA8-46A1-9CAB-8DAF-D4FB4DC09465}"/>
              </a:ext>
            </a:extLst>
          </p:cNvPr>
          <p:cNvSpPr>
            <a:spLocks noGrp="1"/>
          </p:cNvSpPr>
          <p:nvPr>
            <p:ph type="title"/>
          </p:nvPr>
        </p:nvSpPr>
        <p:spPr/>
        <p:txBody>
          <a:bodyPr/>
          <a:lstStyle/>
          <a:p>
            <a:r>
              <a:rPr lang="en-US" sz="4800" dirty="0"/>
              <a:t>Mat 20:18 “Behold, we are going up to Jerusalem; and the Son of Man will be delivered to the chief priests and scribes, and they will condemn</a:t>
            </a:r>
            <a:br>
              <a:rPr lang="en-US" sz="4800" dirty="0"/>
            </a:br>
            <a:r>
              <a:rPr lang="en-US" sz="4800" dirty="0"/>
              <a:t> Him to death,</a:t>
            </a:r>
          </a:p>
        </p:txBody>
      </p:sp>
    </p:spTree>
    <p:extLst>
      <p:ext uri="{BB962C8B-B14F-4D97-AF65-F5344CB8AC3E}">
        <p14:creationId xmlns:p14="http://schemas.microsoft.com/office/powerpoint/2010/main" val="950735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949F1-8916-46FA-B9FC-418446F08A1C}"/>
              </a:ext>
            </a:extLst>
          </p:cNvPr>
          <p:cNvSpPr>
            <a:spLocks noGrp="1"/>
          </p:cNvSpPr>
          <p:nvPr>
            <p:ph type="title"/>
          </p:nvPr>
        </p:nvSpPr>
        <p:spPr/>
        <p:txBody>
          <a:bodyPr/>
          <a:lstStyle/>
          <a:p>
            <a:r>
              <a:rPr lang="en-US" sz="4800" dirty="0"/>
              <a:t>Mat 20:19 and will hand Him over to the Gentiles to mock and scourge and crucify Him, and on the third day He will be raised up.”</a:t>
            </a:r>
          </a:p>
        </p:txBody>
      </p:sp>
    </p:spTree>
    <p:extLst>
      <p:ext uri="{BB962C8B-B14F-4D97-AF65-F5344CB8AC3E}">
        <p14:creationId xmlns:p14="http://schemas.microsoft.com/office/powerpoint/2010/main" val="3204336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E4E66-389B-A2C5-7331-BA699FFA3A8A}"/>
              </a:ext>
            </a:extLst>
          </p:cNvPr>
          <p:cNvSpPr>
            <a:spLocks noGrp="1"/>
          </p:cNvSpPr>
          <p:nvPr>
            <p:ph type="title"/>
          </p:nvPr>
        </p:nvSpPr>
        <p:spPr/>
        <p:txBody>
          <a:bodyPr/>
          <a:lstStyle/>
          <a:p>
            <a:r>
              <a:rPr lang="en-US" sz="4800" dirty="0"/>
              <a:t>Luke 9:22 (Jesus) saying, </a:t>
            </a:r>
            <a:br>
              <a:rPr lang="en-US" sz="4800" dirty="0"/>
            </a:br>
            <a:r>
              <a:rPr lang="en-US" sz="4800" dirty="0"/>
              <a:t>“The Son of Man must suffer many things and be rejected by the elders and chief priests and scribes, and be killed and be raised up on the third day.” </a:t>
            </a:r>
          </a:p>
        </p:txBody>
      </p:sp>
    </p:spTree>
    <p:extLst>
      <p:ext uri="{BB962C8B-B14F-4D97-AF65-F5344CB8AC3E}">
        <p14:creationId xmlns:p14="http://schemas.microsoft.com/office/powerpoint/2010/main" val="172131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FC32A-326D-1F6D-8F8E-5B2391EF8678}"/>
              </a:ext>
            </a:extLst>
          </p:cNvPr>
          <p:cNvSpPr>
            <a:spLocks noGrp="1"/>
          </p:cNvSpPr>
          <p:nvPr>
            <p:ph type="title"/>
          </p:nvPr>
        </p:nvSpPr>
        <p:spPr/>
        <p:txBody>
          <a:bodyPr/>
          <a:lstStyle/>
          <a:p>
            <a:r>
              <a:rPr lang="en-US" sz="4800" dirty="0"/>
              <a:t>John 2:19 Jesus answered them, “Destroy this temple, and in three days I will raise it up.”</a:t>
            </a:r>
            <a:br>
              <a:rPr lang="en-US" sz="4800" dirty="0"/>
            </a:br>
            <a:br>
              <a:rPr lang="en-US" sz="4800" dirty="0"/>
            </a:br>
            <a:r>
              <a:rPr lang="en-US" sz="4800" dirty="0"/>
              <a:t>John 2:21But He was speaking of the temple of His body. </a:t>
            </a:r>
            <a:br>
              <a:rPr lang="en-US" sz="4800" dirty="0"/>
            </a:br>
            <a:endParaRPr lang="en-US" sz="4800" dirty="0"/>
          </a:p>
        </p:txBody>
      </p:sp>
    </p:spTree>
    <p:extLst>
      <p:ext uri="{BB962C8B-B14F-4D97-AF65-F5344CB8AC3E}">
        <p14:creationId xmlns:p14="http://schemas.microsoft.com/office/powerpoint/2010/main" val="1886305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999E8-3FB5-5657-7E4D-6611EBCF1E68}"/>
              </a:ext>
            </a:extLst>
          </p:cNvPr>
          <p:cNvSpPr>
            <a:spLocks noGrp="1"/>
          </p:cNvSpPr>
          <p:nvPr>
            <p:ph type="title"/>
          </p:nvPr>
        </p:nvSpPr>
        <p:spPr/>
        <p:txBody>
          <a:bodyPr/>
          <a:lstStyle/>
          <a:p>
            <a:r>
              <a:rPr lang="en-US" sz="4800" dirty="0"/>
              <a:t>John 14:19 “After a little while the world will no longer see Me, but you will see Me; </a:t>
            </a:r>
            <a:br>
              <a:rPr lang="en-US" sz="4800" dirty="0"/>
            </a:br>
            <a:r>
              <a:rPr lang="en-US" sz="4800" dirty="0"/>
              <a:t>because I live, </a:t>
            </a:r>
            <a:br>
              <a:rPr lang="en-US" sz="4800" dirty="0"/>
            </a:br>
            <a:r>
              <a:rPr lang="en-US" sz="4800" dirty="0"/>
              <a:t>you will live also”. </a:t>
            </a:r>
          </a:p>
        </p:txBody>
      </p:sp>
    </p:spTree>
    <p:extLst>
      <p:ext uri="{BB962C8B-B14F-4D97-AF65-F5344CB8AC3E}">
        <p14:creationId xmlns:p14="http://schemas.microsoft.com/office/powerpoint/2010/main" val="398121163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7154</TotalTime>
  <Words>1247</Words>
  <Application>Microsoft Office PowerPoint</Application>
  <PresentationFormat>On-screen Show (4:3)</PresentationFormat>
  <Paragraphs>32</Paragraphs>
  <Slides>33</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Times New Roman</vt:lpstr>
      <vt:lpstr>Default Design</vt:lpstr>
      <vt:lpstr>Please respect the Word of God as it is being taught by  shutting off all cell phones and electronics, giving your undivided attention while service is in session.  Thank you! SLBM</vt:lpstr>
      <vt:lpstr>  Salt and Light Bible Ministries Resurrection Sunday 2026  Jesus Christ is Alive …  Raised Through the Power of His Resurrection.   ~ Pastor Jason Kauranen ~ Sunday April 5, 2026 </vt:lpstr>
      <vt:lpstr>Rebound - 1John 1:9 states,   “ If we confess our sins,  He is faithful and righteous (just) to forgive us our sins and to cleanse us from all unrighteousness”. </vt:lpstr>
      <vt:lpstr>‘ He is not here, Jesus who has been crucified,’  ‘ He has risen just as He said He would,’  ‘ The living is not among the dead…’  ‘ He has risen, go tell His disciples…’  </vt:lpstr>
      <vt:lpstr>Mat 20:18 “Behold, we are going up to Jerusalem; and the Son of Man will be delivered to the chief priests and scribes, and they will condemn  Him to death,</vt:lpstr>
      <vt:lpstr>Mat 20:19 and will hand Him over to the Gentiles to mock and scourge and crucify Him, and on the third day He will be raised up.”</vt:lpstr>
      <vt:lpstr>Luke 9:22 (Jesus) saying,  “The Son of Man must suffer many things and be rejected by the elders and chief priests and scribes, and be killed and be raised up on the third day.” </vt:lpstr>
      <vt:lpstr>John 2:19 Jesus answered them, “Destroy this temple, and in three days I will raise it up.”  John 2:21But He was speaking of the temple of His body.  </vt:lpstr>
      <vt:lpstr>John 14:19 “After a little while the world will no longer see Me, but you will see Me;  because I live,  you will live also”. </vt:lpstr>
      <vt:lpstr>John 11:25 Jesus said to her,  “I am the resurrection and the life; he who believes in Me will live even if he dies,   John 11:26 and everyone who lives and believes in Me will never die. Do you believe this?” </vt:lpstr>
      <vt:lpstr>Resuscitation is often associated with healing or returning life  to what it was, whereas  Resurrection implies a complete transformation and a new beginning.</vt:lpstr>
      <vt:lpstr>John 11:42 I knew that You always hear Me; but because of the people standing around I said it, so that they may believe that You sent Me.”</vt:lpstr>
      <vt:lpstr>Mat 27:52 The tombs were opened, and many bodies of the saints who had fallen asleep  were raised;   Mat 27:53 and coming out of the tombs after His resurrection  they entered the holy city and appeared to many.  </vt:lpstr>
      <vt:lpstr>1Co 15:45 So also it is written, “The first man, Adam, became  a living soul.” The last Adam (Jesus Christ) became a life-giving spirit. </vt:lpstr>
      <vt:lpstr>Rom 8:2 For the law of the Spirit of life in Christ Jesus has set you free from the law of sin and of death. </vt:lpstr>
      <vt:lpstr>John 5:21 For just as the Father raises the dead and gives them life, even so  the Son also gives life to whom He wishes. </vt:lpstr>
      <vt:lpstr>The Resurrection Power that Jesus Christ first displayed rising from the tomb, was so He could be the first-fruits of many royal family members,  1Co 15:20,23; Rom 8:23,29, 11:16; Phi 3:20-21 Jam 1:18…etc</vt:lpstr>
      <vt:lpstr>Rom 8:11 But if the Spirit of Him who raised Jesus from the dead dwells in you, He who raised Christ Jesus from the dead will also give life to your mortal bodies through His Spirit who dwells  in you.</vt:lpstr>
      <vt:lpstr>Phi 3:10 that I may know Him and the power of His resurrection and the fellowship of His sufferings,  being conformed to His death; </vt:lpstr>
      <vt:lpstr>Eph 1:19 and what is the surpassing greatness of His power toward us who believe. These are in accordance with the working of the strength of His might </vt:lpstr>
      <vt:lpstr>Eph 1:20 which He brought about in Christ, when He raised Him from the dead and seated Him at His right hand in the heavenly places, </vt:lpstr>
      <vt:lpstr>1Co 15:13-20 But if there is no resurrection of the dead, not even Christ has been raised; … you are still in your sin … your faith is worthless … therfore perishing, we are to be pitied.</vt:lpstr>
      <vt:lpstr>Rom 4:25 says, Jesus was delivered up for our trespasses and raised for our justification. </vt:lpstr>
      <vt:lpstr>Isa 26:19 Your dead will live; Their corpses will rise.  You who lie in the dust, awake and shout for joy, For your dew is as the dew of the dawn, And the earth will give birth to the departed spirits. </vt:lpstr>
      <vt:lpstr>Dan 12:2 Many of those who sleep in the dust of the ground will awake, these to everlasting life, but the others to disgrace and everlasting contempt. </vt:lpstr>
      <vt:lpstr>Dan 12:3 Those who have insight will shine brightly like the brightness of the expanse of heaven, and those who lead the many to righteousness, like the stars forever and ever.</vt:lpstr>
      <vt:lpstr>Hos 13:14 Shall I ransom them from the power of Sheol? Shall I redeem them from death? O Death, where are your thorns? O Sheol, where is your sting? </vt:lpstr>
      <vt:lpstr>C.S. Lewis – “…Christ’s achievement in rising from the dead was the first event of its kind in the whole history of the universe. He is the first fruits, the pioneer of life. He has forced open a door that has been locked since the death of the first man. He has met, fought, and beaten the king of death. Everything is different because He has done so. This is the beginning of the new creation. A new chapter in cosmic history has begun.”</vt:lpstr>
      <vt:lpstr>For the Believer - The same power that raised Jesus from the dead is available today to bring dead aspects of our lives back to life.   Phi 4:13 “I can do all things through Christ (Him) who strengthens me.”  </vt:lpstr>
      <vt:lpstr>1Pe 5:10 After you have suffered for a little while, the God of all grace, who called you to His eternal glory in Christ, will Himself perfect, confirm, strengthen and establish you. </vt:lpstr>
      <vt:lpstr>PowerPoint Presentation</vt:lpstr>
      <vt:lpstr>Salt &amp; Light Bible Ministries Help, Letters, Prayer &amp; Donations write to us:  SLBM@gmail.org visit our website:  SLBM.org  -*paypal watch us youtube  @SaltandLightBibleMinistries  or mail: Salt and Light Bible Ministries c/o Pastor Jason Kauranen 2 Dianne Drive East Wareham, Mass 02538</vt:lpstr>
      <vt:lpstr>Salt and Light Bible Ministries  Resurrection Sunday 2026  Jesus Christ is Alive …  Raised Through the Power of  His Resurrection.   Pastor Jason Kauranen Sunday April 5, 2026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RMBM</dc:creator>
  <cp:lastModifiedBy>Pastor Jason Kauranen</cp:lastModifiedBy>
  <cp:revision>2</cp:revision>
  <dcterms:created xsi:type="dcterms:W3CDTF">2016-07-31T13:32:40Z</dcterms:created>
  <dcterms:modified xsi:type="dcterms:W3CDTF">2026-04-05T03:47:47Z</dcterms:modified>
</cp:coreProperties>
</file>