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7"/>
  </p:notesMasterIdLst>
  <p:sldIdLst>
    <p:sldId id="295" r:id="rId2"/>
    <p:sldId id="256" r:id="rId3"/>
    <p:sldId id="294" r:id="rId4"/>
    <p:sldId id="301" r:id="rId5"/>
    <p:sldId id="329" r:id="rId6"/>
    <p:sldId id="311" r:id="rId7"/>
    <p:sldId id="312" r:id="rId8"/>
    <p:sldId id="330" r:id="rId9"/>
    <p:sldId id="331" r:id="rId10"/>
    <p:sldId id="332" r:id="rId11"/>
    <p:sldId id="333"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47" r:id="rId26"/>
    <p:sldId id="348" r:id="rId27"/>
    <p:sldId id="349" r:id="rId28"/>
    <p:sldId id="350" r:id="rId29"/>
    <p:sldId id="351" r:id="rId30"/>
    <p:sldId id="352" r:id="rId31"/>
    <p:sldId id="353" r:id="rId32"/>
    <p:sldId id="354" r:id="rId33"/>
    <p:sldId id="355" r:id="rId34"/>
    <p:sldId id="356" r:id="rId35"/>
    <p:sldId id="293" r:id="rId36"/>
  </p:sldIdLst>
  <p:sldSz cx="9144000" cy="6858000" type="screen4x3"/>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5">
          <p15:clr>
            <a:srgbClr val="A4A3A4"/>
          </p15:clr>
        </p15:guide>
        <p15:guide id="2" pos="2305">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idRNOpavngfvggnEYsHQtn76PyY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BBF1472-477C-C9F2-F2CB-EFCED6EFB03A}" name="Pastor Jason Kauranen" initials="PK" userId="e0c3930084765aaa"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ECC8B8-A2B0-4C82-AA55-8E7E536989E6}" v="9" dt="2026-02-22T00:35:27.9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4" autoAdjust="0"/>
    <p:restoredTop sz="94718"/>
  </p:normalViewPr>
  <p:slideViewPr>
    <p:cSldViewPr snapToGrid="0">
      <p:cViewPr varScale="1">
        <p:scale>
          <a:sx n="87" d="100"/>
          <a:sy n="87" d="100"/>
        </p:scale>
        <p:origin x="374" y="86"/>
      </p:cViewPr>
      <p:guideLst>
        <p:guide orient="horz" pos="2160"/>
        <p:guide pos="2880"/>
      </p:guideLst>
    </p:cSldViewPr>
  </p:slideViewPr>
  <p:notesTextViewPr>
    <p:cViewPr>
      <p:scale>
        <a:sx n="3" d="2"/>
        <a:sy n="3" d="2"/>
      </p:scale>
      <p:origin x="0" y="0"/>
    </p:cViewPr>
  </p:notesTextViewPr>
  <p:notesViewPr>
    <p:cSldViewPr snapToGrid="0">
      <p:cViewPr varScale="1">
        <p:scale>
          <a:sx n="100" d="100"/>
          <a:sy n="100" d="100"/>
        </p:scale>
        <p:origin x="0" y="0"/>
      </p:cViewPr>
      <p:guideLst>
        <p:guide orient="horz" pos="3025"/>
        <p:guide pos="2305"/>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53" Type="http://customschemas.google.com/relationships/presentationmetadata" Target="metadata"/><Relationship Id="rId58"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60"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59" Type="http://schemas.microsoft.com/office/2015/10/relationships/revisionInfo" Target="revisionInfo.xml"/><Relationship Id="rId20" Type="http://schemas.openxmlformats.org/officeDocument/2006/relationships/slide" Target="slides/slide19.xml"/><Relationship Id="rId5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tor Jason Kauranen" userId="e0c3930084765aaa" providerId="LiveId" clId="{A438F859-A371-4CA2-BA51-2B86427404E9}"/>
    <pc:docChg chg="undo redo custSel addSld delSld modSld sldOrd modMainMaster">
      <pc:chgData name="Pastor Jason Kauranen" userId="e0c3930084765aaa" providerId="LiveId" clId="{A438F859-A371-4CA2-BA51-2B86427404E9}" dt="2026-02-22T03:00:19.689" v="9088" actId="20577"/>
      <pc:docMkLst>
        <pc:docMk/>
      </pc:docMkLst>
      <pc:sldChg chg="modSp mod ord setBg modClrScheme chgLayout">
        <pc:chgData name="Pastor Jason Kauranen" userId="e0c3930084765aaa" providerId="LiveId" clId="{A438F859-A371-4CA2-BA51-2B86427404E9}" dt="2026-02-22T03:00:19.689" v="9088" actId="20577"/>
        <pc:sldMkLst>
          <pc:docMk/>
          <pc:sldMk cId="0" sldId="256"/>
        </pc:sldMkLst>
        <pc:spChg chg="mod ord">
          <ac:chgData name="Pastor Jason Kauranen" userId="e0c3930084765aaa" providerId="LiveId" clId="{A438F859-A371-4CA2-BA51-2B86427404E9}" dt="2026-02-22T03:00:19.689" v="9088" actId="20577"/>
          <ac:spMkLst>
            <pc:docMk/>
            <pc:sldMk cId="0" sldId="256"/>
            <ac:spMk id="85" creationId="{00000000-0000-0000-0000-000000000000}"/>
          </ac:spMkLst>
        </pc:spChg>
      </pc:sldChg>
      <pc:sldChg chg="modSp new del mod">
        <pc:chgData name="Pastor Jason Kauranen" userId="e0c3930084765aaa" providerId="LiveId" clId="{A438F859-A371-4CA2-BA51-2B86427404E9}" dt="2026-02-22T00:25:19.448" v="8505" actId="47"/>
        <pc:sldMkLst>
          <pc:docMk/>
          <pc:sldMk cId="223021535" sldId="296"/>
        </pc:sldMkLst>
      </pc:sldChg>
      <pc:sldChg chg="modSp new del mod">
        <pc:chgData name="Pastor Jason Kauranen" userId="e0c3930084765aaa" providerId="LiveId" clId="{A438F859-A371-4CA2-BA51-2B86427404E9}" dt="2026-02-22T00:25:20.031" v="8506" actId="47"/>
        <pc:sldMkLst>
          <pc:docMk/>
          <pc:sldMk cId="3550247053" sldId="297"/>
        </pc:sldMkLst>
      </pc:sldChg>
      <pc:sldChg chg="modSp new del mod">
        <pc:chgData name="Pastor Jason Kauranen" userId="e0c3930084765aaa" providerId="LiveId" clId="{A438F859-A371-4CA2-BA51-2B86427404E9}" dt="2026-02-22T00:25:21.186" v="8507" actId="47"/>
        <pc:sldMkLst>
          <pc:docMk/>
          <pc:sldMk cId="3882329483" sldId="298"/>
        </pc:sldMkLst>
      </pc:sldChg>
      <pc:sldChg chg="modSp new del mod">
        <pc:chgData name="Pastor Jason Kauranen" userId="e0c3930084765aaa" providerId="LiveId" clId="{A438F859-A371-4CA2-BA51-2B86427404E9}" dt="2026-02-22T00:25:21.877" v="8508" actId="47"/>
        <pc:sldMkLst>
          <pc:docMk/>
          <pc:sldMk cId="1015727419" sldId="299"/>
        </pc:sldMkLst>
      </pc:sldChg>
      <pc:sldChg chg="modSp new del mod">
        <pc:chgData name="Pastor Jason Kauranen" userId="e0c3930084765aaa" providerId="LiveId" clId="{A438F859-A371-4CA2-BA51-2B86427404E9}" dt="2026-02-22T00:25:22.558" v="8509" actId="47"/>
        <pc:sldMkLst>
          <pc:docMk/>
          <pc:sldMk cId="776824239" sldId="300"/>
        </pc:sldMkLst>
      </pc:sldChg>
      <pc:sldChg chg="modSp new mod">
        <pc:chgData name="Pastor Jason Kauranen" userId="e0c3930084765aaa" providerId="LiveId" clId="{A438F859-A371-4CA2-BA51-2B86427404E9}" dt="2026-02-08T11:31:10.274" v="8173" actId="20577"/>
        <pc:sldMkLst>
          <pc:docMk/>
          <pc:sldMk cId="1115260426" sldId="301"/>
        </pc:sldMkLst>
        <pc:spChg chg="mod">
          <ac:chgData name="Pastor Jason Kauranen" userId="e0c3930084765aaa" providerId="LiveId" clId="{A438F859-A371-4CA2-BA51-2B86427404E9}" dt="2026-02-08T11:31:10.274" v="8173" actId="20577"/>
          <ac:spMkLst>
            <pc:docMk/>
            <pc:sldMk cId="1115260426" sldId="301"/>
            <ac:spMk id="2" creationId="{A084849B-EA5C-7B0F-D51B-E265ABC36AB6}"/>
          </ac:spMkLst>
        </pc:spChg>
      </pc:sldChg>
      <pc:sldChg chg="modSp new del mod">
        <pc:chgData name="Pastor Jason Kauranen" userId="e0c3930084765aaa" providerId="LiveId" clId="{A438F859-A371-4CA2-BA51-2B86427404E9}" dt="2026-02-22T00:39:40.333" v="8602" actId="47"/>
        <pc:sldMkLst>
          <pc:docMk/>
          <pc:sldMk cId="3942610771" sldId="302"/>
        </pc:sldMkLst>
      </pc:sldChg>
      <pc:sldChg chg="modSp new del mod">
        <pc:chgData name="Pastor Jason Kauranen" userId="e0c3930084765aaa" providerId="LiveId" clId="{A438F859-A371-4CA2-BA51-2B86427404E9}" dt="2026-02-22T00:25:39.079" v="8510" actId="47"/>
        <pc:sldMkLst>
          <pc:docMk/>
          <pc:sldMk cId="1572275925" sldId="303"/>
        </pc:sldMkLst>
      </pc:sldChg>
      <pc:sldChg chg="modSp new del mod ord">
        <pc:chgData name="Pastor Jason Kauranen" userId="e0c3930084765aaa" providerId="LiveId" clId="{A438F859-A371-4CA2-BA51-2B86427404E9}" dt="2026-02-22T00:25:39.882" v="8511" actId="47"/>
        <pc:sldMkLst>
          <pc:docMk/>
          <pc:sldMk cId="1151807543" sldId="304"/>
        </pc:sldMkLst>
      </pc:sldChg>
      <pc:sldChg chg="modSp new del mod ord">
        <pc:chgData name="Pastor Jason Kauranen" userId="e0c3930084765aaa" providerId="LiveId" clId="{A438F859-A371-4CA2-BA51-2B86427404E9}" dt="2026-02-22T00:25:40.528" v="8512" actId="47"/>
        <pc:sldMkLst>
          <pc:docMk/>
          <pc:sldMk cId="980711755" sldId="305"/>
        </pc:sldMkLst>
      </pc:sldChg>
      <pc:sldChg chg="modSp new del mod">
        <pc:chgData name="Pastor Jason Kauranen" userId="e0c3930084765aaa" providerId="LiveId" clId="{A438F859-A371-4CA2-BA51-2B86427404E9}" dt="2026-02-22T00:39:38.421" v="8601" actId="47"/>
        <pc:sldMkLst>
          <pc:docMk/>
          <pc:sldMk cId="3702764390" sldId="306"/>
        </pc:sldMkLst>
      </pc:sldChg>
      <pc:sldChg chg="modSp new del mod">
        <pc:chgData name="Pastor Jason Kauranen" userId="e0c3930084765aaa" providerId="LiveId" clId="{A438F859-A371-4CA2-BA51-2B86427404E9}" dt="2026-02-22T00:40:11.444" v="8617" actId="47"/>
        <pc:sldMkLst>
          <pc:docMk/>
          <pc:sldMk cId="2040004369" sldId="307"/>
        </pc:sldMkLst>
      </pc:sldChg>
      <pc:sldChg chg="modSp new del mod">
        <pc:chgData name="Pastor Jason Kauranen" userId="e0c3930084765aaa" providerId="LiveId" clId="{A438F859-A371-4CA2-BA51-2B86427404E9}" dt="2026-02-22T00:39:32.306" v="8599" actId="47"/>
        <pc:sldMkLst>
          <pc:docMk/>
          <pc:sldMk cId="2712055006" sldId="308"/>
        </pc:sldMkLst>
      </pc:sldChg>
      <pc:sldChg chg="modSp new del mod">
        <pc:chgData name="Pastor Jason Kauranen" userId="e0c3930084765aaa" providerId="LiveId" clId="{A438F859-A371-4CA2-BA51-2B86427404E9}" dt="2026-02-22T00:39:33.969" v="8600" actId="47"/>
        <pc:sldMkLst>
          <pc:docMk/>
          <pc:sldMk cId="2728980227" sldId="309"/>
        </pc:sldMkLst>
      </pc:sldChg>
      <pc:sldChg chg="modSp new del mod">
        <pc:chgData name="Pastor Jason Kauranen" userId="e0c3930084765aaa" providerId="LiveId" clId="{A438F859-A371-4CA2-BA51-2B86427404E9}" dt="2026-02-22T00:25:43.256" v="8513" actId="47"/>
        <pc:sldMkLst>
          <pc:docMk/>
          <pc:sldMk cId="1124604954" sldId="310"/>
        </pc:sldMkLst>
      </pc:sldChg>
      <pc:sldChg chg="modSp new mod">
        <pc:chgData name="Pastor Jason Kauranen" userId="e0c3930084765aaa" providerId="LiveId" clId="{A438F859-A371-4CA2-BA51-2B86427404E9}" dt="2026-02-22T00:28:06.102" v="8535" actId="20577"/>
        <pc:sldMkLst>
          <pc:docMk/>
          <pc:sldMk cId="912202115" sldId="311"/>
        </pc:sldMkLst>
        <pc:spChg chg="mod">
          <ac:chgData name="Pastor Jason Kauranen" userId="e0c3930084765aaa" providerId="LiveId" clId="{A438F859-A371-4CA2-BA51-2B86427404E9}" dt="2026-02-22T00:28:06.102" v="8535" actId="20577"/>
          <ac:spMkLst>
            <pc:docMk/>
            <pc:sldMk cId="912202115" sldId="311"/>
            <ac:spMk id="2" creationId="{2E62BA80-D318-3826-52C4-3297106EFE1E}"/>
          </ac:spMkLst>
        </pc:spChg>
      </pc:sldChg>
      <pc:sldChg chg="addSp delSp modSp new mod setBg">
        <pc:chgData name="Pastor Jason Kauranen" userId="e0c3930084765aaa" providerId="LiveId" clId="{A438F859-A371-4CA2-BA51-2B86427404E9}" dt="2026-02-22T00:36:08.253" v="8596" actId="207"/>
        <pc:sldMkLst>
          <pc:docMk/>
          <pc:sldMk cId="4016684703" sldId="312"/>
        </pc:sldMkLst>
        <pc:spChg chg="add mod">
          <ac:chgData name="Pastor Jason Kauranen" userId="e0c3930084765aaa" providerId="LiveId" clId="{A438F859-A371-4CA2-BA51-2B86427404E9}" dt="2026-02-22T00:29:23.909" v="8541" actId="14100"/>
          <ac:spMkLst>
            <pc:docMk/>
            <pc:sldMk cId="4016684703" sldId="312"/>
            <ac:spMk id="4" creationId="{5DD68A92-FF9E-F485-21B6-B99B71E7CF55}"/>
          </ac:spMkLst>
        </pc:spChg>
        <pc:spChg chg="add">
          <ac:chgData name="Pastor Jason Kauranen" userId="e0c3930084765aaa" providerId="LiveId" clId="{A438F859-A371-4CA2-BA51-2B86427404E9}" dt="2026-02-08T11:41:28.465" v="8275" actId="26606"/>
          <ac:spMkLst>
            <pc:docMk/>
            <pc:sldMk cId="4016684703" sldId="312"/>
            <ac:spMk id="9" creationId="{A4AC5506-6312-4701-8D3C-40187889A947}"/>
          </ac:spMkLst>
        </pc:spChg>
        <pc:graphicFrameChg chg="add mod ord modGraphic">
          <ac:chgData name="Pastor Jason Kauranen" userId="e0c3930084765aaa" providerId="LiveId" clId="{A438F859-A371-4CA2-BA51-2B86427404E9}" dt="2026-02-22T00:36:08.253" v="8596" actId="207"/>
          <ac:graphicFrameMkLst>
            <pc:docMk/>
            <pc:sldMk cId="4016684703" sldId="312"/>
            <ac:graphicFrameMk id="3" creationId="{0AE2A359-4BA4-6D24-F028-7F2937E522AB}"/>
          </ac:graphicFrameMkLst>
        </pc:graphicFrameChg>
      </pc:sldChg>
      <pc:sldChg chg="modSp new del mod">
        <pc:chgData name="Pastor Jason Kauranen" userId="e0c3930084765aaa" providerId="LiveId" clId="{A438F859-A371-4CA2-BA51-2B86427404E9}" dt="2026-02-22T00:36:41.739" v="8597" actId="47"/>
        <pc:sldMkLst>
          <pc:docMk/>
          <pc:sldMk cId="3730338040" sldId="313"/>
        </pc:sldMkLst>
      </pc:sldChg>
      <pc:sldChg chg="modSp new del mod">
        <pc:chgData name="Pastor Jason Kauranen" userId="e0c3930084765aaa" providerId="LiveId" clId="{A438F859-A371-4CA2-BA51-2B86427404E9}" dt="2026-02-22T00:38:43.850" v="8598" actId="47"/>
        <pc:sldMkLst>
          <pc:docMk/>
          <pc:sldMk cId="1417362062" sldId="314"/>
        </pc:sldMkLst>
      </pc:sldChg>
      <pc:sldChg chg="modSp new del mod">
        <pc:chgData name="Pastor Jason Kauranen" userId="e0c3930084765aaa" providerId="LiveId" clId="{A438F859-A371-4CA2-BA51-2B86427404E9}" dt="2026-02-22T00:39:42.467" v="8603" actId="47"/>
        <pc:sldMkLst>
          <pc:docMk/>
          <pc:sldMk cId="2595788192" sldId="315"/>
        </pc:sldMkLst>
      </pc:sldChg>
      <pc:sldChg chg="modSp new del mod">
        <pc:chgData name="Pastor Jason Kauranen" userId="e0c3930084765aaa" providerId="LiveId" clId="{A438F859-A371-4CA2-BA51-2B86427404E9}" dt="2026-02-22T00:39:44.634" v="8604" actId="47"/>
        <pc:sldMkLst>
          <pc:docMk/>
          <pc:sldMk cId="3535113243" sldId="316"/>
        </pc:sldMkLst>
      </pc:sldChg>
      <pc:sldChg chg="modSp new del mod">
        <pc:chgData name="Pastor Jason Kauranen" userId="e0c3930084765aaa" providerId="LiveId" clId="{A438F859-A371-4CA2-BA51-2B86427404E9}" dt="2026-02-22T00:39:46.452" v="8605" actId="47"/>
        <pc:sldMkLst>
          <pc:docMk/>
          <pc:sldMk cId="3009245640" sldId="317"/>
        </pc:sldMkLst>
      </pc:sldChg>
      <pc:sldChg chg="modSp new del mod">
        <pc:chgData name="Pastor Jason Kauranen" userId="e0c3930084765aaa" providerId="LiveId" clId="{A438F859-A371-4CA2-BA51-2B86427404E9}" dt="2026-02-22T00:39:48.266" v="8606" actId="47"/>
        <pc:sldMkLst>
          <pc:docMk/>
          <pc:sldMk cId="1411155445" sldId="318"/>
        </pc:sldMkLst>
      </pc:sldChg>
      <pc:sldChg chg="modSp new del mod">
        <pc:chgData name="Pastor Jason Kauranen" userId="e0c3930084765aaa" providerId="LiveId" clId="{A438F859-A371-4CA2-BA51-2B86427404E9}" dt="2026-02-22T00:39:49.641" v="8607" actId="47"/>
        <pc:sldMkLst>
          <pc:docMk/>
          <pc:sldMk cId="4059372897" sldId="319"/>
        </pc:sldMkLst>
      </pc:sldChg>
      <pc:sldChg chg="modSp new del mod">
        <pc:chgData name="Pastor Jason Kauranen" userId="e0c3930084765aaa" providerId="LiveId" clId="{A438F859-A371-4CA2-BA51-2B86427404E9}" dt="2026-02-22T00:39:50.604" v="8608" actId="47"/>
        <pc:sldMkLst>
          <pc:docMk/>
          <pc:sldMk cId="2216461126" sldId="320"/>
        </pc:sldMkLst>
      </pc:sldChg>
      <pc:sldChg chg="modSp new del mod">
        <pc:chgData name="Pastor Jason Kauranen" userId="e0c3930084765aaa" providerId="LiveId" clId="{A438F859-A371-4CA2-BA51-2B86427404E9}" dt="2026-02-22T00:39:52.074" v="8609" actId="47"/>
        <pc:sldMkLst>
          <pc:docMk/>
          <pc:sldMk cId="3501753061" sldId="321"/>
        </pc:sldMkLst>
      </pc:sldChg>
      <pc:sldChg chg="modSp new del mod">
        <pc:chgData name="Pastor Jason Kauranen" userId="e0c3930084765aaa" providerId="LiveId" clId="{A438F859-A371-4CA2-BA51-2B86427404E9}" dt="2026-02-22T00:39:52.891" v="8610" actId="47"/>
        <pc:sldMkLst>
          <pc:docMk/>
          <pc:sldMk cId="3504408908" sldId="322"/>
        </pc:sldMkLst>
      </pc:sldChg>
      <pc:sldChg chg="modSp new del mod">
        <pc:chgData name="Pastor Jason Kauranen" userId="e0c3930084765aaa" providerId="LiveId" clId="{A438F859-A371-4CA2-BA51-2B86427404E9}" dt="2026-02-22T00:39:53.973" v="8611" actId="47"/>
        <pc:sldMkLst>
          <pc:docMk/>
          <pc:sldMk cId="2604719412" sldId="323"/>
        </pc:sldMkLst>
      </pc:sldChg>
      <pc:sldChg chg="modSp new del mod">
        <pc:chgData name="Pastor Jason Kauranen" userId="e0c3930084765aaa" providerId="LiveId" clId="{A438F859-A371-4CA2-BA51-2B86427404E9}" dt="2026-02-22T00:39:55.451" v="8612" actId="47"/>
        <pc:sldMkLst>
          <pc:docMk/>
          <pc:sldMk cId="2826983302" sldId="324"/>
        </pc:sldMkLst>
      </pc:sldChg>
      <pc:sldChg chg="modSp new del mod">
        <pc:chgData name="Pastor Jason Kauranen" userId="e0c3930084765aaa" providerId="LiveId" clId="{A438F859-A371-4CA2-BA51-2B86427404E9}" dt="2026-02-22T00:40:05.278" v="8616" actId="47"/>
        <pc:sldMkLst>
          <pc:docMk/>
          <pc:sldMk cId="1407345973" sldId="325"/>
        </pc:sldMkLst>
      </pc:sldChg>
      <pc:sldChg chg="modSp new del mod">
        <pc:chgData name="Pastor Jason Kauranen" userId="e0c3930084765aaa" providerId="LiveId" clId="{A438F859-A371-4CA2-BA51-2B86427404E9}" dt="2026-02-22T00:39:58.480" v="8614" actId="47"/>
        <pc:sldMkLst>
          <pc:docMk/>
          <pc:sldMk cId="2756604275" sldId="326"/>
        </pc:sldMkLst>
      </pc:sldChg>
      <pc:sldChg chg="modSp new del mod">
        <pc:chgData name="Pastor Jason Kauranen" userId="e0c3930084765aaa" providerId="LiveId" clId="{A438F859-A371-4CA2-BA51-2B86427404E9}" dt="2026-02-22T00:40:01.319" v="8615" actId="47"/>
        <pc:sldMkLst>
          <pc:docMk/>
          <pc:sldMk cId="1452524903" sldId="327"/>
        </pc:sldMkLst>
      </pc:sldChg>
      <pc:sldChg chg="modSp new del mod ord">
        <pc:chgData name="Pastor Jason Kauranen" userId="e0c3930084765aaa" providerId="LiveId" clId="{A438F859-A371-4CA2-BA51-2B86427404E9}" dt="2026-02-22T00:39:56.475" v="8613" actId="47"/>
        <pc:sldMkLst>
          <pc:docMk/>
          <pc:sldMk cId="2877213611" sldId="328"/>
        </pc:sldMkLst>
      </pc:sldChg>
      <pc:sldChg chg="modSp new mod">
        <pc:chgData name="Pastor Jason Kauranen" userId="e0c3930084765aaa" providerId="LiveId" clId="{A438F859-A371-4CA2-BA51-2B86427404E9}" dt="2026-02-22T00:26:47.269" v="8521" actId="20577"/>
        <pc:sldMkLst>
          <pc:docMk/>
          <pc:sldMk cId="3387796084" sldId="329"/>
        </pc:sldMkLst>
        <pc:spChg chg="mod">
          <ac:chgData name="Pastor Jason Kauranen" userId="e0c3930084765aaa" providerId="LiveId" clId="{A438F859-A371-4CA2-BA51-2B86427404E9}" dt="2026-02-22T00:26:47.269" v="8521" actId="20577"/>
          <ac:spMkLst>
            <pc:docMk/>
            <pc:sldMk cId="3387796084" sldId="329"/>
            <ac:spMk id="2" creationId="{D71FC28D-A771-B842-3C41-273C9B689251}"/>
          </ac:spMkLst>
        </pc:spChg>
      </pc:sldChg>
      <pc:sldChg chg="modSp new mod">
        <pc:chgData name="Pastor Jason Kauranen" userId="e0c3930084765aaa" providerId="LiveId" clId="{A438F859-A371-4CA2-BA51-2B86427404E9}" dt="2026-02-22T00:42:52.660" v="8724" actId="20577"/>
        <pc:sldMkLst>
          <pc:docMk/>
          <pc:sldMk cId="155612481" sldId="330"/>
        </pc:sldMkLst>
        <pc:spChg chg="mod">
          <ac:chgData name="Pastor Jason Kauranen" userId="e0c3930084765aaa" providerId="LiveId" clId="{A438F859-A371-4CA2-BA51-2B86427404E9}" dt="2026-02-22T00:42:52.660" v="8724" actId="20577"/>
          <ac:spMkLst>
            <pc:docMk/>
            <pc:sldMk cId="155612481" sldId="330"/>
            <ac:spMk id="2" creationId="{1AC2AAD7-EDDB-892A-A77C-A951C9986549}"/>
          </ac:spMkLst>
        </pc:spChg>
      </pc:sldChg>
      <pc:sldChg chg="modSp new mod">
        <pc:chgData name="Pastor Jason Kauranen" userId="e0c3930084765aaa" providerId="LiveId" clId="{A438F859-A371-4CA2-BA51-2B86427404E9}" dt="2026-02-22T01:00:30.539" v="8746" actId="20577"/>
        <pc:sldMkLst>
          <pc:docMk/>
          <pc:sldMk cId="124619426" sldId="331"/>
        </pc:sldMkLst>
        <pc:spChg chg="mod">
          <ac:chgData name="Pastor Jason Kauranen" userId="e0c3930084765aaa" providerId="LiveId" clId="{A438F859-A371-4CA2-BA51-2B86427404E9}" dt="2026-02-22T01:00:30.539" v="8746" actId="20577"/>
          <ac:spMkLst>
            <pc:docMk/>
            <pc:sldMk cId="124619426" sldId="331"/>
            <ac:spMk id="2" creationId="{2A15449A-1BF3-41F6-CA11-6B5B9D419943}"/>
          </ac:spMkLst>
        </pc:spChg>
      </pc:sldChg>
      <pc:sldChg chg="modSp new mod">
        <pc:chgData name="Pastor Jason Kauranen" userId="e0c3930084765aaa" providerId="LiveId" clId="{A438F859-A371-4CA2-BA51-2B86427404E9}" dt="2026-02-22T01:02:03.310" v="8789" actId="20577"/>
        <pc:sldMkLst>
          <pc:docMk/>
          <pc:sldMk cId="2495967463" sldId="332"/>
        </pc:sldMkLst>
        <pc:spChg chg="mod">
          <ac:chgData name="Pastor Jason Kauranen" userId="e0c3930084765aaa" providerId="LiveId" clId="{A438F859-A371-4CA2-BA51-2B86427404E9}" dt="2026-02-22T01:02:03.310" v="8789" actId="20577"/>
          <ac:spMkLst>
            <pc:docMk/>
            <pc:sldMk cId="2495967463" sldId="332"/>
            <ac:spMk id="2" creationId="{2B73405E-899B-8ED6-9114-EF8F53158392}"/>
          </ac:spMkLst>
        </pc:spChg>
      </pc:sldChg>
      <pc:sldChg chg="modSp new mod">
        <pc:chgData name="Pastor Jason Kauranen" userId="e0c3930084765aaa" providerId="LiveId" clId="{A438F859-A371-4CA2-BA51-2B86427404E9}" dt="2026-02-22T01:44:00.819" v="8795" actId="20577"/>
        <pc:sldMkLst>
          <pc:docMk/>
          <pc:sldMk cId="2965939691" sldId="333"/>
        </pc:sldMkLst>
        <pc:spChg chg="mod">
          <ac:chgData name="Pastor Jason Kauranen" userId="e0c3930084765aaa" providerId="LiveId" clId="{A438F859-A371-4CA2-BA51-2B86427404E9}" dt="2026-02-22T01:44:00.819" v="8795" actId="20577"/>
          <ac:spMkLst>
            <pc:docMk/>
            <pc:sldMk cId="2965939691" sldId="333"/>
            <ac:spMk id="2" creationId="{ECEB8B30-C9ED-4904-6AF6-5874F45C9E1D}"/>
          </ac:spMkLst>
        </pc:spChg>
      </pc:sldChg>
      <pc:sldChg chg="modSp new mod">
        <pc:chgData name="Pastor Jason Kauranen" userId="e0c3930084765aaa" providerId="LiveId" clId="{A438F859-A371-4CA2-BA51-2B86427404E9}" dt="2026-02-22T01:59:06.395" v="8799" actId="115"/>
        <pc:sldMkLst>
          <pc:docMk/>
          <pc:sldMk cId="1091655314" sldId="334"/>
        </pc:sldMkLst>
        <pc:spChg chg="mod">
          <ac:chgData name="Pastor Jason Kauranen" userId="e0c3930084765aaa" providerId="LiveId" clId="{A438F859-A371-4CA2-BA51-2B86427404E9}" dt="2026-02-22T01:59:06.395" v="8799" actId="115"/>
          <ac:spMkLst>
            <pc:docMk/>
            <pc:sldMk cId="1091655314" sldId="334"/>
            <ac:spMk id="2" creationId="{3CE1A52A-C1A9-FF6D-2D7C-58EA8D8031BA}"/>
          </ac:spMkLst>
        </pc:spChg>
      </pc:sldChg>
      <pc:sldChg chg="modSp new mod">
        <pc:chgData name="Pastor Jason Kauranen" userId="e0c3930084765aaa" providerId="LiveId" clId="{A438F859-A371-4CA2-BA51-2B86427404E9}" dt="2026-02-22T02:00:12.535" v="8814" actId="20577"/>
        <pc:sldMkLst>
          <pc:docMk/>
          <pc:sldMk cId="3653583834" sldId="335"/>
        </pc:sldMkLst>
        <pc:spChg chg="mod">
          <ac:chgData name="Pastor Jason Kauranen" userId="e0c3930084765aaa" providerId="LiveId" clId="{A438F859-A371-4CA2-BA51-2B86427404E9}" dt="2026-02-22T02:00:12.535" v="8814" actId="20577"/>
          <ac:spMkLst>
            <pc:docMk/>
            <pc:sldMk cId="3653583834" sldId="335"/>
            <ac:spMk id="2" creationId="{080C0F58-D92E-D6BF-93A3-5EC5C9B449EB}"/>
          </ac:spMkLst>
        </pc:spChg>
      </pc:sldChg>
      <pc:sldChg chg="modSp new mod">
        <pc:chgData name="Pastor Jason Kauranen" userId="e0c3930084765aaa" providerId="LiveId" clId="{A438F859-A371-4CA2-BA51-2B86427404E9}" dt="2026-02-22T02:01:37.682" v="8820" actId="20577"/>
        <pc:sldMkLst>
          <pc:docMk/>
          <pc:sldMk cId="726414113" sldId="336"/>
        </pc:sldMkLst>
        <pc:spChg chg="mod">
          <ac:chgData name="Pastor Jason Kauranen" userId="e0c3930084765aaa" providerId="LiveId" clId="{A438F859-A371-4CA2-BA51-2B86427404E9}" dt="2026-02-22T02:01:37.682" v="8820" actId="20577"/>
          <ac:spMkLst>
            <pc:docMk/>
            <pc:sldMk cId="726414113" sldId="336"/>
            <ac:spMk id="2" creationId="{53DF54DA-1B0B-27EF-E678-5FA601096AD5}"/>
          </ac:spMkLst>
        </pc:spChg>
      </pc:sldChg>
      <pc:sldChg chg="modSp new mod">
        <pc:chgData name="Pastor Jason Kauranen" userId="e0c3930084765aaa" providerId="LiveId" clId="{A438F859-A371-4CA2-BA51-2B86427404E9}" dt="2026-02-22T02:29:35.933" v="8838" actId="20577"/>
        <pc:sldMkLst>
          <pc:docMk/>
          <pc:sldMk cId="461898892" sldId="337"/>
        </pc:sldMkLst>
        <pc:spChg chg="mod">
          <ac:chgData name="Pastor Jason Kauranen" userId="e0c3930084765aaa" providerId="LiveId" clId="{A438F859-A371-4CA2-BA51-2B86427404E9}" dt="2026-02-22T02:29:35.933" v="8838" actId="20577"/>
          <ac:spMkLst>
            <pc:docMk/>
            <pc:sldMk cId="461898892" sldId="337"/>
            <ac:spMk id="2" creationId="{715B6075-F369-B7CB-C2F0-20A0A3FAC3A6}"/>
          </ac:spMkLst>
        </pc:spChg>
      </pc:sldChg>
      <pc:sldChg chg="modSp new mod">
        <pc:chgData name="Pastor Jason Kauranen" userId="e0c3930084765aaa" providerId="LiveId" clId="{A438F859-A371-4CA2-BA51-2B86427404E9}" dt="2026-02-22T02:31:06.130" v="8856" actId="20577"/>
        <pc:sldMkLst>
          <pc:docMk/>
          <pc:sldMk cId="2684374665" sldId="338"/>
        </pc:sldMkLst>
        <pc:spChg chg="mod">
          <ac:chgData name="Pastor Jason Kauranen" userId="e0c3930084765aaa" providerId="LiveId" clId="{A438F859-A371-4CA2-BA51-2B86427404E9}" dt="2026-02-22T02:31:06.130" v="8856" actId="20577"/>
          <ac:spMkLst>
            <pc:docMk/>
            <pc:sldMk cId="2684374665" sldId="338"/>
            <ac:spMk id="2" creationId="{B634558F-D206-0515-3C29-4F20960A9E82}"/>
          </ac:spMkLst>
        </pc:spChg>
      </pc:sldChg>
      <pc:sldChg chg="modSp new mod">
        <pc:chgData name="Pastor Jason Kauranen" userId="e0c3930084765aaa" providerId="LiveId" clId="{A438F859-A371-4CA2-BA51-2B86427404E9}" dt="2026-02-22T02:32:12.172" v="8863" actId="20577"/>
        <pc:sldMkLst>
          <pc:docMk/>
          <pc:sldMk cId="2233717631" sldId="339"/>
        </pc:sldMkLst>
        <pc:spChg chg="mod">
          <ac:chgData name="Pastor Jason Kauranen" userId="e0c3930084765aaa" providerId="LiveId" clId="{A438F859-A371-4CA2-BA51-2B86427404E9}" dt="2026-02-22T02:32:12.172" v="8863" actId="20577"/>
          <ac:spMkLst>
            <pc:docMk/>
            <pc:sldMk cId="2233717631" sldId="339"/>
            <ac:spMk id="2" creationId="{6F9C4E34-6E7A-9F4C-560C-C7BD9FBF9211}"/>
          </ac:spMkLst>
        </pc:spChg>
      </pc:sldChg>
      <pc:sldChg chg="modSp new mod">
        <pc:chgData name="Pastor Jason Kauranen" userId="e0c3930084765aaa" providerId="LiveId" clId="{A438F859-A371-4CA2-BA51-2B86427404E9}" dt="2026-02-22T02:33:43.478" v="8866" actId="20577"/>
        <pc:sldMkLst>
          <pc:docMk/>
          <pc:sldMk cId="1863081176" sldId="340"/>
        </pc:sldMkLst>
        <pc:spChg chg="mod">
          <ac:chgData name="Pastor Jason Kauranen" userId="e0c3930084765aaa" providerId="LiveId" clId="{A438F859-A371-4CA2-BA51-2B86427404E9}" dt="2026-02-22T02:33:43.478" v="8866" actId="20577"/>
          <ac:spMkLst>
            <pc:docMk/>
            <pc:sldMk cId="1863081176" sldId="340"/>
            <ac:spMk id="2" creationId="{DC6F22BF-A666-A7BE-8C01-2434627F56D3}"/>
          </ac:spMkLst>
        </pc:spChg>
      </pc:sldChg>
      <pc:sldChg chg="modSp new mod">
        <pc:chgData name="Pastor Jason Kauranen" userId="e0c3930084765aaa" providerId="LiveId" clId="{A438F859-A371-4CA2-BA51-2B86427404E9}" dt="2026-02-22T02:34:17.226" v="8870" actId="20577"/>
        <pc:sldMkLst>
          <pc:docMk/>
          <pc:sldMk cId="2550833964" sldId="341"/>
        </pc:sldMkLst>
        <pc:spChg chg="mod">
          <ac:chgData name="Pastor Jason Kauranen" userId="e0c3930084765aaa" providerId="LiveId" clId="{A438F859-A371-4CA2-BA51-2B86427404E9}" dt="2026-02-22T02:34:17.226" v="8870" actId="20577"/>
          <ac:spMkLst>
            <pc:docMk/>
            <pc:sldMk cId="2550833964" sldId="341"/>
            <ac:spMk id="2" creationId="{B0D1091B-081B-8E93-C224-DC864017CA9D}"/>
          </ac:spMkLst>
        </pc:spChg>
      </pc:sldChg>
      <pc:sldChg chg="modSp new mod">
        <pc:chgData name="Pastor Jason Kauranen" userId="e0c3930084765aaa" providerId="LiveId" clId="{A438F859-A371-4CA2-BA51-2B86427404E9}" dt="2026-02-22T02:35:56.251" v="8880" actId="115"/>
        <pc:sldMkLst>
          <pc:docMk/>
          <pc:sldMk cId="3494070196" sldId="342"/>
        </pc:sldMkLst>
        <pc:spChg chg="mod">
          <ac:chgData name="Pastor Jason Kauranen" userId="e0c3930084765aaa" providerId="LiveId" clId="{A438F859-A371-4CA2-BA51-2B86427404E9}" dt="2026-02-22T02:35:56.251" v="8880" actId="115"/>
          <ac:spMkLst>
            <pc:docMk/>
            <pc:sldMk cId="3494070196" sldId="342"/>
            <ac:spMk id="2" creationId="{D4B09311-CE80-D254-DA0D-FE0DD2FD589D}"/>
          </ac:spMkLst>
        </pc:spChg>
      </pc:sldChg>
      <pc:sldChg chg="modSp new mod">
        <pc:chgData name="Pastor Jason Kauranen" userId="e0c3930084765aaa" providerId="LiveId" clId="{A438F859-A371-4CA2-BA51-2B86427404E9}" dt="2026-02-22T02:37:13.669" v="8907" actId="20577"/>
        <pc:sldMkLst>
          <pc:docMk/>
          <pc:sldMk cId="3406280118" sldId="343"/>
        </pc:sldMkLst>
        <pc:spChg chg="mod">
          <ac:chgData name="Pastor Jason Kauranen" userId="e0c3930084765aaa" providerId="LiveId" clId="{A438F859-A371-4CA2-BA51-2B86427404E9}" dt="2026-02-22T02:37:13.669" v="8907" actId="20577"/>
          <ac:spMkLst>
            <pc:docMk/>
            <pc:sldMk cId="3406280118" sldId="343"/>
            <ac:spMk id="2" creationId="{36DD6D7C-85F6-301F-9B43-60EED4F8B206}"/>
          </ac:spMkLst>
        </pc:spChg>
      </pc:sldChg>
      <pc:sldChg chg="modSp new mod">
        <pc:chgData name="Pastor Jason Kauranen" userId="e0c3930084765aaa" providerId="LiveId" clId="{A438F859-A371-4CA2-BA51-2B86427404E9}" dt="2026-02-22T02:39:20.306" v="8947" actId="20577"/>
        <pc:sldMkLst>
          <pc:docMk/>
          <pc:sldMk cId="1114931853" sldId="344"/>
        </pc:sldMkLst>
        <pc:spChg chg="mod">
          <ac:chgData name="Pastor Jason Kauranen" userId="e0c3930084765aaa" providerId="LiveId" clId="{A438F859-A371-4CA2-BA51-2B86427404E9}" dt="2026-02-22T02:39:20.306" v="8947" actId="20577"/>
          <ac:spMkLst>
            <pc:docMk/>
            <pc:sldMk cId="1114931853" sldId="344"/>
            <ac:spMk id="2" creationId="{9A417C89-EBB5-96C2-2FB3-5E6EEDCBC6ED}"/>
          </ac:spMkLst>
        </pc:spChg>
      </pc:sldChg>
      <pc:sldChg chg="modSp new mod">
        <pc:chgData name="Pastor Jason Kauranen" userId="e0c3930084765aaa" providerId="LiveId" clId="{A438F859-A371-4CA2-BA51-2B86427404E9}" dt="2026-02-22T02:40:24.164" v="8949"/>
        <pc:sldMkLst>
          <pc:docMk/>
          <pc:sldMk cId="57154558" sldId="345"/>
        </pc:sldMkLst>
        <pc:spChg chg="mod">
          <ac:chgData name="Pastor Jason Kauranen" userId="e0c3930084765aaa" providerId="LiveId" clId="{A438F859-A371-4CA2-BA51-2B86427404E9}" dt="2026-02-22T02:40:24.164" v="8949"/>
          <ac:spMkLst>
            <pc:docMk/>
            <pc:sldMk cId="57154558" sldId="345"/>
            <ac:spMk id="2" creationId="{D289CFAC-2A00-F9A8-B456-02972003623C}"/>
          </ac:spMkLst>
        </pc:spChg>
      </pc:sldChg>
      <pc:sldChg chg="modSp new mod">
        <pc:chgData name="Pastor Jason Kauranen" userId="e0c3930084765aaa" providerId="LiveId" clId="{A438F859-A371-4CA2-BA51-2B86427404E9}" dt="2026-02-22T02:41:07.116" v="8951"/>
        <pc:sldMkLst>
          <pc:docMk/>
          <pc:sldMk cId="95486478" sldId="346"/>
        </pc:sldMkLst>
        <pc:spChg chg="mod">
          <ac:chgData name="Pastor Jason Kauranen" userId="e0c3930084765aaa" providerId="LiveId" clId="{A438F859-A371-4CA2-BA51-2B86427404E9}" dt="2026-02-22T02:41:07.116" v="8951"/>
          <ac:spMkLst>
            <pc:docMk/>
            <pc:sldMk cId="95486478" sldId="346"/>
            <ac:spMk id="2" creationId="{E5EC63FC-0BB0-0864-150F-360BCBFD9996}"/>
          </ac:spMkLst>
        </pc:spChg>
      </pc:sldChg>
      <pc:sldChg chg="modSp new mod">
        <pc:chgData name="Pastor Jason Kauranen" userId="e0c3930084765aaa" providerId="LiveId" clId="{A438F859-A371-4CA2-BA51-2B86427404E9}" dt="2026-02-22T02:41:37.118" v="8955" actId="20577"/>
        <pc:sldMkLst>
          <pc:docMk/>
          <pc:sldMk cId="2679037716" sldId="347"/>
        </pc:sldMkLst>
        <pc:spChg chg="mod">
          <ac:chgData name="Pastor Jason Kauranen" userId="e0c3930084765aaa" providerId="LiveId" clId="{A438F859-A371-4CA2-BA51-2B86427404E9}" dt="2026-02-22T02:41:37.118" v="8955" actId="20577"/>
          <ac:spMkLst>
            <pc:docMk/>
            <pc:sldMk cId="2679037716" sldId="347"/>
            <ac:spMk id="2" creationId="{CBD92083-CAE1-1553-47BC-89EB8BFD7592}"/>
          </ac:spMkLst>
        </pc:spChg>
      </pc:sldChg>
      <pc:sldChg chg="modSp new mod">
        <pc:chgData name="Pastor Jason Kauranen" userId="e0c3930084765aaa" providerId="LiveId" clId="{A438F859-A371-4CA2-BA51-2B86427404E9}" dt="2026-02-22T02:42:55.438" v="8961" actId="20577"/>
        <pc:sldMkLst>
          <pc:docMk/>
          <pc:sldMk cId="651209217" sldId="348"/>
        </pc:sldMkLst>
        <pc:spChg chg="mod">
          <ac:chgData name="Pastor Jason Kauranen" userId="e0c3930084765aaa" providerId="LiveId" clId="{A438F859-A371-4CA2-BA51-2B86427404E9}" dt="2026-02-22T02:42:55.438" v="8961" actId="20577"/>
          <ac:spMkLst>
            <pc:docMk/>
            <pc:sldMk cId="651209217" sldId="348"/>
            <ac:spMk id="2" creationId="{F12A2136-F697-F6A5-11E3-9207C3D54E89}"/>
          </ac:spMkLst>
        </pc:spChg>
      </pc:sldChg>
      <pc:sldChg chg="modSp new mod">
        <pc:chgData name="Pastor Jason Kauranen" userId="e0c3930084765aaa" providerId="LiveId" clId="{A438F859-A371-4CA2-BA51-2B86427404E9}" dt="2026-02-22T02:43:35.668" v="8963"/>
        <pc:sldMkLst>
          <pc:docMk/>
          <pc:sldMk cId="325496134" sldId="349"/>
        </pc:sldMkLst>
        <pc:spChg chg="mod">
          <ac:chgData name="Pastor Jason Kauranen" userId="e0c3930084765aaa" providerId="LiveId" clId="{A438F859-A371-4CA2-BA51-2B86427404E9}" dt="2026-02-22T02:43:35.668" v="8963"/>
          <ac:spMkLst>
            <pc:docMk/>
            <pc:sldMk cId="325496134" sldId="349"/>
            <ac:spMk id="2" creationId="{0B9D63E8-A009-54EA-C78C-24A50C213D15}"/>
          </ac:spMkLst>
        </pc:spChg>
      </pc:sldChg>
      <pc:sldChg chg="modSp new mod">
        <pc:chgData name="Pastor Jason Kauranen" userId="e0c3930084765aaa" providerId="LiveId" clId="{A438F859-A371-4CA2-BA51-2B86427404E9}" dt="2026-02-22T02:44:07.459" v="8966" actId="20577"/>
        <pc:sldMkLst>
          <pc:docMk/>
          <pc:sldMk cId="1641282021" sldId="350"/>
        </pc:sldMkLst>
        <pc:spChg chg="mod">
          <ac:chgData name="Pastor Jason Kauranen" userId="e0c3930084765aaa" providerId="LiveId" clId="{A438F859-A371-4CA2-BA51-2B86427404E9}" dt="2026-02-22T02:44:07.459" v="8966" actId="20577"/>
          <ac:spMkLst>
            <pc:docMk/>
            <pc:sldMk cId="1641282021" sldId="350"/>
            <ac:spMk id="2" creationId="{0585EFD3-0B18-6E83-EDA0-9B5E941FE3D5}"/>
          </ac:spMkLst>
        </pc:spChg>
      </pc:sldChg>
      <pc:sldChg chg="modSp new mod">
        <pc:chgData name="Pastor Jason Kauranen" userId="e0c3930084765aaa" providerId="LiveId" clId="{A438F859-A371-4CA2-BA51-2B86427404E9}" dt="2026-02-22T02:44:47.022" v="8972"/>
        <pc:sldMkLst>
          <pc:docMk/>
          <pc:sldMk cId="3664064765" sldId="351"/>
        </pc:sldMkLst>
        <pc:spChg chg="mod">
          <ac:chgData name="Pastor Jason Kauranen" userId="e0c3930084765aaa" providerId="LiveId" clId="{A438F859-A371-4CA2-BA51-2B86427404E9}" dt="2026-02-22T02:44:47.022" v="8972"/>
          <ac:spMkLst>
            <pc:docMk/>
            <pc:sldMk cId="3664064765" sldId="351"/>
            <ac:spMk id="2" creationId="{20157FFF-2A18-2AD7-B5FA-D9103385E9A9}"/>
          </ac:spMkLst>
        </pc:spChg>
      </pc:sldChg>
      <pc:sldChg chg="modSp new mod">
        <pc:chgData name="Pastor Jason Kauranen" userId="e0c3930084765aaa" providerId="LiveId" clId="{A438F859-A371-4CA2-BA51-2B86427404E9}" dt="2026-02-22T02:45:27.270" v="8976" actId="20577"/>
        <pc:sldMkLst>
          <pc:docMk/>
          <pc:sldMk cId="2094675918" sldId="352"/>
        </pc:sldMkLst>
        <pc:spChg chg="mod">
          <ac:chgData name="Pastor Jason Kauranen" userId="e0c3930084765aaa" providerId="LiveId" clId="{A438F859-A371-4CA2-BA51-2B86427404E9}" dt="2026-02-22T02:45:27.270" v="8976" actId="20577"/>
          <ac:spMkLst>
            <pc:docMk/>
            <pc:sldMk cId="2094675918" sldId="352"/>
            <ac:spMk id="2" creationId="{853E3416-36ED-D1A2-A18C-909BD92D3BAA}"/>
          </ac:spMkLst>
        </pc:spChg>
      </pc:sldChg>
      <pc:sldChg chg="modSp new mod">
        <pc:chgData name="Pastor Jason Kauranen" userId="e0c3930084765aaa" providerId="LiveId" clId="{A438F859-A371-4CA2-BA51-2B86427404E9}" dt="2026-02-22T02:46:45.820" v="8982" actId="20577"/>
        <pc:sldMkLst>
          <pc:docMk/>
          <pc:sldMk cId="1746663827" sldId="353"/>
        </pc:sldMkLst>
        <pc:spChg chg="mod">
          <ac:chgData name="Pastor Jason Kauranen" userId="e0c3930084765aaa" providerId="LiveId" clId="{A438F859-A371-4CA2-BA51-2B86427404E9}" dt="2026-02-22T02:46:45.820" v="8982" actId="20577"/>
          <ac:spMkLst>
            <pc:docMk/>
            <pc:sldMk cId="1746663827" sldId="353"/>
            <ac:spMk id="2" creationId="{5904F92B-952D-4B4F-25D1-1AA8BE23F786}"/>
          </ac:spMkLst>
        </pc:spChg>
      </pc:sldChg>
      <pc:sldChg chg="modSp new mod">
        <pc:chgData name="Pastor Jason Kauranen" userId="e0c3930084765aaa" providerId="LiveId" clId="{A438F859-A371-4CA2-BA51-2B86427404E9}" dt="2026-02-22T02:48:09.174" v="8989" actId="20577"/>
        <pc:sldMkLst>
          <pc:docMk/>
          <pc:sldMk cId="3413457018" sldId="354"/>
        </pc:sldMkLst>
        <pc:spChg chg="mod">
          <ac:chgData name="Pastor Jason Kauranen" userId="e0c3930084765aaa" providerId="LiveId" clId="{A438F859-A371-4CA2-BA51-2B86427404E9}" dt="2026-02-22T02:48:09.174" v="8989" actId="20577"/>
          <ac:spMkLst>
            <pc:docMk/>
            <pc:sldMk cId="3413457018" sldId="354"/>
            <ac:spMk id="2" creationId="{D15C37FD-D919-C245-7C75-2D33A191DE58}"/>
          </ac:spMkLst>
        </pc:spChg>
      </pc:sldChg>
      <pc:sldChg chg="modSp new mod">
        <pc:chgData name="Pastor Jason Kauranen" userId="e0c3930084765aaa" providerId="LiveId" clId="{A438F859-A371-4CA2-BA51-2B86427404E9}" dt="2026-02-22T02:53:17.289" v="9029" actId="20577"/>
        <pc:sldMkLst>
          <pc:docMk/>
          <pc:sldMk cId="1731317335" sldId="355"/>
        </pc:sldMkLst>
        <pc:spChg chg="mod">
          <ac:chgData name="Pastor Jason Kauranen" userId="e0c3930084765aaa" providerId="LiveId" clId="{A438F859-A371-4CA2-BA51-2B86427404E9}" dt="2026-02-22T02:53:17.289" v="9029" actId="20577"/>
          <ac:spMkLst>
            <pc:docMk/>
            <pc:sldMk cId="1731317335" sldId="355"/>
            <ac:spMk id="2" creationId="{CB5722BA-A597-329A-D6B8-C6ED4B168083}"/>
          </ac:spMkLst>
        </pc:spChg>
      </pc:sldChg>
      <pc:sldChg chg="modSp new mod">
        <pc:chgData name="Pastor Jason Kauranen" userId="e0c3930084765aaa" providerId="LiveId" clId="{A438F859-A371-4CA2-BA51-2B86427404E9}" dt="2026-02-22T02:54:44.763" v="9068" actId="20577"/>
        <pc:sldMkLst>
          <pc:docMk/>
          <pc:sldMk cId="1721085253" sldId="356"/>
        </pc:sldMkLst>
        <pc:spChg chg="mod">
          <ac:chgData name="Pastor Jason Kauranen" userId="e0c3930084765aaa" providerId="LiveId" clId="{A438F859-A371-4CA2-BA51-2B86427404E9}" dt="2026-02-22T02:54:44.763" v="9068" actId="20577"/>
          <ac:spMkLst>
            <pc:docMk/>
            <pc:sldMk cId="1721085253" sldId="356"/>
            <ac:spMk id="2" creationId="{CC30F5FD-07CA-10E8-EBB4-D0148E0E564D}"/>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
        <p:cNvGrpSpPr/>
        <p:nvPr/>
      </p:nvGrpSpPr>
      <p:grpSpPr>
        <a:xfrm>
          <a:off x="0" y="0"/>
          <a:ext cx="0" cy="0"/>
          <a:chOff x="0" y="0"/>
          <a:chExt cx="0" cy="0"/>
        </a:xfrm>
      </p:grpSpPr>
      <p:sp>
        <p:nvSpPr>
          <p:cNvPr id="3" name="Google Shape;3;n"/>
          <p:cNvSpPr/>
          <p:nvPr/>
        </p:nvSpPr>
        <p:spPr>
          <a:xfrm>
            <a:off x="0" y="0"/>
            <a:ext cx="7315200" cy="9601200"/>
          </a:xfrm>
          <a:prstGeom prst="roundRect">
            <a:avLst>
              <a:gd name="adj" fmla="val 23"/>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4400" b="1">
              <a:solidFill>
                <a:srgbClr val="FFFFFF"/>
              </a:solidFill>
              <a:latin typeface="Arial"/>
              <a:ea typeface="Arial"/>
              <a:cs typeface="Arial"/>
              <a:sym typeface="Arial"/>
            </a:endParaRPr>
          </a:p>
        </p:txBody>
      </p:sp>
      <p:sp>
        <p:nvSpPr>
          <p:cNvPr id="4" name="Google Shape;4;n"/>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5" name="Google Shape;5;n"/>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lvl1pPr marL="457200" marR="0" lvl="0"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1pPr>
            <a:lvl2pPr marL="914400" marR="0" lvl="1"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360"/>
              </a:spcBef>
              <a:spcAft>
                <a:spcPts val="0"/>
              </a:spcAft>
              <a:buSzPts val="1400"/>
              <a:buNone/>
              <a:defRPr sz="1200" b="0" i="0" u="none" strike="noStrike" cap="none">
                <a:solidFill>
                  <a:srgbClr val="000000"/>
                </a:solidFill>
                <a:latin typeface="Times New Roman"/>
                <a:ea typeface="Times New Roman"/>
                <a:cs typeface="Times New Roman"/>
                <a:sym typeface="Times New Roman"/>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1: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3" name="Google Shape;83;p1: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a:extLst>
            <a:ext uri="{FF2B5EF4-FFF2-40B4-BE49-F238E27FC236}">
              <a16:creationId xmlns:a16="http://schemas.microsoft.com/office/drawing/2014/main" id="{1AB5F192-C48C-E416-7386-704414948E40}"/>
            </a:ext>
          </a:extLst>
        </p:cNvPr>
        <p:cNvGrpSpPr/>
        <p:nvPr/>
      </p:nvGrpSpPr>
      <p:grpSpPr>
        <a:xfrm>
          <a:off x="0" y="0"/>
          <a:ext cx="0" cy="0"/>
          <a:chOff x="0" y="0"/>
          <a:chExt cx="0" cy="0"/>
        </a:xfrm>
      </p:grpSpPr>
      <p:sp>
        <p:nvSpPr>
          <p:cNvPr id="87" name="Google Shape;87;p2:notes">
            <a:extLst>
              <a:ext uri="{FF2B5EF4-FFF2-40B4-BE49-F238E27FC236}">
                <a16:creationId xmlns:a16="http://schemas.microsoft.com/office/drawing/2014/main" id="{0F6196A7-8080-AEE5-FB75-3D582E423C75}"/>
              </a:ext>
            </a:extLst>
          </p:cNvPr>
          <p:cNvSpPr txBox="1">
            <a:spLocks noGrp="1"/>
          </p:cNvSpPr>
          <p:nvPr>
            <p:ph type="body" idx="1"/>
          </p:nvPr>
        </p:nvSpPr>
        <p:spPr>
          <a:xfrm>
            <a:off x="731838" y="4560888"/>
            <a:ext cx="5848350" cy="4318000"/>
          </a:xfrm>
          <a:prstGeom prst="rect">
            <a:avLst/>
          </a:prstGeom>
        </p:spPr>
        <p:txBody>
          <a:bodyPr spcFirstLastPara="1" wrap="square" lIns="0" tIns="0" rIns="0" bIns="0" anchor="t" anchorCtr="0">
            <a:noAutofit/>
          </a:bodyPr>
          <a:lstStyle/>
          <a:p>
            <a:pPr marL="0" lvl="0" indent="0" algn="l" rtl="0">
              <a:spcBef>
                <a:spcPts val="360"/>
              </a:spcBef>
              <a:spcAft>
                <a:spcPts val="0"/>
              </a:spcAft>
              <a:buNone/>
            </a:pPr>
            <a:endParaRPr/>
          </a:p>
        </p:txBody>
      </p:sp>
      <p:sp>
        <p:nvSpPr>
          <p:cNvPr id="88" name="Google Shape;88;p2:notes">
            <a:extLst>
              <a:ext uri="{FF2B5EF4-FFF2-40B4-BE49-F238E27FC236}">
                <a16:creationId xmlns:a16="http://schemas.microsoft.com/office/drawing/2014/main" id="{BBE99C64-CDC4-E605-3C6B-DD88882B64E6}"/>
              </a:ext>
            </a:extLst>
          </p:cNvPr>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27924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38:notes"/>
          <p:cNvSpPr>
            <a:spLocks noGrp="1" noRot="1" noChangeAspect="1"/>
          </p:cNvSpPr>
          <p:nvPr>
            <p:ph type="sldImg" idx="2"/>
          </p:nvPr>
        </p:nvSpPr>
        <p:spPr>
          <a:xfrm>
            <a:off x="-15036800" y="-12385675"/>
            <a:ext cx="17483138" cy="1311275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0" name="Google Shape;270;p38:notes"/>
          <p:cNvSpPr txBox="1">
            <a:spLocks noGrp="1"/>
          </p:cNvSpPr>
          <p:nvPr>
            <p:ph type="body" idx="1"/>
          </p:nvPr>
        </p:nvSpPr>
        <p:spPr>
          <a:xfrm>
            <a:off x="731838" y="4560888"/>
            <a:ext cx="5848350" cy="4318000"/>
          </a:xfrm>
          <a:prstGeom prst="rect">
            <a:avLst/>
          </a:prstGeom>
          <a:noFill/>
          <a:ln>
            <a:noFill/>
          </a:ln>
        </p:spPr>
        <p:txBody>
          <a:bodyPr spcFirstLastPara="1" wrap="square" lIns="0" tIns="0" rIns="0" bIns="0"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
        <p:cNvGrpSpPr/>
        <p:nvPr/>
      </p:nvGrpSpPr>
      <p:grpSpPr>
        <a:xfrm>
          <a:off x="0" y="0"/>
          <a:ext cx="0" cy="0"/>
          <a:chOff x="0" y="0"/>
          <a:chExt cx="0" cy="0"/>
        </a:xfrm>
      </p:grpSpPr>
      <p:sp>
        <p:nvSpPr>
          <p:cNvPr id="13" name="Google Shape;13;p40"/>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lvl="0" algn="ctr">
              <a:spcBef>
                <a:spcPts val="0"/>
              </a:spcBef>
              <a:spcAft>
                <a:spcPts val="0"/>
              </a:spcAft>
              <a:buSzPts val="1400"/>
              <a:buNone/>
              <a:defRPr/>
            </a:lvl1pPr>
            <a:lvl2pPr lvl="1" algn="ctr">
              <a:spcBef>
                <a:spcPts val="0"/>
              </a:spcBef>
              <a:spcAft>
                <a:spcPts val="0"/>
              </a:spcAft>
              <a:buSzPts val="1400"/>
              <a:buNone/>
              <a:defRPr/>
            </a:lvl2pPr>
            <a:lvl3pPr lvl="2" algn="ctr">
              <a:spcBef>
                <a:spcPts val="0"/>
              </a:spcBef>
              <a:spcAft>
                <a:spcPts val="0"/>
              </a:spcAft>
              <a:buSzPts val="1400"/>
              <a:buNone/>
              <a:defRPr/>
            </a:lvl3pPr>
            <a:lvl4pPr lvl="3" algn="ctr">
              <a:spcBef>
                <a:spcPts val="0"/>
              </a:spcBef>
              <a:spcAft>
                <a:spcPts val="0"/>
              </a:spcAft>
              <a:buSzPts val="1400"/>
              <a:buNone/>
              <a:defRPr/>
            </a:lvl4pPr>
            <a:lvl5pPr lvl="4" algn="ctr">
              <a:spcBef>
                <a:spcPts val="0"/>
              </a:spcBef>
              <a:spcAft>
                <a:spcPts val="0"/>
              </a:spcAft>
              <a:buSzPts val="1400"/>
              <a:buNone/>
              <a:defRPr/>
            </a:lvl5pPr>
            <a:lvl6pPr lvl="5" algn="ctr">
              <a:spcBef>
                <a:spcPts val="0"/>
              </a:spcBef>
              <a:spcAft>
                <a:spcPts val="0"/>
              </a:spcAft>
              <a:buSzPts val="1400"/>
              <a:buNone/>
              <a:defRPr/>
            </a:lvl6pPr>
            <a:lvl7pPr lvl="6" algn="ctr">
              <a:spcBef>
                <a:spcPts val="0"/>
              </a:spcBef>
              <a:spcAft>
                <a:spcPts val="0"/>
              </a:spcAft>
              <a:buSzPts val="1400"/>
              <a:buNone/>
              <a:defRPr/>
            </a:lvl7pPr>
            <a:lvl8pPr lvl="7" algn="ctr">
              <a:spcBef>
                <a:spcPts val="0"/>
              </a:spcBef>
              <a:spcAft>
                <a:spcPts val="0"/>
              </a:spcAft>
              <a:buSzPts val="1400"/>
              <a:buNone/>
              <a:defRPr/>
            </a:lvl8pPr>
            <a:lvl9pPr lvl="8" algn="ctr">
              <a:spcBef>
                <a:spcPts val="0"/>
              </a:spcBef>
              <a:spcAft>
                <a:spcPts val="0"/>
              </a:spcAft>
              <a:buSzPts val="1400"/>
              <a:buNone/>
              <a:defRPr/>
            </a:lvl9pPr>
          </a:lstStyle>
          <a:p>
            <a:endParaRPr/>
          </a:p>
        </p:txBody>
      </p:sp>
      <p:sp>
        <p:nvSpPr>
          <p:cNvPr id="14" name="Google Shape;14;p40"/>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40"/>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lvl="0" algn="l">
              <a:spcBef>
                <a:spcPts val="0"/>
              </a:spcBef>
              <a:spcAft>
                <a:spcPts val="0"/>
              </a:spcAft>
              <a:buSzPts val="2400"/>
              <a:buNone/>
              <a:defRPr/>
            </a:lvl1pPr>
            <a:lvl2pPr lvl="1" algn="ctr">
              <a:spcBef>
                <a:spcPts val="1350"/>
              </a:spcBef>
              <a:spcAft>
                <a:spcPts val="0"/>
              </a:spcAft>
              <a:buSzPts val="1400"/>
              <a:buNone/>
              <a:defRPr/>
            </a:lvl2pPr>
            <a:lvl3pPr lvl="2" algn="ctr">
              <a:spcBef>
                <a:spcPts val="1350"/>
              </a:spcBef>
              <a:spcAft>
                <a:spcPts val="0"/>
              </a:spcAft>
              <a:buSzPts val="1400"/>
              <a:buNone/>
              <a:defRPr/>
            </a:lvl3pPr>
            <a:lvl4pPr lvl="3" algn="ctr">
              <a:spcBef>
                <a:spcPts val="1350"/>
              </a:spcBef>
              <a:spcAft>
                <a:spcPts val="0"/>
              </a:spcAft>
              <a:buSzPts val="1400"/>
              <a:buNone/>
              <a:defRPr/>
            </a:lvl4pPr>
            <a:lvl5pPr lvl="4" algn="ctr">
              <a:spcBef>
                <a:spcPts val="135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40"/>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lvl="0"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1pPr>
            <a:lvl2pPr marL="0" lvl="1"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2pPr>
            <a:lvl3pPr marL="0" lvl="2"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3pPr>
            <a:lvl4pPr marL="0" lvl="3"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4pPr>
            <a:lvl5pPr marL="0" lvl="4"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5pPr>
            <a:lvl6pPr marL="0" lvl="5"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6pPr>
            <a:lvl7pPr marL="0" lvl="6"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7pPr>
            <a:lvl8pPr marL="0" lvl="7"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8pPr>
            <a:lvl9pPr marL="0" lvl="8" indent="0" algn="l">
              <a:spcBef>
                <a:spcPts val="0"/>
              </a:spcBef>
              <a:spcAft>
                <a:spcPts val="0"/>
              </a:spcAft>
              <a:buSzPts val="2400"/>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Shape 6"/>
        <p:cNvGrpSpPr/>
        <p:nvPr/>
      </p:nvGrpSpPr>
      <p:grpSpPr>
        <a:xfrm>
          <a:off x="0" y="0"/>
          <a:ext cx="0" cy="0"/>
          <a:chOff x="0" y="0"/>
          <a:chExt cx="0" cy="0"/>
        </a:xfrm>
      </p:grpSpPr>
      <p:sp>
        <p:nvSpPr>
          <p:cNvPr id="7" name="Google Shape;7;p39"/>
          <p:cNvSpPr txBox="1">
            <a:spLocks noGrp="1"/>
          </p:cNvSpPr>
          <p:nvPr>
            <p:ph type="title"/>
          </p:nvPr>
        </p:nvSpPr>
        <p:spPr>
          <a:xfrm>
            <a:off x="304800" y="365125"/>
            <a:ext cx="8531225" cy="1139825"/>
          </a:xfrm>
          <a:prstGeom prst="rect">
            <a:avLst/>
          </a:prstGeom>
          <a:noFill/>
          <a:ln>
            <a:noFill/>
          </a:ln>
        </p:spPr>
        <p:txBody>
          <a:bodyPr spcFirstLastPara="1" wrap="square" lIns="90000" tIns="46800" rIns="90000" bIns="46800" anchor="t" anchorCtr="0">
            <a:noAutofit/>
          </a:bodyPr>
          <a:lstStyle>
            <a:lvl1pPr marR="0" lvl="0"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R="0" lvl="1"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2pPr>
            <a:lvl3pPr marR="0" lvl="2"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3pPr>
            <a:lvl4pPr marR="0" lvl="3"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4pPr>
            <a:lvl5pPr marR="0" lvl="4"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5pPr>
            <a:lvl6pPr marR="0" lvl="5"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6pPr>
            <a:lvl7pPr marR="0" lvl="6"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7pPr>
            <a:lvl8pPr marR="0" lvl="7"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8pPr>
            <a:lvl9pPr marR="0" lvl="8" algn="ctr" rtl="0">
              <a:spcBef>
                <a:spcPts val="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9pPr>
          </a:lstStyle>
          <a:p>
            <a:endParaRPr/>
          </a:p>
        </p:txBody>
      </p:sp>
      <p:sp>
        <p:nvSpPr>
          <p:cNvPr id="8" name="Google Shape;8;p39"/>
          <p:cNvSpPr txBox="1">
            <a:spLocks noGrp="1"/>
          </p:cNvSpPr>
          <p:nvPr>
            <p:ph type="body" idx="1"/>
          </p:nvPr>
        </p:nvSpPr>
        <p:spPr>
          <a:xfrm>
            <a:off x="685800" y="1981200"/>
            <a:ext cx="7769225" cy="4111625"/>
          </a:xfrm>
          <a:prstGeom prst="rect">
            <a:avLst/>
          </a:prstGeom>
          <a:noFill/>
          <a:ln>
            <a:noFill/>
          </a:ln>
        </p:spPr>
        <p:txBody>
          <a:bodyPr spcFirstLastPara="1" wrap="square" lIns="90000" tIns="46800" rIns="90000" bIns="46800" anchor="t" anchorCtr="0">
            <a:noAutofit/>
          </a:bodyPr>
          <a:lstStyle>
            <a:lvl1pPr marL="457200" marR="0" lvl="0" indent="-228600" algn="ctr" rtl="0">
              <a:spcBef>
                <a:spcPts val="1350"/>
              </a:spcBef>
              <a:spcAft>
                <a:spcPts val="0"/>
              </a:spcAft>
              <a:buSzPts val="1400"/>
              <a:buNone/>
              <a:defRPr sz="5400" b="1" i="0" u="none" strike="noStrike" cap="none">
                <a:solidFill>
                  <a:srgbClr val="FFFFFF"/>
                </a:solidFill>
                <a:latin typeface="Times New Roman"/>
                <a:ea typeface="Times New Roman"/>
                <a:cs typeface="Times New Roman"/>
                <a:sym typeface="Times New Roman"/>
              </a:defRPr>
            </a:lvl1pPr>
            <a:lvl2pPr marL="914400" marR="0" lvl="1" indent="-228600" algn="l" rtl="0">
              <a:spcBef>
                <a:spcPts val="700"/>
              </a:spcBef>
              <a:spcAft>
                <a:spcPts val="0"/>
              </a:spcAft>
              <a:buSzPts val="1400"/>
              <a:buNone/>
              <a:defRPr sz="2800" b="0" i="0" u="none" strike="noStrike" cap="none">
                <a:solidFill>
                  <a:srgbClr val="000000"/>
                </a:solidFill>
                <a:latin typeface="Times New Roman"/>
                <a:ea typeface="Times New Roman"/>
                <a:cs typeface="Times New Roman"/>
                <a:sym typeface="Times New Roman"/>
              </a:defRPr>
            </a:lvl2pPr>
            <a:lvl3pPr marL="1371600" marR="0" lvl="2" indent="-228600" algn="l" rtl="0">
              <a:spcBef>
                <a:spcPts val="600"/>
              </a:spcBef>
              <a:spcAft>
                <a:spcPts val="0"/>
              </a:spcAft>
              <a:buSzPts val="1400"/>
              <a:buNone/>
              <a:defRPr sz="2400" b="0" i="0" u="none" strike="noStrike" cap="none">
                <a:solidFill>
                  <a:srgbClr val="000000"/>
                </a:solidFill>
                <a:latin typeface="Times New Roman"/>
                <a:ea typeface="Times New Roman"/>
                <a:cs typeface="Times New Roman"/>
                <a:sym typeface="Times New Roman"/>
              </a:defRPr>
            </a:lvl3pPr>
            <a:lvl4pPr marL="1828800" marR="0" lvl="3"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4pPr>
            <a:lvl5pPr marL="2286000" marR="0" lvl="4" indent="-228600" algn="l" rtl="0">
              <a:spcBef>
                <a:spcPts val="500"/>
              </a:spcBef>
              <a:spcAft>
                <a:spcPts val="0"/>
              </a:spcAft>
              <a:buSzPts val="1400"/>
              <a:buNone/>
              <a:defRPr sz="2000" b="0" i="0" u="none" strike="noStrike" cap="none">
                <a:solidFill>
                  <a:srgbClr val="000000"/>
                </a:solidFill>
                <a:latin typeface="Times New Roman"/>
                <a:ea typeface="Times New Roman"/>
                <a:cs typeface="Times New Roman"/>
                <a:sym typeface="Times New Roman"/>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Times New Roman"/>
                <a:ea typeface="Times New Roman"/>
                <a:cs typeface="Times New Roman"/>
                <a:sym typeface="Times New Roman"/>
              </a:defRPr>
            </a:lvl9pPr>
          </a:lstStyle>
          <a:p>
            <a:endParaRPr/>
          </a:p>
        </p:txBody>
      </p:sp>
      <p:sp>
        <p:nvSpPr>
          <p:cNvPr id="9" name="Google Shape;9;p39"/>
          <p:cNvSpPr txBox="1">
            <a:spLocks noGrp="1"/>
          </p:cNvSpPr>
          <p:nvPr>
            <p:ph type="dt" idx="10"/>
          </p:nvPr>
        </p:nvSpPr>
        <p:spPr>
          <a:xfrm>
            <a:off x="685800" y="6248400"/>
            <a:ext cx="19018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0" name="Google Shape;10;p39"/>
          <p:cNvSpPr txBox="1">
            <a:spLocks noGrp="1"/>
          </p:cNvSpPr>
          <p:nvPr>
            <p:ph type="ftr" idx="11"/>
          </p:nvPr>
        </p:nvSpPr>
        <p:spPr>
          <a:xfrm>
            <a:off x="3124200" y="6248400"/>
            <a:ext cx="2892425" cy="454025"/>
          </a:xfrm>
          <a:prstGeom prst="rect">
            <a:avLst/>
          </a:prstGeom>
          <a:noFill/>
          <a:ln>
            <a:noFill/>
          </a:ln>
        </p:spPr>
        <p:txBody>
          <a:bodyPr spcFirstLastPara="1" wrap="square" lIns="90000" tIns="46800" rIns="90000" bIns="46800" anchor="t" anchorCtr="0">
            <a:noAutofit/>
          </a:bodyPr>
          <a:lstStyle>
            <a:lvl1pPr marR="0" lvl="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R="0" lvl="1" algn="ctr" rtl="0">
              <a:spcBef>
                <a:spcPts val="1350"/>
              </a:spcBef>
              <a:spcAft>
                <a:spcPts val="0"/>
              </a:spcAft>
              <a:buSzPts val="1400"/>
              <a:buNone/>
              <a:defRPr sz="4400" b="1" i="0" u="none" strike="noStrike" cap="none">
                <a:solidFill>
                  <a:srgbClr val="FFFFFF"/>
                </a:solidFill>
                <a:latin typeface="Arial"/>
                <a:ea typeface="Arial"/>
                <a:cs typeface="Arial"/>
                <a:sym typeface="Arial"/>
              </a:defRPr>
            </a:lvl2pPr>
            <a:lvl3pPr marR="0" lvl="2" algn="ctr" rtl="0">
              <a:spcBef>
                <a:spcPts val="1350"/>
              </a:spcBef>
              <a:spcAft>
                <a:spcPts val="0"/>
              </a:spcAft>
              <a:buSzPts val="1400"/>
              <a:buNone/>
              <a:defRPr sz="4400" b="1" i="0" u="none" strike="noStrike" cap="none">
                <a:solidFill>
                  <a:srgbClr val="FFFFFF"/>
                </a:solidFill>
                <a:latin typeface="Arial"/>
                <a:ea typeface="Arial"/>
                <a:cs typeface="Arial"/>
                <a:sym typeface="Arial"/>
              </a:defRPr>
            </a:lvl3pPr>
            <a:lvl4pPr marR="0" lvl="3" algn="ctr" rtl="0">
              <a:spcBef>
                <a:spcPts val="1350"/>
              </a:spcBef>
              <a:spcAft>
                <a:spcPts val="0"/>
              </a:spcAft>
              <a:buSzPts val="1400"/>
              <a:buNone/>
              <a:defRPr sz="4400" b="1" i="0" u="none" strike="noStrike" cap="none">
                <a:solidFill>
                  <a:srgbClr val="FFFFFF"/>
                </a:solidFill>
                <a:latin typeface="Arial"/>
                <a:ea typeface="Arial"/>
                <a:cs typeface="Arial"/>
                <a:sym typeface="Arial"/>
              </a:defRPr>
            </a:lvl4pPr>
            <a:lvl5pPr marR="0" lvl="4" algn="ctr" rtl="0">
              <a:spcBef>
                <a:spcPts val="1350"/>
              </a:spcBef>
              <a:spcAft>
                <a:spcPts val="0"/>
              </a:spcAft>
              <a:buSzPts val="1400"/>
              <a:buNone/>
              <a:defRPr sz="4400" b="1" i="0" u="none" strike="noStrike" cap="none">
                <a:solidFill>
                  <a:srgbClr val="FFFFFF"/>
                </a:solidFill>
                <a:latin typeface="Arial"/>
                <a:ea typeface="Arial"/>
                <a:cs typeface="Arial"/>
                <a:sym typeface="Arial"/>
              </a:defRPr>
            </a:lvl5pPr>
            <a:lvl6pPr marR="0" lvl="5" algn="l" rtl="0">
              <a:spcBef>
                <a:spcPts val="0"/>
              </a:spcBef>
              <a:spcAft>
                <a:spcPts val="0"/>
              </a:spcAft>
              <a:buSzPts val="1400"/>
              <a:buNone/>
              <a:defRPr sz="4400" b="1" i="0" u="none" strike="noStrike" cap="none">
                <a:solidFill>
                  <a:srgbClr val="FFFFFF"/>
                </a:solidFill>
                <a:latin typeface="Arial"/>
                <a:ea typeface="Arial"/>
                <a:cs typeface="Arial"/>
                <a:sym typeface="Arial"/>
              </a:defRPr>
            </a:lvl6pPr>
            <a:lvl7pPr marR="0" lvl="6" algn="l" rtl="0">
              <a:spcBef>
                <a:spcPts val="0"/>
              </a:spcBef>
              <a:spcAft>
                <a:spcPts val="0"/>
              </a:spcAft>
              <a:buSzPts val="1400"/>
              <a:buNone/>
              <a:defRPr sz="4400" b="1" i="0" u="none" strike="noStrike" cap="none">
                <a:solidFill>
                  <a:srgbClr val="FFFFFF"/>
                </a:solidFill>
                <a:latin typeface="Arial"/>
                <a:ea typeface="Arial"/>
                <a:cs typeface="Arial"/>
                <a:sym typeface="Arial"/>
              </a:defRPr>
            </a:lvl7pPr>
            <a:lvl8pPr marR="0" lvl="7" algn="l" rtl="0">
              <a:spcBef>
                <a:spcPts val="0"/>
              </a:spcBef>
              <a:spcAft>
                <a:spcPts val="0"/>
              </a:spcAft>
              <a:buSzPts val="1400"/>
              <a:buNone/>
              <a:defRPr sz="4400" b="1" i="0" u="none" strike="noStrike" cap="none">
                <a:solidFill>
                  <a:srgbClr val="FFFFFF"/>
                </a:solidFill>
                <a:latin typeface="Arial"/>
                <a:ea typeface="Arial"/>
                <a:cs typeface="Arial"/>
                <a:sym typeface="Arial"/>
              </a:defRPr>
            </a:lvl8pPr>
            <a:lvl9pPr marR="0" lvl="8" algn="l" rtl="0">
              <a:spcBef>
                <a:spcPts val="0"/>
              </a:spcBef>
              <a:spcAft>
                <a:spcPts val="0"/>
              </a:spcAft>
              <a:buSzPts val="1400"/>
              <a:buNone/>
              <a:defRPr sz="4400" b="1" i="0" u="none" strike="noStrike" cap="none">
                <a:solidFill>
                  <a:srgbClr val="FFFFFF"/>
                </a:solidFill>
                <a:latin typeface="Arial"/>
                <a:ea typeface="Arial"/>
                <a:cs typeface="Arial"/>
                <a:sym typeface="Arial"/>
              </a:defRPr>
            </a:lvl9pPr>
          </a:lstStyle>
          <a:p>
            <a:endParaRPr/>
          </a:p>
        </p:txBody>
      </p:sp>
      <p:sp>
        <p:nvSpPr>
          <p:cNvPr id="11" name="Google Shape;11;p39"/>
          <p:cNvSpPr txBox="1">
            <a:spLocks noGrp="1"/>
          </p:cNvSpPr>
          <p:nvPr>
            <p:ph type="sldNum" idx="12"/>
          </p:nvPr>
        </p:nvSpPr>
        <p:spPr>
          <a:xfrm>
            <a:off x="6553200" y="6248400"/>
            <a:ext cx="1901825" cy="454025"/>
          </a:xfrm>
          <a:prstGeom prst="rect">
            <a:avLst/>
          </a:prstGeom>
          <a:noFill/>
          <a:ln>
            <a:noFill/>
          </a:ln>
        </p:spPr>
        <p:txBody>
          <a:bodyPr spcFirstLastPara="1" wrap="square" lIns="90000" tIns="46800" rIns="90000" bIns="46800" anchor="t" anchorCtr="0">
            <a:noAutofit/>
          </a:bodyPr>
          <a:lstStyle>
            <a:lvl1pPr marL="0" marR="0" lvl="0"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1pPr>
            <a:lvl2pPr marL="0" marR="0" lvl="1"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2pPr>
            <a:lvl3pPr marL="0" marR="0" lvl="2"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3pPr>
            <a:lvl4pPr marL="0" marR="0" lvl="3"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4pPr>
            <a:lvl5pPr marL="0" marR="0" lvl="4"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5pPr>
            <a:lvl6pPr marL="0" marR="0" lvl="5"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6pPr>
            <a:lvl7pPr marL="0" marR="0" lvl="6"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7pPr>
            <a:lvl8pPr marL="0" marR="0" lvl="7"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8pPr>
            <a:lvl9pPr marL="0" marR="0" lvl="8" indent="0" algn="l" rtl="0">
              <a:spcBef>
                <a:spcPts val="0"/>
              </a:spcBef>
              <a:spcAft>
                <a:spcPts val="0"/>
              </a:spcAft>
              <a:buClr>
                <a:srgbClr val="000000"/>
              </a:buClr>
              <a:buSzPts val="2400"/>
              <a:buFont typeface="Times New Roman"/>
              <a:buNone/>
              <a:defRPr sz="2400" b="0">
                <a:solidFill>
                  <a:srgbClr val="000000"/>
                </a:solidFill>
                <a:latin typeface="Times New Roman"/>
                <a:ea typeface="Times New Roman"/>
                <a:cs typeface="Times New Roman"/>
                <a:sym typeface="Times New Roman"/>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hyperlink" Target="mailto:SLBM@gmail.org"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2C37C-9FC7-1565-8D12-DB314483530E}"/>
              </a:ext>
            </a:extLst>
          </p:cNvPr>
          <p:cNvSpPr>
            <a:spLocks noGrp="1"/>
          </p:cNvSpPr>
          <p:nvPr>
            <p:ph type="title"/>
          </p:nvPr>
        </p:nvSpPr>
        <p:spPr/>
        <p:txBody>
          <a:bodyPr/>
          <a:lstStyle/>
          <a:p>
            <a:r>
              <a:rPr lang="en-US" sz="4800" dirty="0"/>
              <a:t>Please respect the Word of God as it is being taught by </a:t>
            </a:r>
            <a:br>
              <a:rPr lang="en-US" sz="4800" dirty="0"/>
            </a:br>
            <a:r>
              <a:rPr lang="en-US" sz="4800" dirty="0"/>
              <a:t>shutting off all cell phones </a:t>
            </a:r>
            <a:r>
              <a:rPr lang="en-US" sz="4800"/>
              <a:t>and electronics, giving your </a:t>
            </a:r>
            <a:r>
              <a:rPr lang="en-US" sz="4800" dirty="0"/>
              <a:t>undivided attention while service is in session.</a:t>
            </a:r>
            <a:br>
              <a:rPr lang="en-US" sz="4800" dirty="0"/>
            </a:br>
            <a:br>
              <a:rPr lang="en-US" sz="4800" dirty="0"/>
            </a:br>
            <a:r>
              <a:rPr lang="en-US" sz="4800" dirty="0"/>
              <a:t>Thank you! SLBM</a:t>
            </a:r>
          </a:p>
        </p:txBody>
      </p:sp>
    </p:spTree>
    <p:extLst>
      <p:ext uri="{BB962C8B-B14F-4D97-AF65-F5344CB8AC3E}">
        <p14:creationId xmlns:p14="http://schemas.microsoft.com/office/powerpoint/2010/main" val="1405187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73405E-899B-8ED6-9114-EF8F53158392}"/>
              </a:ext>
            </a:extLst>
          </p:cNvPr>
          <p:cNvSpPr>
            <a:spLocks noGrp="1"/>
          </p:cNvSpPr>
          <p:nvPr>
            <p:ph type="title"/>
          </p:nvPr>
        </p:nvSpPr>
        <p:spPr/>
        <p:txBody>
          <a:bodyPr/>
          <a:lstStyle/>
          <a:p>
            <a:r>
              <a:rPr lang="en-US" sz="4400" dirty="0"/>
              <a:t>‘Spoke’ – </a:t>
            </a:r>
            <a:r>
              <a:rPr lang="en-US" sz="4400" i="1" dirty="0" err="1"/>
              <a:t>dabar</a:t>
            </a:r>
            <a:r>
              <a:rPr lang="en-US" sz="4400" dirty="0"/>
              <a:t> – </a:t>
            </a:r>
            <a:br>
              <a:rPr lang="en-US" sz="4400" dirty="0"/>
            </a:br>
            <a:r>
              <a:rPr lang="en-US" sz="4400" dirty="0"/>
              <a:t>(H1696 dah-VAHR)</a:t>
            </a:r>
            <a:br>
              <a:rPr lang="en-US" sz="4400" dirty="0"/>
            </a:br>
            <a:br>
              <a:rPr lang="en-US" sz="4400" dirty="0"/>
            </a:br>
            <a:r>
              <a:rPr lang="en-US" sz="4400" dirty="0"/>
              <a:t>= to speak, declare or command.</a:t>
            </a:r>
            <a:br>
              <a:rPr lang="en-US" sz="4400" dirty="0"/>
            </a:br>
            <a:br>
              <a:rPr lang="en-US" sz="4400" dirty="0"/>
            </a:br>
            <a:r>
              <a:rPr lang="en-US" sz="4400" dirty="0"/>
              <a:t>= to converse, to promise, warn or threaten. </a:t>
            </a:r>
            <a:br>
              <a:rPr lang="en-US" sz="4400" dirty="0"/>
            </a:br>
            <a:r>
              <a:rPr lang="en-US" sz="4400" dirty="0"/>
              <a:t>= to set in a row or arranged order</a:t>
            </a:r>
            <a:br>
              <a:rPr lang="en-US" sz="4400" dirty="0"/>
            </a:br>
            <a:endParaRPr lang="en-US" sz="4400" dirty="0"/>
          </a:p>
        </p:txBody>
      </p:sp>
    </p:spTree>
    <p:extLst>
      <p:ext uri="{BB962C8B-B14F-4D97-AF65-F5344CB8AC3E}">
        <p14:creationId xmlns:p14="http://schemas.microsoft.com/office/powerpoint/2010/main" val="2495967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B8B30-C9ED-4904-6AF6-5874F45C9E1D}"/>
              </a:ext>
            </a:extLst>
          </p:cNvPr>
          <p:cNvSpPr>
            <a:spLocks noGrp="1"/>
          </p:cNvSpPr>
          <p:nvPr>
            <p:ph type="title"/>
          </p:nvPr>
        </p:nvSpPr>
        <p:spPr/>
        <p:txBody>
          <a:bodyPr/>
          <a:lstStyle/>
          <a:p>
            <a:r>
              <a:rPr lang="en-US" sz="4400" dirty="0"/>
              <a:t>Saying – </a:t>
            </a:r>
            <a:r>
              <a:rPr lang="en-US" sz="4400" i="1" dirty="0" err="1"/>
              <a:t>amar</a:t>
            </a:r>
            <a:r>
              <a:rPr lang="en-US" sz="4400" dirty="0"/>
              <a:t> – </a:t>
            </a:r>
            <a:br>
              <a:rPr lang="en-US" sz="4400" dirty="0"/>
            </a:br>
            <a:r>
              <a:rPr lang="en-US" sz="4400" dirty="0"/>
              <a:t>(H559 ah-MAR)</a:t>
            </a:r>
            <a:br>
              <a:rPr lang="en-US" sz="4400" dirty="0"/>
            </a:br>
            <a:br>
              <a:rPr lang="en-US" sz="4400" dirty="0"/>
            </a:br>
            <a:r>
              <a:rPr lang="en-US" sz="4400" dirty="0"/>
              <a:t>= to answer or appoint (as to certify)</a:t>
            </a:r>
            <a:br>
              <a:rPr lang="en-US" sz="4400" dirty="0"/>
            </a:br>
            <a:br>
              <a:rPr lang="en-US" sz="4400" dirty="0"/>
            </a:br>
            <a:r>
              <a:rPr lang="en-US" sz="4400" dirty="0"/>
              <a:t>= to utter or declare, (with speech or voice) </a:t>
            </a:r>
            <a:br>
              <a:rPr lang="en-US" sz="4400" dirty="0"/>
            </a:br>
            <a:endParaRPr lang="en-US" sz="4400" dirty="0"/>
          </a:p>
        </p:txBody>
      </p:sp>
    </p:spTree>
    <p:extLst>
      <p:ext uri="{BB962C8B-B14F-4D97-AF65-F5344CB8AC3E}">
        <p14:creationId xmlns:p14="http://schemas.microsoft.com/office/powerpoint/2010/main" val="29659396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E1A52A-C1A9-FF6D-2D7C-58EA8D8031BA}"/>
              </a:ext>
            </a:extLst>
          </p:cNvPr>
          <p:cNvSpPr>
            <a:spLocks noGrp="1"/>
          </p:cNvSpPr>
          <p:nvPr>
            <p:ph type="title"/>
          </p:nvPr>
        </p:nvSpPr>
        <p:spPr/>
        <p:txBody>
          <a:bodyPr/>
          <a:lstStyle/>
          <a:p>
            <a:r>
              <a:rPr lang="en-US" sz="4400" dirty="0"/>
              <a:t>1Jo 1:7 but if we walk in the Light as He Himself is in the Light, we have fellowship with one another, and </a:t>
            </a:r>
            <a:r>
              <a:rPr lang="en-US" sz="4400" u="sng" dirty="0"/>
              <a:t>the blood of Jesus, His Son</a:t>
            </a:r>
            <a:r>
              <a:rPr lang="en-US" sz="4400" dirty="0"/>
              <a:t>, </a:t>
            </a:r>
            <a:r>
              <a:rPr lang="en-US" sz="4400" u="sng" dirty="0"/>
              <a:t>cleanses us from all sin</a:t>
            </a:r>
            <a:r>
              <a:rPr lang="en-US" sz="4400" dirty="0"/>
              <a:t>. </a:t>
            </a:r>
          </a:p>
        </p:txBody>
      </p:sp>
    </p:spTree>
    <p:extLst>
      <p:ext uri="{BB962C8B-B14F-4D97-AF65-F5344CB8AC3E}">
        <p14:creationId xmlns:p14="http://schemas.microsoft.com/office/powerpoint/2010/main" val="10916553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C0F58-D92E-D6BF-93A3-5EC5C9B449EB}"/>
              </a:ext>
            </a:extLst>
          </p:cNvPr>
          <p:cNvSpPr>
            <a:spLocks noGrp="1"/>
          </p:cNvSpPr>
          <p:nvPr>
            <p:ph type="title"/>
          </p:nvPr>
        </p:nvSpPr>
        <p:spPr/>
        <p:txBody>
          <a:bodyPr/>
          <a:lstStyle/>
          <a:p>
            <a:r>
              <a:rPr lang="en-US" sz="4400" dirty="0"/>
              <a:t>Grain (gift or meal) – </a:t>
            </a:r>
            <a:r>
              <a:rPr lang="en-US" sz="4400" i="1" dirty="0" err="1"/>
              <a:t>minchah</a:t>
            </a:r>
            <a:r>
              <a:rPr lang="en-US" sz="4400" i="1" dirty="0"/>
              <a:t> </a:t>
            </a:r>
            <a:r>
              <a:rPr lang="en-US" sz="4400" dirty="0"/>
              <a:t>– (H4503 min-KHAH) </a:t>
            </a:r>
            <a:br>
              <a:rPr lang="en-US" sz="4400" dirty="0"/>
            </a:br>
            <a:br>
              <a:rPr lang="en-US" sz="4400" dirty="0"/>
            </a:br>
            <a:r>
              <a:rPr lang="en-US" sz="4400" dirty="0"/>
              <a:t>= a donation or gift</a:t>
            </a:r>
            <a:br>
              <a:rPr lang="en-US" sz="4400" dirty="0"/>
            </a:br>
            <a:r>
              <a:rPr lang="en-US" sz="4400" dirty="0"/>
              <a:t>= a tribute or oblation   = meal offering </a:t>
            </a:r>
            <a:br>
              <a:rPr lang="en-US" sz="4400" dirty="0"/>
            </a:br>
            <a:r>
              <a:rPr lang="en-US" sz="4400" dirty="0"/>
              <a:t>[from the *root, </a:t>
            </a:r>
            <a:r>
              <a:rPr lang="en-US" sz="4400" dirty="0" err="1"/>
              <a:t>manach</a:t>
            </a:r>
            <a:r>
              <a:rPr lang="en-US" sz="4400" dirty="0"/>
              <a:t> – to give gift offering]</a:t>
            </a:r>
            <a:br>
              <a:rPr lang="en-US" sz="4400" dirty="0"/>
            </a:br>
            <a:endParaRPr lang="en-US" sz="4400" dirty="0"/>
          </a:p>
        </p:txBody>
      </p:sp>
    </p:spTree>
    <p:extLst>
      <p:ext uri="{BB962C8B-B14F-4D97-AF65-F5344CB8AC3E}">
        <p14:creationId xmlns:p14="http://schemas.microsoft.com/office/powerpoint/2010/main" val="36535838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DF54DA-1B0B-27EF-E678-5FA601096AD5}"/>
              </a:ext>
            </a:extLst>
          </p:cNvPr>
          <p:cNvSpPr>
            <a:spLocks noGrp="1"/>
          </p:cNvSpPr>
          <p:nvPr>
            <p:ph type="title"/>
          </p:nvPr>
        </p:nvSpPr>
        <p:spPr/>
        <p:txBody>
          <a:bodyPr/>
          <a:lstStyle/>
          <a:p>
            <a:r>
              <a:rPr lang="en-US" sz="4000" dirty="0"/>
              <a:t>a) The Father’s perfect indescribable gift to humanity, TLJC, </a:t>
            </a:r>
            <a:br>
              <a:rPr lang="en-US" sz="4000" dirty="0"/>
            </a:br>
            <a:r>
              <a:rPr lang="en-US" sz="4000" dirty="0"/>
              <a:t>John 3:16, 2Co 9:15. </a:t>
            </a:r>
            <a:br>
              <a:rPr lang="en-US" sz="4000" dirty="0"/>
            </a:br>
            <a:br>
              <a:rPr lang="en-US" sz="4000" dirty="0"/>
            </a:br>
            <a:r>
              <a:rPr lang="en-US" sz="4000" dirty="0"/>
              <a:t>b) The revelation of God’s Word, BD, 2Co12:4.</a:t>
            </a:r>
            <a:br>
              <a:rPr lang="en-US" sz="4000" dirty="0"/>
            </a:br>
            <a:br>
              <a:rPr lang="en-US" sz="4000" dirty="0"/>
            </a:br>
            <a:r>
              <a:rPr lang="en-US" sz="4000" dirty="0"/>
              <a:t>c) The result of divine viewpoint, doctrine in the soul, inexpressible joy, 1Pe 1:8. </a:t>
            </a:r>
            <a:br>
              <a:rPr lang="en-US" sz="4400" dirty="0"/>
            </a:br>
            <a:endParaRPr lang="en-US" sz="4400" dirty="0"/>
          </a:p>
        </p:txBody>
      </p:sp>
    </p:spTree>
    <p:extLst>
      <p:ext uri="{BB962C8B-B14F-4D97-AF65-F5344CB8AC3E}">
        <p14:creationId xmlns:p14="http://schemas.microsoft.com/office/powerpoint/2010/main" val="7264141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5B6075-F369-B7CB-C2F0-20A0A3FAC3A6}"/>
              </a:ext>
            </a:extLst>
          </p:cNvPr>
          <p:cNvSpPr>
            <a:spLocks noGrp="1"/>
          </p:cNvSpPr>
          <p:nvPr>
            <p:ph type="title"/>
          </p:nvPr>
        </p:nvSpPr>
        <p:spPr/>
        <p:txBody>
          <a:bodyPr/>
          <a:lstStyle/>
          <a:p>
            <a:r>
              <a:rPr lang="en-US" sz="4400" dirty="0"/>
              <a:t>The ‘memorial portion’, </a:t>
            </a:r>
            <a:br>
              <a:rPr lang="en-US" sz="4400" dirty="0"/>
            </a:br>
            <a:r>
              <a:rPr lang="en-US" sz="4400" dirty="0"/>
              <a:t>of the gift  offering, was of free-will and served as a remembrance before God, expressions of thanksgiving and devotion, </a:t>
            </a:r>
            <a:br>
              <a:rPr lang="en-US" sz="4400" dirty="0"/>
            </a:br>
            <a:r>
              <a:rPr lang="en-US" sz="4400" dirty="0"/>
              <a:t>Lev 2:2, 9, 16. </a:t>
            </a:r>
          </a:p>
        </p:txBody>
      </p:sp>
    </p:spTree>
    <p:extLst>
      <p:ext uri="{BB962C8B-B14F-4D97-AF65-F5344CB8AC3E}">
        <p14:creationId xmlns:p14="http://schemas.microsoft.com/office/powerpoint/2010/main" val="4618988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4558F-D206-0515-3C29-4F20960A9E82}"/>
              </a:ext>
            </a:extLst>
          </p:cNvPr>
          <p:cNvSpPr>
            <a:spLocks noGrp="1"/>
          </p:cNvSpPr>
          <p:nvPr>
            <p:ph type="title"/>
          </p:nvPr>
        </p:nvSpPr>
        <p:spPr/>
        <p:txBody>
          <a:bodyPr/>
          <a:lstStyle/>
          <a:p>
            <a:r>
              <a:rPr lang="en-US" sz="4400" dirty="0"/>
              <a:t>Memorial – </a:t>
            </a:r>
            <a:r>
              <a:rPr lang="en-US" sz="4400" i="1" dirty="0" err="1"/>
              <a:t>azkarah</a:t>
            </a:r>
            <a:r>
              <a:rPr lang="en-US" sz="4400" dirty="0"/>
              <a:t> – </a:t>
            </a:r>
            <a:br>
              <a:rPr lang="en-US" sz="4400" dirty="0"/>
            </a:br>
            <a:r>
              <a:rPr lang="en-US" sz="4400" dirty="0"/>
              <a:t>(H234 </a:t>
            </a:r>
            <a:r>
              <a:rPr lang="en-US" sz="4400" dirty="0" err="1"/>
              <a:t>az</a:t>
            </a:r>
            <a:r>
              <a:rPr lang="en-US" sz="4400" dirty="0"/>
              <a:t>-</a:t>
            </a:r>
            <a:r>
              <a:rPr lang="en-US" sz="4400" dirty="0" err="1"/>
              <a:t>kaw</a:t>
            </a:r>
            <a:r>
              <a:rPr lang="en-US" sz="4400" dirty="0"/>
              <a:t>-RAW) </a:t>
            </a:r>
            <a:br>
              <a:rPr lang="en-US" sz="4400" dirty="0"/>
            </a:br>
            <a:br>
              <a:rPr lang="en-US" sz="4400" dirty="0"/>
            </a:br>
            <a:r>
              <a:rPr lang="en-US" sz="4400" dirty="0"/>
              <a:t>= a reminder or a memorial portion</a:t>
            </a:r>
            <a:br>
              <a:rPr lang="en-US" sz="4400" dirty="0"/>
            </a:br>
            <a:br>
              <a:rPr lang="en-US" sz="4400" dirty="0"/>
            </a:br>
            <a:r>
              <a:rPr lang="en-US" sz="4400" dirty="0"/>
              <a:t>*Hebrew Root </a:t>
            </a:r>
            <a:r>
              <a:rPr lang="en-US" sz="4400" i="1" dirty="0" err="1"/>
              <a:t>zakar</a:t>
            </a:r>
            <a:r>
              <a:rPr lang="en-US" sz="4400" dirty="0"/>
              <a:t> - means to mark as to be recognized, to burn into the mind and recount.</a:t>
            </a:r>
            <a:br>
              <a:rPr lang="en-US" sz="4400" dirty="0"/>
            </a:br>
            <a:endParaRPr lang="en-US" sz="4400" dirty="0"/>
          </a:p>
        </p:txBody>
      </p:sp>
    </p:spTree>
    <p:extLst>
      <p:ext uri="{BB962C8B-B14F-4D97-AF65-F5344CB8AC3E}">
        <p14:creationId xmlns:p14="http://schemas.microsoft.com/office/powerpoint/2010/main" val="26843746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C4E34-6E7A-9F4C-560C-C7BD9FBF9211}"/>
              </a:ext>
            </a:extLst>
          </p:cNvPr>
          <p:cNvSpPr>
            <a:spLocks noGrp="1"/>
          </p:cNvSpPr>
          <p:nvPr>
            <p:ph type="title"/>
          </p:nvPr>
        </p:nvSpPr>
        <p:spPr/>
        <p:txBody>
          <a:bodyPr/>
          <a:lstStyle/>
          <a:p>
            <a:r>
              <a:rPr lang="en-US" sz="4400" dirty="0"/>
              <a:t>1Pe 3:18 For Christ also died </a:t>
            </a:r>
            <a:br>
              <a:rPr lang="en-US" sz="4400" dirty="0"/>
            </a:br>
            <a:r>
              <a:rPr lang="en-US" sz="4400" dirty="0"/>
              <a:t>for sins once for all, </a:t>
            </a:r>
            <a:br>
              <a:rPr lang="en-US" sz="4400" dirty="0"/>
            </a:br>
            <a:r>
              <a:rPr lang="en-US" sz="4400" dirty="0"/>
              <a:t>the just for the unjust, so that He might bring us to God, having been put to death in the flesh, </a:t>
            </a:r>
            <a:br>
              <a:rPr lang="en-US" sz="4400" dirty="0"/>
            </a:br>
            <a:r>
              <a:rPr lang="en-US" sz="4400" dirty="0"/>
              <a:t>but made alive in the spirit; </a:t>
            </a:r>
          </a:p>
        </p:txBody>
      </p:sp>
    </p:spTree>
    <p:extLst>
      <p:ext uri="{BB962C8B-B14F-4D97-AF65-F5344CB8AC3E}">
        <p14:creationId xmlns:p14="http://schemas.microsoft.com/office/powerpoint/2010/main" val="22337176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F22BF-A666-A7BE-8C01-2434627F56D3}"/>
              </a:ext>
            </a:extLst>
          </p:cNvPr>
          <p:cNvSpPr>
            <a:spLocks noGrp="1"/>
          </p:cNvSpPr>
          <p:nvPr>
            <p:ph type="title"/>
          </p:nvPr>
        </p:nvSpPr>
        <p:spPr/>
        <p:txBody>
          <a:bodyPr/>
          <a:lstStyle/>
          <a:p>
            <a:r>
              <a:rPr lang="en-US" sz="4400" dirty="0"/>
              <a:t>Lev 2:2 He shall then bring it to Aaron’s sons the priests; and shall take from it his handful of its fine flour and of its oil with all of its frankincense. And the priest shall offer it up in smoke as its memorial portion on the altar, </a:t>
            </a:r>
            <a:br>
              <a:rPr lang="en-US" sz="4400" dirty="0"/>
            </a:br>
            <a:r>
              <a:rPr lang="en-US" sz="4400" dirty="0"/>
              <a:t>an offering by fire of a soothing aroma to the Lord.</a:t>
            </a:r>
          </a:p>
        </p:txBody>
      </p:sp>
    </p:spTree>
    <p:extLst>
      <p:ext uri="{BB962C8B-B14F-4D97-AF65-F5344CB8AC3E}">
        <p14:creationId xmlns:p14="http://schemas.microsoft.com/office/powerpoint/2010/main" val="18630811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1091B-081B-8E93-C224-DC864017CA9D}"/>
              </a:ext>
            </a:extLst>
          </p:cNvPr>
          <p:cNvSpPr>
            <a:spLocks noGrp="1"/>
          </p:cNvSpPr>
          <p:nvPr>
            <p:ph type="title"/>
          </p:nvPr>
        </p:nvSpPr>
        <p:spPr/>
        <p:txBody>
          <a:bodyPr/>
          <a:lstStyle/>
          <a:p>
            <a:r>
              <a:rPr lang="en-US" sz="4000" dirty="0"/>
              <a:t>Gift or Meal Offering (grain offering)</a:t>
            </a:r>
            <a:br>
              <a:rPr lang="en-US" sz="4000" dirty="0"/>
            </a:br>
            <a:r>
              <a:rPr lang="en-US" sz="4000" dirty="0"/>
              <a:t> </a:t>
            </a:r>
            <a:br>
              <a:rPr lang="en-US" sz="4000" dirty="0"/>
            </a:br>
            <a:r>
              <a:rPr lang="en-US" sz="4000" dirty="0"/>
              <a:t>Fine flour – perfect humanity of </a:t>
            </a:r>
            <a:br>
              <a:rPr lang="en-US" sz="4000" dirty="0"/>
            </a:br>
            <a:r>
              <a:rPr lang="en-US" sz="4000" dirty="0"/>
              <a:t>Jesus Christ.</a:t>
            </a:r>
            <a:br>
              <a:rPr lang="en-US" sz="4000" dirty="0"/>
            </a:br>
            <a:r>
              <a:rPr lang="en-US" sz="4000" dirty="0"/>
              <a:t>Oil – sustaining ministry of God the Holy Spirit.</a:t>
            </a:r>
            <a:br>
              <a:rPr lang="en-US" sz="4000" dirty="0"/>
            </a:br>
            <a:r>
              <a:rPr lang="en-US" sz="4000" dirty="0"/>
              <a:t>Frankincense – production from the perfect character of Jesus Christ. </a:t>
            </a:r>
            <a:br>
              <a:rPr lang="en-US" sz="4000" dirty="0"/>
            </a:br>
            <a:endParaRPr lang="en-US" sz="4000" dirty="0"/>
          </a:p>
        </p:txBody>
      </p:sp>
    </p:spTree>
    <p:extLst>
      <p:ext uri="{BB962C8B-B14F-4D97-AF65-F5344CB8AC3E}">
        <p14:creationId xmlns:p14="http://schemas.microsoft.com/office/powerpoint/2010/main" val="2550833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4"/>
        <p:cNvGrpSpPr/>
        <p:nvPr/>
      </p:nvGrpSpPr>
      <p:grpSpPr>
        <a:xfrm>
          <a:off x="0" y="0"/>
          <a:ext cx="0" cy="0"/>
          <a:chOff x="0" y="0"/>
          <a:chExt cx="0" cy="0"/>
        </a:xfrm>
      </p:grpSpPr>
      <p:sp>
        <p:nvSpPr>
          <p:cNvPr id="85" name="Google Shape;85;p1"/>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and Light Bible Ministries</a:t>
            </a:r>
            <a:br>
              <a:rPr lang="en-US" sz="4800" dirty="0"/>
            </a:br>
            <a:br>
              <a:rPr lang="en-US" sz="4800" dirty="0"/>
            </a:br>
            <a:r>
              <a:rPr lang="en-US" sz="4400" dirty="0"/>
              <a:t>‘A Daily Cross with Thee’ # 050 </a:t>
            </a:r>
            <a:br>
              <a:rPr lang="en-US" sz="4400" dirty="0"/>
            </a:br>
            <a:br>
              <a:rPr lang="en-US" sz="3600" dirty="0"/>
            </a:br>
            <a:r>
              <a:rPr lang="en-US" sz="3600" dirty="0"/>
              <a:t>The Analogies of the Shadows, Levitical </a:t>
            </a:r>
            <a:r>
              <a:rPr lang="en-US" sz="3600"/>
              <a:t>Sacrifices point to </a:t>
            </a:r>
            <a:r>
              <a:rPr lang="en-US" sz="3600" dirty="0"/>
              <a:t>Jesus Christ Work on the Cross, Part 2 </a:t>
            </a:r>
            <a:br>
              <a:rPr lang="en-US" sz="3600" dirty="0"/>
            </a:br>
            <a:br>
              <a:rPr lang="en-US" sz="3600" dirty="0"/>
            </a:br>
            <a:r>
              <a:rPr lang="en-US" sz="4000" dirty="0"/>
              <a:t>Pastor Jason Kauranen</a:t>
            </a:r>
            <a:br>
              <a:rPr lang="en-US" sz="4000" dirty="0"/>
            </a:br>
            <a:r>
              <a:rPr lang="en-US" sz="4000" dirty="0"/>
              <a:t>Sunday February 22, 2026 </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09311-CE80-D254-DA0D-FE0DD2FD589D}"/>
              </a:ext>
            </a:extLst>
          </p:cNvPr>
          <p:cNvSpPr>
            <a:spLocks noGrp="1"/>
          </p:cNvSpPr>
          <p:nvPr>
            <p:ph type="title"/>
          </p:nvPr>
        </p:nvSpPr>
        <p:spPr/>
        <p:txBody>
          <a:bodyPr/>
          <a:lstStyle/>
          <a:p>
            <a:r>
              <a:rPr lang="en-US" sz="4400" dirty="0"/>
              <a:t>Lev 2:11 ‘No grain offering, which you bring to the Lord, shall be made with leaven, for </a:t>
            </a:r>
            <a:r>
              <a:rPr lang="en-US" sz="4400" u="sng" dirty="0"/>
              <a:t>you shall not offer</a:t>
            </a:r>
            <a:r>
              <a:rPr lang="en-US" sz="4400" dirty="0"/>
              <a:t> up in smoke </a:t>
            </a:r>
            <a:r>
              <a:rPr lang="en-US" sz="4400" u="sng" dirty="0"/>
              <a:t>any leaven or any honey</a:t>
            </a:r>
            <a:r>
              <a:rPr lang="en-US" sz="4400" dirty="0"/>
              <a:t> as an offering by fire to the Lord.</a:t>
            </a:r>
          </a:p>
        </p:txBody>
      </p:sp>
    </p:spTree>
    <p:extLst>
      <p:ext uri="{BB962C8B-B14F-4D97-AF65-F5344CB8AC3E}">
        <p14:creationId xmlns:p14="http://schemas.microsoft.com/office/powerpoint/2010/main" val="3494070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D6D7C-85F6-301F-9B43-60EED4F8B206}"/>
              </a:ext>
            </a:extLst>
          </p:cNvPr>
          <p:cNvSpPr>
            <a:spLocks noGrp="1"/>
          </p:cNvSpPr>
          <p:nvPr>
            <p:ph type="title"/>
          </p:nvPr>
        </p:nvSpPr>
        <p:spPr/>
        <p:txBody>
          <a:bodyPr/>
          <a:lstStyle/>
          <a:p>
            <a:r>
              <a:rPr lang="en-US" sz="4400" dirty="0"/>
              <a:t>1. Leaven was a symbol for sin and corruption. The importance of making its absence in the grain offering shows a representation </a:t>
            </a:r>
            <a:br>
              <a:rPr lang="en-US" sz="4400" dirty="0"/>
            </a:br>
            <a:r>
              <a:rPr lang="en-US" sz="4400" dirty="0"/>
              <a:t>of purity. </a:t>
            </a:r>
          </a:p>
        </p:txBody>
      </p:sp>
    </p:spTree>
    <p:extLst>
      <p:ext uri="{BB962C8B-B14F-4D97-AF65-F5344CB8AC3E}">
        <p14:creationId xmlns:p14="http://schemas.microsoft.com/office/powerpoint/2010/main" val="34062801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17C89-EBB5-96C2-2FB3-5E6EEDCBC6ED}"/>
              </a:ext>
            </a:extLst>
          </p:cNvPr>
          <p:cNvSpPr>
            <a:spLocks noGrp="1"/>
          </p:cNvSpPr>
          <p:nvPr>
            <p:ph type="title"/>
          </p:nvPr>
        </p:nvSpPr>
        <p:spPr/>
        <p:txBody>
          <a:bodyPr/>
          <a:lstStyle/>
          <a:p>
            <a:r>
              <a:rPr lang="en-US" sz="4400" dirty="0"/>
              <a:t> 2. Honey – symbol of corruption and decay. </a:t>
            </a:r>
            <a:br>
              <a:rPr lang="en-US" sz="4400" dirty="0"/>
            </a:br>
            <a:r>
              <a:rPr lang="en-US" sz="4400" dirty="0"/>
              <a:t>The absence allows for the holiness and integrity of the offering. </a:t>
            </a:r>
            <a:br>
              <a:rPr lang="en-US" sz="4400" dirty="0"/>
            </a:br>
            <a:br>
              <a:rPr lang="en-US" sz="4400" dirty="0"/>
            </a:br>
            <a:r>
              <a:rPr lang="en-US" sz="4400" dirty="0"/>
              <a:t>A representation to human good or dead works. </a:t>
            </a:r>
          </a:p>
        </p:txBody>
      </p:sp>
    </p:spTree>
    <p:extLst>
      <p:ext uri="{BB962C8B-B14F-4D97-AF65-F5344CB8AC3E}">
        <p14:creationId xmlns:p14="http://schemas.microsoft.com/office/powerpoint/2010/main" val="1114931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9CFAC-2A00-F9A8-B456-02972003623C}"/>
              </a:ext>
            </a:extLst>
          </p:cNvPr>
          <p:cNvSpPr>
            <a:spLocks noGrp="1"/>
          </p:cNvSpPr>
          <p:nvPr>
            <p:ph type="title"/>
          </p:nvPr>
        </p:nvSpPr>
        <p:spPr/>
        <p:txBody>
          <a:bodyPr/>
          <a:lstStyle/>
          <a:p>
            <a:r>
              <a:rPr lang="en-US" sz="4400" dirty="0"/>
              <a:t>Lev 2:12 As an offering of first fruits you shall bring them to the Lord, but they shall not ascend for a soothing aroma on the altar.</a:t>
            </a:r>
          </a:p>
        </p:txBody>
      </p:sp>
    </p:spTree>
    <p:extLst>
      <p:ext uri="{BB962C8B-B14F-4D97-AF65-F5344CB8AC3E}">
        <p14:creationId xmlns:p14="http://schemas.microsoft.com/office/powerpoint/2010/main" val="571545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EC63FC-0BB0-0864-150F-360BCBFD9996}"/>
              </a:ext>
            </a:extLst>
          </p:cNvPr>
          <p:cNvSpPr>
            <a:spLocks noGrp="1"/>
          </p:cNvSpPr>
          <p:nvPr>
            <p:ph type="title"/>
          </p:nvPr>
        </p:nvSpPr>
        <p:spPr/>
        <p:txBody>
          <a:bodyPr/>
          <a:lstStyle/>
          <a:p>
            <a:r>
              <a:rPr lang="en-US" sz="4400" dirty="0"/>
              <a:t>Lev 2:13 Every grain offering of yours, moreover, you shall season with salt, so that the salt of the covenant of your God shall not be lacking from your grain offering; with all your offerings you shall offer salt. </a:t>
            </a:r>
          </a:p>
        </p:txBody>
      </p:sp>
    </p:spTree>
    <p:extLst>
      <p:ext uri="{BB962C8B-B14F-4D97-AF65-F5344CB8AC3E}">
        <p14:creationId xmlns:p14="http://schemas.microsoft.com/office/powerpoint/2010/main" val="954864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92083-CAE1-1553-47BC-89EB8BFD7592}"/>
              </a:ext>
            </a:extLst>
          </p:cNvPr>
          <p:cNvSpPr>
            <a:spLocks noGrp="1"/>
          </p:cNvSpPr>
          <p:nvPr>
            <p:ph type="title"/>
          </p:nvPr>
        </p:nvSpPr>
        <p:spPr/>
        <p:txBody>
          <a:bodyPr/>
          <a:lstStyle/>
          <a:p>
            <a:r>
              <a:rPr lang="en-US" sz="4400" dirty="0"/>
              <a:t> Salt is the opposite of leaven … </a:t>
            </a:r>
            <a:br>
              <a:rPr lang="en-US" sz="4400" dirty="0"/>
            </a:br>
            <a:r>
              <a:rPr lang="en-US" sz="4400" dirty="0"/>
              <a:t>it is a great preserver and symbolizes purity and incorruptibility; analogous to true doctrine, 1Co 5:8, Gal 5:9.</a:t>
            </a:r>
          </a:p>
        </p:txBody>
      </p:sp>
    </p:spTree>
    <p:extLst>
      <p:ext uri="{BB962C8B-B14F-4D97-AF65-F5344CB8AC3E}">
        <p14:creationId xmlns:p14="http://schemas.microsoft.com/office/powerpoint/2010/main" val="26790377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A2136-F697-F6A5-11E3-9207C3D54E89}"/>
              </a:ext>
            </a:extLst>
          </p:cNvPr>
          <p:cNvSpPr>
            <a:spLocks noGrp="1"/>
          </p:cNvSpPr>
          <p:nvPr>
            <p:ph type="title"/>
          </p:nvPr>
        </p:nvSpPr>
        <p:spPr/>
        <p:txBody>
          <a:bodyPr/>
          <a:lstStyle/>
          <a:p>
            <a:r>
              <a:rPr lang="en-US" sz="4400" dirty="0"/>
              <a:t>1Co 5:8 Therefore let us celebrate the feast, not with old leaven, </a:t>
            </a:r>
            <a:br>
              <a:rPr lang="en-US" sz="4400" dirty="0"/>
            </a:br>
            <a:r>
              <a:rPr lang="en-US" sz="4400" dirty="0"/>
              <a:t>nor with the leaven of malice and wickedness, but with the unleavened bread of sincerity and truth. </a:t>
            </a:r>
          </a:p>
        </p:txBody>
      </p:sp>
    </p:spTree>
    <p:extLst>
      <p:ext uri="{BB962C8B-B14F-4D97-AF65-F5344CB8AC3E}">
        <p14:creationId xmlns:p14="http://schemas.microsoft.com/office/powerpoint/2010/main" val="6512092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9D63E8-A009-54EA-C78C-24A50C213D15}"/>
              </a:ext>
            </a:extLst>
          </p:cNvPr>
          <p:cNvSpPr>
            <a:spLocks noGrp="1"/>
          </p:cNvSpPr>
          <p:nvPr>
            <p:ph type="title"/>
          </p:nvPr>
        </p:nvSpPr>
        <p:spPr/>
        <p:txBody>
          <a:bodyPr/>
          <a:lstStyle/>
          <a:p>
            <a:r>
              <a:rPr lang="en-US" sz="4400" dirty="0"/>
              <a:t>1Jo 5:11-12 And the testimony is this, that God has given us eternal life, and this life is in His Son. He who has the Son has the life; he who does not have the Son of God does not have the life. </a:t>
            </a:r>
          </a:p>
        </p:txBody>
      </p:sp>
    </p:spTree>
    <p:extLst>
      <p:ext uri="{BB962C8B-B14F-4D97-AF65-F5344CB8AC3E}">
        <p14:creationId xmlns:p14="http://schemas.microsoft.com/office/powerpoint/2010/main" val="3254961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5EFD3-0B18-6E83-EDA0-9B5E941FE3D5}"/>
              </a:ext>
            </a:extLst>
          </p:cNvPr>
          <p:cNvSpPr>
            <a:spLocks noGrp="1"/>
          </p:cNvSpPr>
          <p:nvPr>
            <p:ph type="title"/>
          </p:nvPr>
        </p:nvSpPr>
        <p:spPr/>
        <p:txBody>
          <a:bodyPr/>
          <a:lstStyle/>
          <a:p>
            <a:r>
              <a:rPr lang="en-US" sz="4800" dirty="0"/>
              <a:t>C. Spurgeon explained,</a:t>
            </a:r>
            <a:br>
              <a:rPr lang="en-US" sz="4800" dirty="0"/>
            </a:br>
            <a:r>
              <a:rPr lang="en-US" sz="4800" dirty="0"/>
              <a:t> </a:t>
            </a:r>
            <a:br>
              <a:rPr lang="en-US" sz="4800" dirty="0"/>
            </a:br>
            <a:r>
              <a:rPr lang="en-US" sz="4800" dirty="0"/>
              <a:t>The command to include salt and exclude honey means God wants the sincerity of our service, not things made artificially sweet.</a:t>
            </a:r>
            <a:br>
              <a:rPr lang="en-US" sz="4800" dirty="0"/>
            </a:br>
            <a:endParaRPr lang="en-US" sz="4800" dirty="0"/>
          </a:p>
        </p:txBody>
      </p:sp>
    </p:spTree>
    <p:extLst>
      <p:ext uri="{BB962C8B-B14F-4D97-AF65-F5344CB8AC3E}">
        <p14:creationId xmlns:p14="http://schemas.microsoft.com/office/powerpoint/2010/main" val="1641282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157FFF-2A18-2AD7-B5FA-D9103385E9A9}"/>
              </a:ext>
            </a:extLst>
          </p:cNvPr>
          <p:cNvSpPr>
            <a:spLocks noGrp="1"/>
          </p:cNvSpPr>
          <p:nvPr>
            <p:ph type="title"/>
          </p:nvPr>
        </p:nvSpPr>
        <p:spPr/>
        <p:txBody>
          <a:bodyPr/>
          <a:lstStyle/>
          <a:p>
            <a:r>
              <a:rPr lang="en-US" sz="4400" dirty="0"/>
              <a:t>Luke 14:34 -35 “Therefore, salt is good; but if even salt has become tasteless, with what will it be seasoned? It is useless either for the soil or for the manure pile; it is thrown out. He who has ears to hear, let him hear.” </a:t>
            </a:r>
          </a:p>
        </p:txBody>
      </p:sp>
    </p:spTree>
    <p:extLst>
      <p:ext uri="{BB962C8B-B14F-4D97-AF65-F5344CB8AC3E}">
        <p14:creationId xmlns:p14="http://schemas.microsoft.com/office/powerpoint/2010/main" val="3664064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Shape 89">
          <a:extLst>
            <a:ext uri="{FF2B5EF4-FFF2-40B4-BE49-F238E27FC236}">
              <a16:creationId xmlns:a16="http://schemas.microsoft.com/office/drawing/2014/main" id="{3399D8E9-B7B7-0F59-F6BE-E8F10D589785}"/>
            </a:ext>
          </a:extLst>
        </p:cNvPr>
        <p:cNvGrpSpPr/>
        <p:nvPr/>
      </p:nvGrpSpPr>
      <p:grpSpPr>
        <a:xfrm>
          <a:off x="0" y="0"/>
          <a:ext cx="0" cy="0"/>
          <a:chOff x="0" y="0"/>
          <a:chExt cx="0" cy="0"/>
        </a:xfrm>
      </p:grpSpPr>
      <p:sp>
        <p:nvSpPr>
          <p:cNvPr id="90" name="Google Shape;90;p2">
            <a:extLst>
              <a:ext uri="{FF2B5EF4-FFF2-40B4-BE49-F238E27FC236}">
                <a16:creationId xmlns:a16="http://schemas.microsoft.com/office/drawing/2014/main" id="{898EF765-68A0-ED2B-849E-E8A2678184C9}"/>
              </a:ext>
            </a:extLst>
          </p:cNvPr>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Rebound - 1John 1:9 states, </a:t>
            </a:r>
            <a:br>
              <a:rPr lang="en-US" sz="4800" dirty="0"/>
            </a:br>
            <a:br>
              <a:rPr lang="en-US" sz="4800" dirty="0"/>
            </a:br>
            <a:r>
              <a:rPr lang="en-US" sz="4800" dirty="0"/>
              <a:t>“ If we confess our sins, </a:t>
            </a:r>
            <a:br>
              <a:rPr lang="en-US" sz="4800" dirty="0"/>
            </a:br>
            <a:r>
              <a:rPr lang="en-US" sz="4800" dirty="0"/>
              <a:t>He is faithful and righteous to forgive us our sins and to cleanse us from all unrighteousness”. </a:t>
            </a:r>
            <a:endParaRPr sz="4800" dirty="0"/>
          </a:p>
        </p:txBody>
      </p:sp>
    </p:spTree>
    <p:extLst>
      <p:ext uri="{BB962C8B-B14F-4D97-AF65-F5344CB8AC3E}">
        <p14:creationId xmlns:p14="http://schemas.microsoft.com/office/powerpoint/2010/main" val="2247099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E3416-36ED-D1A2-A18C-909BD92D3BAA}"/>
              </a:ext>
            </a:extLst>
          </p:cNvPr>
          <p:cNvSpPr>
            <a:spLocks noGrp="1"/>
          </p:cNvSpPr>
          <p:nvPr>
            <p:ph type="title"/>
          </p:nvPr>
        </p:nvSpPr>
        <p:spPr/>
        <p:txBody>
          <a:bodyPr/>
          <a:lstStyle/>
          <a:p>
            <a:r>
              <a:rPr lang="en-US" sz="4400" dirty="0"/>
              <a:t>Principle – The first fruits belong to God; He is worthy of honor and worship, the One who provides.</a:t>
            </a:r>
            <a:br>
              <a:rPr lang="en-US" sz="4400" dirty="0"/>
            </a:br>
            <a:br>
              <a:rPr lang="en-US" sz="4400" dirty="0"/>
            </a:br>
            <a:r>
              <a:rPr lang="en-US" sz="4400" dirty="0"/>
              <a:t>Exo 23:19a, Lev 23:10, Pro 3:9, Deu 26:2, Neh 10:35, Rom 11:16, etc..</a:t>
            </a:r>
            <a:br>
              <a:rPr lang="en-US" dirty="0"/>
            </a:br>
            <a:endParaRPr lang="en-US" dirty="0"/>
          </a:p>
        </p:txBody>
      </p:sp>
    </p:spTree>
    <p:extLst>
      <p:ext uri="{BB962C8B-B14F-4D97-AF65-F5344CB8AC3E}">
        <p14:creationId xmlns:p14="http://schemas.microsoft.com/office/powerpoint/2010/main" val="20946759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4F92B-952D-4B4F-25D1-1AA8BE23F786}"/>
              </a:ext>
            </a:extLst>
          </p:cNvPr>
          <p:cNvSpPr>
            <a:spLocks noGrp="1"/>
          </p:cNvSpPr>
          <p:nvPr>
            <p:ph type="title"/>
          </p:nvPr>
        </p:nvSpPr>
        <p:spPr/>
        <p:txBody>
          <a:bodyPr/>
          <a:lstStyle/>
          <a:p>
            <a:r>
              <a:rPr lang="en-US" sz="4800" dirty="0"/>
              <a:t>Exo 23:19  “You shall bring </a:t>
            </a:r>
            <a:br>
              <a:rPr lang="en-US" sz="4800" dirty="0"/>
            </a:br>
            <a:r>
              <a:rPr lang="en-US" sz="4800" dirty="0"/>
              <a:t>the choice first fruits of your soil into the house of the</a:t>
            </a:r>
            <a:br>
              <a:rPr lang="en-US" sz="4800" dirty="0"/>
            </a:br>
            <a:r>
              <a:rPr lang="en-US" sz="4800" dirty="0"/>
              <a:t> Lord your God. </a:t>
            </a:r>
          </a:p>
        </p:txBody>
      </p:sp>
    </p:spTree>
    <p:extLst>
      <p:ext uri="{BB962C8B-B14F-4D97-AF65-F5344CB8AC3E}">
        <p14:creationId xmlns:p14="http://schemas.microsoft.com/office/powerpoint/2010/main" val="174666382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C37FD-D919-C245-7C75-2D33A191DE58}"/>
              </a:ext>
            </a:extLst>
          </p:cNvPr>
          <p:cNvSpPr>
            <a:spLocks noGrp="1"/>
          </p:cNvSpPr>
          <p:nvPr>
            <p:ph type="title"/>
          </p:nvPr>
        </p:nvSpPr>
        <p:spPr/>
        <p:txBody>
          <a:bodyPr/>
          <a:lstStyle/>
          <a:p>
            <a:r>
              <a:rPr lang="en-US" sz="4000" dirty="0"/>
              <a:t>Pro 3:9 Honor the Lord from </a:t>
            </a:r>
            <a:br>
              <a:rPr lang="en-US" sz="4000" dirty="0"/>
            </a:br>
            <a:r>
              <a:rPr lang="en-US" sz="4000" dirty="0"/>
              <a:t>your wealth</a:t>
            </a:r>
            <a:br>
              <a:rPr lang="en-US" sz="4000" dirty="0"/>
            </a:br>
            <a:r>
              <a:rPr lang="en-US" sz="4000" dirty="0"/>
              <a:t>And from the first of all </a:t>
            </a:r>
            <a:br>
              <a:rPr lang="en-US" sz="4000" dirty="0"/>
            </a:br>
            <a:r>
              <a:rPr lang="en-US" sz="4000" dirty="0"/>
              <a:t>your produce;</a:t>
            </a:r>
            <a:br>
              <a:rPr lang="en-US" sz="4000" dirty="0"/>
            </a:br>
            <a:r>
              <a:rPr lang="en-US" sz="4000" dirty="0"/>
              <a:t>10 So your barns will be filled </a:t>
            </a:r>
            <a:br>
              <a:rPr lang="en-US" sz="4000" dirty="0"/>
            </a:br>
            <a:r>
              <a:rPr lang="en-US" sz="4000" dirty="0"/>
              <a:t>with plenty</a:t>
            </a:r>
            <a:br>
              <a:rPr lang="en-US" sz="4000" dirty="0"/>
            </a:br>
            <a:r>
              <a:rPr lang="en-US" sz="4000" dirty="0"/>
              <a:t>And your vats will overflow with </a:t>
            </a:r>
            <a:br>
              <a:rPr lang="en-US" sz="4000" dirty="0"/>
            </a:br>
            <a:r>
              <a:rPr lang="en-US" sz="4000" dirty="0"/>
              <a:t>new wine. </a:t>
            </a:r>
            <a:br>
              <a:rPr lang="en-US" sz="4000" dirty="0"/>
            </a:br>
            <a:endParaRPr lang="en-US" sz="4000" dirty="0"/>
          </a:p>
        </p:txBody>
      </p:sp>
    </p:spTree>
    <p:extLst>
      <p:ext uri="{BB962C8B-B14F-4D97-AF65-F5344CB8AC3E}">
        <p14:creationId xmlns:p14="http://schemas.microsoft.com/office/powerpoint/2010/main" val="34134570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5722BA-A597-329A-D6B8-C6ED4B168083}"/>
              </a:ext>
            </a:extLst>
          </p:cNvPr>
          <p:cNvSpPr>
            <a:spLocks noGrp="1"/>
          </p:cNvSpPr>
          <p:nvPr>
            <p:ph type="title"/>
          </p:nvPr>
        </p:nvSpPr>
        <p:spPr/>
        <p:txBody>
          <a:bodyPr/>
          <a:lstStyle/>
          <a:p>
            <a:r>
              <a:rPr lang="en-US" sz="4400" dirty="0"/>
              <a:t>The Gift offering is analogous to the principles of remembrance in the Lord's Supper. </a:t>
            </a:r>
            <a:br>
              <a:rPr lang="en-US" sz="4400" dirty="0"/>
            </a:br>
            <a:br>
              <a:rPr lang="en-US" sz="4400" dirty="0"/>
            </a:br>
            <a:r>
              <a:rPr lang="en-US" sz="4400" dirty="0"/>
              <a:t>Approaching or communing in Him by remembrance of: Covenant promise, divine fellowship, sincerity, purity or holiness. </a:t>
            </a:r>
            <a:br>
              <a:rPr lang="en-US" sz="4400" dirty="0"/>
            </a:br>
            <a:endParaRPr lang="en-US" sz="4400" dirty="0"/>
          </a:p>
        </p:txBody>
      </p:sp>
    </p:spTree>
    <p:extLst>
      <p:ext uri="{BB962C8B-B14F-4D97-AF65-F5344CB8AC3E}">
        <p14:creationId xmlns:p14="http://schemas.microsoft.com/office/powerpoint/2010/main" val="17313173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0F5FD-07CA-10E8-EBB4-D0148E0E564D}"/>
              </a:ext>
            </a:extLst>
          </p:cNvPr>
          <p:cNvSpPr>
            <a:spLocks noGrp="1"/>
          </p:cNvSpPr>
          <p:nvPr>
            <p:ph type="title"/>
          </p:nvPr>
        </p:nvSpPr>
        <p:spPr/>
        <p:txBody>
          <a:bodyPr/>
          <a:lstStyle/>
          <a:p>
            <a:r>
              <a:rPr lang="en-US" sz="4400" dirty="0"/>
              <a:t> ‘Do this in remembrance of ME’</a:t>
            </a:r>
            <a:br>
              <a:rPr lang="en-US" sz="4400" dirty="0"/>
            </a:br>
            <a:br>
              <a:rPr lang="en-US" sz="4400" dirty="0"/>
            </a:br>
            <a:r>
              <a:rPr lang="en-US" sz="4400" dirty="0"/>
              <a:t> 1Co 11:26 For as often as you eat this bread and drink the cup, you proclaim the Lord’s death until He comes. </a:t>
            </a:r>
          </a:p>
        </p:txBody>
      </p:sp>
    </p:spTree>
    <p:extLst>
      <p:ext uri="{BB962C8B-B14F-4D97-AF65-F5344CB8AC3E}">
        <p14:creationId xmlns:p14="http://schemas.microsoft.com/office/powerpoint/2010/main" val="17210852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8"/>
          <p:cNvSpPr txBox="1">
            <a:spLocks noGrp="1"/>
          </p:cNvSpPr>
          <p:nvPr>
            <p:ph type="title"/>
          </p:nvPr>
        </p:nvSpPr>
        <p:spPr>
          <a:prstGeom prst="rect">
            <a:avLst/>
          </a:prstGeom>
          <a:noFill/>
          <a:ln>
            <a:noFill/>
          </a:ln>
        </p:spPr>
        <p:txBody>
          <a:bodyPr spcFirstLastPara="1" wrap="square" lIns="90000" tIns="46800" rIns="90000" bIns="46800" anchor="t" anchorCtr="0">
            <a:noAutofit/>
          </a:bodyPr>
          <a:lstStyle/>
          <a:p>
            <a:pPr marL="0" lvl="0" indent="0" algn="ctr" rtl="0">
              <a:spcBef>
                <a:spcPts val="0"/>
              </a:spcBef>
              <a:spcAft>
                <a:spcPts val="0"/>
              </a:spcAft>
              <a:buNone/>
            </a:pPr>
            <a:r>
              <a:rPr lang="en-US" sz="4800" dirty="0"/>
              <a:t>Salt &amp; Light Bible Ministries</a:t>
            </a:r>
            <a:br>
              <a:rPr lang="en-US" sz="4800" dirty="0"/>
            </a:br>
            <a:r>
              <a:rPr lang="en-US" sz="4400" dirty="0"/>
              <a:t>Help, Letters, Prayer &amp; Donations</a:t>
            </a:r>
            <a:br>
              <a:rPr lang="en-US" sz="4400" dirty="0"/>
            </a:br>
            <a:r>
              <a:rPr lang="en-US" sz="4000" dirty="0">
                <a:solidFill>
                  <a:srgbClr val="FFFF00"/>
                </a:solidFill>
              </a:rPr>
              <a:t>write</a:t>
            </a:r>
            <a:r>
              <a:rPr lang="en-US" sz="4000" dirty="0"/>
              <a:t> to us:  </a:t>
            </a:r>
            <a:r>
              <a:rPr lang="en-US" sz="4000" u="sng" dirty="0">
                <a:solidFill>
                  <a:schemeClr val="hlink"/>
                </a:solidFill>
                <a:hlinkClick r:id="rId3"/>
              </a:rPr>
              <a:t>SLBM@gmail.org</a:t>
            </a:r>
            <a:br>
              <a:rPr lang="en-US" sz="4000" u="sng" dirty="0">
                <a:solidFill>
                  <a:schemeClr val="hlink"/>
                </a:solidFill>
              </a:rPr>
            </a:br>
            <a:r>
              <a:rPr lang="en-US" sz="4000" dirty="0">
                <a:solidFill>
                  <a:srgbClr val="FFFF00"/>
                </a:solidFill>
              </a:rPr>
              <a:t>visit</a:t>
            </a:r>
            <a:r>
              <a:rPr lang="en-US" sz="4000" dirty="0">
                <a:solidFill>
                  <a:schemeClr val="bg1"/>
                </a:solidFill>
              </a:rPr>
              <a:t> our website:  </a:t>
            </a:r>
            <a:r>
              <a:rPr lang="en-US" sz="4000" u="sng" dirty="0">
                <a:solidFill>
                  <a:srgbClr val="FFC000"/>
                </a:solidFill>
              </a:rPr>
              <a:t>SLBM.org</a:t>
            </a:r>
            <a:r>
              <a:rPr lang="en-US" sz="4000" dirty="0">
                <a:solidFill>
                  <a:srgbClr val="FFC000"/>
                </a:solidFill>
              </a:rPr>
              <a:t>  -</a:t>
            </a:r>
            <a:r>
              <a:rPr lang="en-US" sz="3600" dirty="0">
                <a:solidFill>
                  <a:schemeClr val="hlink"/>
                </a:solidFill>
              </a:rPr>
              <a:t>*</a:t>
            </a:r>
            <a:r>
              <a:rPr lang="en-US" sz="3600" dirty="0" err="1">
                <a:solidFill>
                  <a:schemeClr val="hlink"/>
                </a:solidFill>
              </a:rPr>
              <a:t>paypal</a:t>
            </a:r>
            <a:br>
              <a:rPr lang="en-US" sz="4000" dirty="0">
                <a:solidFill>
                  <a:schemeClr val="hlink"/>
                </a:solidFill>
              </a:rPr>
            </a:br>
            <a:r>
              <a:rPr lang="en-US" sz="3200" dirty="0">
                <a:solidFill>
                  <a:srgbClr val="FFFF00"/>
                </a:solidFill>
              </a:rPr>
              <a:t>watch</a:t>
            </a:r>
            <a:r>
              <a:rPr lang="en-US" sz="3200" dirty="0"/>
              <a:t> us </a:t>
            </a:r>
            <a:r>
              <a:rPr lang="en-US" sz="3200" dirty="0" err="1"/>
              <a:t>youtube</a:t>
            </a:r>
            <a:r>
              <a:rPr lang="en-US" sz="3200" dirty="0"/>
              <a:t>  @</a:t>
            </a:r>
            <a:r>
              <a:rPr lang="en-US" sz="2800" dirty="0"/>
              <a:t>SaltandLightBibleMinistries</a:t>
            </a:r>
            <a:br>
              <a:rPr lang="en-US" sz="2800" dirty="0"/>
            </a:br>
            <a:br>
              <a:rPr lang="en-US" sz="4400" dirty="0"/>
            </a:br>
            <a:r>
              <a:rPr lang="en-US" sz="4000" dirty="0"/>
              <a:t>or</a:t>
            </a:r>
            <a:r>
              <a:rPr lang="en-US" sz="4400" dirty="0"/>
              <a:t> </a:t>
            </a:r>
            <a:r>
              <a:rPr lang="en-US" sz="3600" dirty="0">
                <a:solidFill>
                  <a:srgbClr val="FFFF00"/>
                </a:solidFill>
              </a:rPr>
              <a:t>mail</a:t>
            </a:r>
            <a:r>
              <a:rPr lang="en-US" sz="3600" dirty="0"/>
              <a:t>: Salt and Light Bible Ministries</a:t>
            </a:r>
            <a:br>
              <a:rPr lang="en-US" sz="3600" dirty="0"/>
            </a:br>
            <a:r>
              <a:rPr lang="en-US" sz="3200" dirty="0"/>
              <a:t>c/o Pastor Jason Kauranen</a:t>
            </a:r>
            <a:br>
              <a:rPr lang="en-US" sz="3600" dirty="0"/>
            </a:br>
            <a:r>
              <a:rPr lang="en-US" sz="3600" dirty="0"/>
              <a:t>2 Dianne Drive</a:t>
            </a:r>
            <a:br>
              <a:rPr lang="en-US" sz="3600" dirty="0"/>
            </a:br>
            <a:r>
              <a:rPr lang="en-US" sz="3600" dirty="0"/>
              <a:t>East Wareham, Mass 02538</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4849B-EA5C-7B0F-D51B-E265ABC36AB6}"/>
              </a:ext>
            </a:extLst>
          </p:cNvPr>
          <p:cNvSpPr>
            <a:spLocks noGrp="1"/>
          </p:cNvSpPr>
          <p:nvPr>
            <p:ph type="title"/>
          </p:nvPr>
        </p:nvSpPr>
        <p:spPr/>
        <p:txBody>
          <a:bodyPr/>
          <a:lstStyle/>
          <a:p>
            <a:r>
              <a:rPr lang="en-US" sz="4800" dirty="0"/>
              <a:t>Heb 10:1 For the Law, </a:t>
            </a:r>
            <a:br>
              <a:rPr lang="en-US" sz="4800" dirty="0"/>
            </a:br>
            <a:r>
              <a:rPr lang="en-US" sz="4800" dirty="0"/>
              <a:t>since it has only a shadow of the good things to come and not the very form of things, can never, by the same sacrifices which they offer continually </a:t>
            </a:r>
            <a:br>
              <a:rPr lang="en-US" sz="4800" dirty="0"/>
            </a:br>
            <a:r>
              <a:rPr lang="en-US" sz="4800" dirty="0"/>
              <a:t>year by year, make perfect those who draw near. </a:t>
            </a:r>
          </a:p>
        </p:txBody>
      </p:sp>
    </p:spTree>
    <p:extLst>
      <p:ext uri="{BB962C8B-B14F-4D97-AF65-F5344CB8AC3E}">
        <p14:creationId xmlns:p14="http://schemas.microsoft.com/office/powerpoint/2010/main" val="1115260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FC28D-A771-B842-3C41-273C9B689251}"/>
              </a:ext>
            </a:extLst>
          </p:cNvPr>
          <p:cNvSpPr>
            <a:spLocks noGrp="1"/>
          </p:cNvSpPr>
          <p:nvPr>
            <p:ph type="title"/>
          </p:nvPr>
        </p:nvSpPr>
        <p:spPr/>
        <p:txBody>
          <a:bodyPr/>
          <a:lstStyle/>
          <a:p>
            <a:r>
              <a:rPr lang="en-US" sz="4800" dirty="0"/>
              <a:t>Col 2:17 things which are a mere shadow of what is to come; but the substance belongs to Christ.</a:t>
            </a:r>
          </a:p>
        </p:txBody>
      </p:sp>
    </p:spTree>
    <p:extLst>
      <p:ext uri="{BB962C8B-B14F-4D97-AF65-F5344CB8AC3E}">
        <p14:creationId xmlns:p14="http://schemas.microsoft.com/office/powerpoint/2010/main" val="3387796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2BA80-D318-3826-52C4-3297106EFE1E}"/>
              </a:ext>
            </a:extLst>
          </p:cNvPr>
          <p:cNvSpPr>
            <a:spLocks noGrp="1"/>
          </p:cNvSpPr>
          <p:nvPr>
            <p:ph type="title"/>
          </p:nvPr>
        </p:nvSpPr>
        <p:spPr/>
        <p:txBody>
          <a:bodyPr/>
          <a:lstStyle/>
          <a:p>
            <a:r>
              <a:rPr lang="en-US" sz="4000" dirty="0"/>
              <a:t>The 5 Levitical Offerings</a:t>
            </a:r>
            <a:br>
              <a:rPr lang="en-US" sz="4000" dirty="0"/>
            </a:br>
            <a:br>
              <a:rPr lang="en-US" sz="4000" dirty="0"/>
            </a:br>
            <a:r>
              <a:rPr lang="en-US" sz="4000" dirty="0"/>
              <a:t>1. The Burnt Offering – Lev 1.</a:t>
            </a:r>
            <a:br>
              <a:rPr lang="en-US" sz="4000" dirty="0"/>
            </a:br>
            <a:r>
              <a:rPr lang="en-US" sz="4000" dirty="0"/>
              <a:t>2. The Meal (Gift or grain) Offering – Lev 2.</a:t>
            </a:r>
            <a:br>
              <a:rPr lang="en-US" sz="4000" dirty="0"/>
            </a:br>
            <a:r>
              <a:rPr lang="en-US" sz="4000" dirty="0"/>
              <a:t>3. The Peace Offering – Lev 3.</a:t>
            </a:r>
            <a:br>
              <a:rPr lang="en-US" sz="4000" dirty="0"/>
            </a:br>
            <a:br>
              <a:rPr lang="en-US" sz="4000" dirty="0"/>
            </a:br>
            <a:r>
              <a:rPr lang="en-US" sz="4000" dirty="0"/>
              <a:t>4. The Sin Offering – Lev 4.</a:t>
            </a:r>
            <a:br>
              <a:rPr lang="en-US" sz="4000" dirty="0"/>
            </a:br>
            <a:r>
              <a:rPr lang="en-US" sz="4000" dirty="0"/>
              <a:t>5. The Trespass offering – Lev 5-6. </a:t>
            </a:r>
            <a:br>
              <a:rPr lang="en-US" sz="4000" dirty="0"/>
            </a:br>
            <a:endParaRPr lang="en-US" sz="4000" dirty="0"/>
          </a:p>
        </p:txBody>
      </p:sp>
    </p:spTree>
    <p:extLst>
      <p:ext uri="{BB962C8B-B14F-4D97-AF65-F5344CB8AC3E}">
        <p14:creationId xmlns:p14="http://schemas.microsoft.com/office/powerpoint/2010/main" val="912202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9144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1">
            <a:extLst>
              <a:ext uri="{FF2B5EF4-FFF2-40B4-BE49-F238E27FC236}">
                <a16:creationId xmlns:a16="http://schemas.microsoft.com/office/drawing/2014/main" id="{5DD68A92-FF9E-F485-21B6-B99B71E7CF55}"/>
              </a:ext>
            </a:extLst>
          </p:cNvPr>
          <p:cNvSpPr>
            <a:spLocks noGrp="1" noChangeArrowheads="1"/>
          </p:cNvSpPr>
          <p:nvPr>
            <p:ph type="title"/>
          </p:nvPr>
        </p:nvSpPr>
        <p:spPr bwMode="auto">
          <a:xfrm>
            <a:off x="263769" y="651752"/>
            <a:ext cx="8512325" cy="736551"/>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0" compatLnSpc="1">
            <a:prstTxWarp prst="textNoShape">
              <a:avLst/>
            </a:prstTxWarp>
            <a:normAutofit fontScale="90000"/>
          </a:bodyPr>
          <a:lstStyle/>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48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OT Levitical Offerings</a:t>
            </a:r>
            <a:endParaRPr kumimoji="0" lang="en-US" altLang="en-US" sz="48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r>
              <a:rPr kumimoji="0" lang="en-US" altLang="en-US" sz="1500" b="0" i="0" u="none" strike="noStrike" cap="none" normalizeH="0" baseline="0" dirty="0">
                <a:ln>
                  <a:noFill/>
                </a:ln>
                <a:solidFill>
                  <a:schemeClr val="bg1"/>
                </a:solidFill>
                <a:effectLst/>
                <a:latin typeface="Aptos" panose="020B0004020202020204" pitchFamily="34" charset="0"/>
                <a:ea typeface="Times New Roman" panose="02020603050405020304" pitchFamily="18" charset="0"/>
                <a:cs typeface="Times New Roman" panose="02020603050405020304" pitchFamily="18" charset="0"/>
              </a:rPr>
              <a:t> </a:t>
            </a:r>
            <a:endParaRPr kumimoji="0" lang="en-US" altLang="en-US" sz="1500" b="0" i="0" u="none" strike="noStrike" cap="none" normalizeH="0" baseline="0" dirty="0">
              <a:ln>
                <a:noFill/>
              </a:ln>
              <a:solidFill>
                <a:schemeClr val="bg1"/>
              </a:solidFill>
              <a:effectLst/>
            </a:endParaRPr>
          </a:p>
          <a:p>
            <a:pPr marL="0" marR="0" lvl="0" indent="0" defTabSz="914400" rtl="0" eaLnBrk="0" fontAlgn="base" latinLnBrk="0" hangingPunct="0">
              <a:lnSpc>
                <a:spcPct val="90000"/>
              </a:lnSpc>
              <a:spcBef>
                <a:spcPct val="0"/>
              </a:spcBef>
              <a:spcAft>
                <a:spcPct val="0"/>
              </a:spcAft>
              <a:buClrTx/>
              <a:buSzTx/>
              <a:buFontTx/>
              <a:buNone/>
              <a:tabLst/>
            </a:pPr>
            <a:endParaRPr kumimoji="0" lang="en-US" altLang="en-US" sz="1500" b="0" i="0" u="none" strike="noStrike" cap="none" normalizeH="0" baseline="0" dirty="0">
              <a:ln>
                <a:noFill/>
              </a:ln>
              <a:solidFill>
                <a:schemeClr val="bg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0AE2A359-4BA4-6D24-F028-7F2937E522AB}"/>
              </a:ext>
            </a:extLst>
          </p:cNvPr>
          <p:cNvGraphicFramePr>
            <a:graphicFrameLocks noGrp="1"/>
          </p:cNvGraphicFramePr>
          <p:nvPr>
            <p:extLst>
              <p:ext uri="{D42A27DB-BD31-4B8C-83A1-F6EECF244321}">
                <p14:modId xmlns:p14="http://schemas.microsoft.com/office/powerpoint/2010/main" val="1254288989"/>
              </p:ext>
            </p:extLst>
          </p:nvPr>
        </p:nvGraphicFramePr>
        <p:xfrm>
          <a:off x="0" y="1388303"/>
          <a:ext cx="9144000" cy="5583996"/>
        </p:xfrm>
        <a:graphic>
          <a:graphicData uri="http://schemas.openxmlformats.org/drawingml/2006/table">
            <a:tbl>
              <a:tblPr firstRow="1" firstCol="1" bandRow="1">
                <a:solidFill>
                  <a:schemeClr val="tx1">
                    <a:lumMod val="65000"/>
                    <a:lumOff val="35000"/>
                  </a:schemeClr>
                </a:solidFill>
                <a:tableStyleId>{5C22544A-7EE6-4342-B048-85BDC9FD1C3A}</a:tableStyleId>
              </a:tblPr>
              <a:tblGrid>
                <a:gridCol w="4492569">
                  <a:extLst>
                    <a:ext uri="{9D8B030D-6E8A-4147-A177-3AD203B41FA5}">
                      <a16:colId xmlns:a16="http://schemas.microsoft.com/office/drawing/2014/main" val="801012055"/>
                    </a:ext>
                  </a:extLst>
                </a:gridCol>
                <a:gridCol w="4651431">
                  <a:extLst>
                    <a:ext uri="{9D8B030D-6E8A-4147-A177-3AD203B41FA5}">
                      <a16:colId xmlns:a16="http://schemas.microsoft.com/office/drawing/2014/main" val="2200607103"/>
                    </a:ext>
                  </a:extLst>
                </a:gridCol>
              </a:tblGrid>
              <a:tr h="1239016">
                <a:tc>
                  <a:txBody>
                    <a:bodyPr/>
                    <a:lstStyle/>
                    <a:p>
                      <a:pPr marL="0" marR="0" algn="ctr">
                        <a:lnSpc>
                          <a:spcPct val="115000"/>
                        </a:lnSpc>
                        <a:spcAft>
                          <a:spcPts val="800"/>
                        </a:spcAft>
                        <a:buNone/>
                      </a:pPr>
                      <a:r>
                        <a:rPr lang="en-US" sz="1600" b="1" kern="0" cap="all" spc="60" dirty="0">
                          <a:solidFill>
                            <a:schemeClr val="accent3"/>
                          </a:solidFill>
                          <a:effectLst/>
                        </a:rPr>
                        <a:t>Sacrifice brought to the priest</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algn="ctr">
                        <a:lnSpc>
                          <a:spcPct val="115000"/>
                        </a:lnSpc>
                        <a:spcAft>
                          <a:spcPts val="800"/>
                        </a:spcAft>
                        <a:buNone/>
                      </a:pPr>
                      <a:r>
                        <a:rPr lang="en-US" sz="1600" b="1" kern="0" cap="all" spc="60" dirty="0">
                          <a:solidFill>
                            <a:schemeClr val="accent3"/>
                          </a:solidFill>
                          <a:effectLst/>
                        </a:rPr>
                        <a:t>To proper Representation</a:t>
                      </a:r>
                      <a:endParaRPr lang="en-US" sz="1600" b="1" kern="100" cap="all" spc="60" dirty="0">
                        <a:solidFill>
                          <a:schemeClr val="accent3"/>
                        </a:solidFill>
                        <a:effectLst/>
                        <a:latin typeface="Aptos" panose="020B0004020202020204" pitchFamily="34" charset="0"/>
                        <a:ea typeface="Aptos" panose="020B0004020202020204" pitchFamily="34" charset="0"/>
                        <a:cs typeface="Times New Roman" panose="02020603050405020304" pitchFamily="18" charset="0"/>
                      </a:endParaRPr>
                    </a:p>
                  </a:txBody>
                  <a:tcPr marL="185881" marR="185881" marT="185881" marB="185881">
                    <a:lnL w="12700" cap="flat" cmpd="sng" algn="ctr">
                      <a:solidFill>
                        <a:schemeClr val="tx1"/>
                      </a:solidFill>
                      <a:prstDash val="solid"/>
                      <a:round/>
                      <a:headEnd type="none" w="med" len="med"/>
                      <a:tailEnd type="none" w="med" len="med"/>
                    </a:lnL>
                    <a:lnR w="12700" cmpd="sng">
                      <a:noFill/>
                    </a:lnR>
                    <a:lnT w="12700" cmpd="sng">
                      <a:noFill/>
                    </a:lnT>
                    <a:lnB w="38100" cmpd="sng">
                      <a:noFill/>
                    </a:lnB>
                    <a:solidFill>
                      <a:schemeClr val="tx1"/>
                    </a:solidFill>
                  </a:tcPr>
                </a:tc>
                <a:extLst>
                  <a:ext uri="{0D108BD9-81ED-4DB2-BD59-A6C34878D82A}">
                    <a16:rowId xmlns:a16="http://schemas.microsoft.com/office/drawing/2014/main" val="1628240205"/>
                  </a:ext>
                </a:extLst>
              </a:tr>
              <a:tr h="1158748">
                <a:tc>
                  <a:txBody>
                    <a:bodyPr/>
                    <a:lstStyle/>
                    <a:p>
                      <a:pPr marL="0" marR="0">
                        <a:lnSpc>
                          <a:spcPct val="115000"/>
                        </a:lnSpc>
                        <a:spcAft>
                          <a:spcPts val="800"/>
                        </a:spcAft>
                        <a:buNone/>
                      </a:pPr>
                      <a:r>
                        <a:rPr lang="en-US" sz="1800" b="1" kern="0" cap="none" spc="0" dirty="0">
                          <a:solidFill>
                            <a:schemeClr val="bg1"/>
                          </a:solidFill>
                          <a:effectLst/>
                        </a:rPr>
                        <a:t>1. Burnt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latin typeface="+mj-lt"/>
                        </a:rPr>
                        <a:t>Salvation </a:t>
                      </a:r>
                    </a:p>
                    <a:p>
                      <a:pPr marL="0" marR="0">
                        <a:lnSpc>
                          <a:spcPct val="115000"/>
                        </a:lnSpc>
                        <a:spcAft>
                          <a:spcPts val="800"/>
                        </a:spcAft>
                        <a:buNone/>
                      </a:pPr>
                      <a:r>
                        <a:rPr lang="en-US" sz="2200" kern="0" cap="none" spc="0" dirty="0">
                          <a:solidFill>
                            <a:schemeClr val="bg1"/>
                          </a:solidFill>
                          <a:effectLst/>
                        </a:rPr>
                        <a:t>(Propitiation: The Work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38100" cmpd="sng">
                      <a:noFill/>
                    </a:lnT>
                    <a:lnB w="12700" cmpd="sng">
                      <a:noFill/>
                      <a:prstDash val="solid"/>
                    </a:lnB>
                    <a:solidFill>
                      <a:schemeClr val="tx1"/>
                    </a:solidFill>
                  </a:tcPr>
                </a:tc>
                <a:extLst>
                  <a:ext uri="{0D108BD9-81ED-4DB2-BD59-A6C34878D82A}">
                    <a16:rowId xmlns:a16="http://schemas.microsoft.com/office/drawing/2014/main" val="26925493"/>
                  </a:ext>
                </a:extLst>
              </a:tr>
              <a:tr h="1158748">
                <a:tc>
                  <a:txBody>
                    <a:bodyPr/>
                    <a:lstStyle/>
                    <a:p>
                      <a:pPr marL="0" marR="0">
                        <a:lnSpc>
                          <a:spcPct val="115000"/>
                        </a:lnSpc>
                        <a:spcAft>
                          <a:spcPts val="800"/>
                        </a:spcAft>
                        <a:buNone/>
                      </a:pPr>
                      <a:r>
                        <a:rPr lang="en-US" sz="1800" b="1" kern="0" cap="none" spc="0" dirty="0">
                          <a:solidFill>
                            <a:schemeClr val="bg1"/>
                          </a:solidFill>
                          <a:effectLst/>
                        </a:rPr>
                        <a:t>2. Meal or Gift Offering  </a:t>
                      </a:r>
                    </a:p>
                    <a:p>
                      <a:pPr marL="0" marR="0">
                        <a:lnSpc>
                          <a:spcPct val="115000"/>
                        </a:lnSpc>
                        <a:spcAft>
                          <a:spcPts val="800"/>
                        </a:spcAft>
                        <a:buNone/>
                      </a:pPr>
                      <a:r>
                        <a:rPr lang="en-US" sz="1800" b="1" kern="0" cap="none" spc="0" dirty="0">
                          <a:solidFill>
                            <a:schemeClr val="bg1"/>
                          </a:solidFill>
                          <a:effectLst/>
                        </a:rPr>
                        <a:t>-  (No Blood involved)</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Salvation </a:t>
                      </a:r>
                    </a:p>
                    <a:p>
                      <a:pPr marL="0" marR="0">
                        <a:lnSpc>
                          <a:spcPct val="115000"/>
                        </a:lnSpc>
                        <a:spcAft>
                          <a:spcPts val="800"/>
                        </a:spcAft>
                        <a:buNone/>
                      </a:pPr>
                      <a:r>
                        <a:rPr lang="en-US" sz="2200" kern="0" cap="none" spc="0" dirty="0">
                          <a:solidFill>
                            <a:schemeClr val="bg1"/>
                          </a:solidFill>
                          <a:effectLst/>
                        </a:rPr>
                        <a:t>(Propitiation: Person of Christ)</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1973447485"/>
                  </a:ext>
                </a:extLst>
              </a:tr>
              <a:tr h="675828">
                <a:tc>
                  <a:txBody>
                    <a:bodyPr/>
                    <a:lstStyle/>
                    <a:p>
                      <a:pPr marL="0" marR="0">
                        <a:lnSpc>
                          <a:spcPct val="115000"/>
                        </a:lnSpc>
                        <a:spcAft>
                          <a:spcPts val="800"/>
                        </a:spcAft>
                        <a:buNone/>
                      </a:pPr>
                      <a:r>
                        <a:rPr lang="en-US" sz="1800" b="1" kern="0" cap="none" spc="0" dirty="0">
                          <a:solidFill>
                            <a:schemeClr val="bg1"/>
                          </a:solidFill>
                          <a:effectLst/>
                        </a:rPr>
                        <a:t>3. Peace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Salvation (Reconciliation)</a:t>
                      </a:r>
                      <a:endParaRPr lang="en-US" sz="22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525545481"/>
                  </a:ext>
                </a:extLst>
              </a:tr>
              <a:tr h="675828">
                <a:tc>
                  <a:txBody>
                    <a:bodyPr/>
                    <a:lstStyle/>
                    <a:p>
                      <a:pPr marL="0" marR="0">
                        <a:lnSpc>
                          <a:spcPct val="115000"/>
                        </a:lnSpc>
                        <a:spcAft>
                          <a:spcPts val="800"/>
                        </a:spcAft>
                        <a:buNone/>
                      </a:pPr>
                      <a:r>
                        <a:rPr lang="en-US" sz="1800" b="1" kern="0" cap="none" spc="0" dirty="0">
                          <a:solidFill>
                            <a:schemeClr val="bg1"/>
                          </a:solidFill>
                          <a:effectLst/>
                        </a:rPr>
                        <a:t>4. Sin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Unknown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rgbClr val="262626"/>
                    </a:solidFill>
                  </a:tcPr>
                </a:tc>
                <a:extLst>
                  <a:ext uri="{0D108BD9-81ED-4DB2-BD59-A6C34878D82A}">
                    <a16:rowId xmlns:a16="http://schemas.microsoft.com/office/drawing/2014/main" val="2372295856"/>
                  </a:ext>
                </a:extLst>
              </a:tr>
              <a:tr h="675828">
                <a:tc>
                  <a:txBody>
                    <a:bodyPr/>
                    <a:lstStyle/>
                    <a:p>
                      <a:pPr marL="0" marR="0">
                        <a:lnSpc>
                          <a:spcPct val="115000"/>
                        </a:lnSpc>
                        <a:spcAft>
                          <a:spcPts val="800"/>
                        </a:spcAft>
                        <a:buNone/>
                      </a:pPr>
                      <a:r>
                        <a:rPr lang="en-US" sz="1800" b="1" kern="0" cap="none" spc="0" dirty="0">
                          <a:solidFill>
                            <a:schemeClr val="bg1"/>
                          </a:solidFill>
                          <a:effectLst/>
                        </a:rPr>
                        <a:t>5. Trespass Offering</a:t>
                      </a:r>
                      <a:endParaRPr lang="en-US" sz="1800" b="1"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tc>
                  <a:txBody>
                    <a:bodyPr/>
                    <a:lstStyle/>
                    <a:p>
                      <a:pPr marL="0" marR="0">
                        <a:lnSpc>
                          <a:spcPct val="115000"/>
                        </a:lnSpc>
                        <a:spcAft>
                          <a:spcPts val="800"/>
                        </a:spcAft>
                        <a:buNone/>
                      </a:pPr>
                      <a:r>
                        <a:rPr lang="en-US" sz="2200" kern="0" cap="none" spc="0" dirty="0">
                          <a:solidFill>
                            <a:schemeClr val="bg1"/>
                          </a:solidFill>
                          <a:effectLst/>
                        </a:rPr>
                        <a:t>Rebound </a:t>
                      </a:r>
                      <a:r>
                        <a:rPr lang="en-US" sz="2000" kern="0" cap="none" spc="0" dirty="0">
                          <a:solidFill>
                            <a:schemeClr val="bg1"/>
                          </a:solidFill>
                          <a:effectLst/>
                        </a:rPr>
                        <a:t>(For Known Sins)</a:t>
                      </a:r>
                      <a:endParaRPr lang="en-US" sz="2000" kern="100" cap="none" spc="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txBody>
                  <a:tcPr marL="92941" marR="92941" marT="0" marB="123921">
                    <a:lnL w="12700" cmpd="sng">
                      <a:noFill/>
                      <a:prstDash val="solid"/>
                    </a:lnL>
                    <a:lnR w="12700" cmpd="sng">
                      <a:noFill/>
                      <a:prstDash val="solid"/>
                    </a:lnR>
                    <a:lnT w="12700" cmpd="sng">
                      <a:noFill/>
                      <a:prstDash val="solid"/>
                    </a:lnT>
                    <a:lnB w="12700" cmpd="sng">
                      <a:noFill/>
                      <a:prstDash val="solid"/>
                    </a:lnB>
                    <a:solidFill>
                      <a:schemeClr val="tx1"/>
                    </a:solidFill>
                  </a:tcPr>
                </a:tc>
                <a:extLst>
                  <a:ext uri="{0D108BD9-81ED-4DB2-BD59-A6C34878D82A}">
                    <a16:rowId xmlns:a16="http://schemas.microsoft.com/office/drawing/2014/main" val="3229758366"/>
                  </a:ext>
                </a:extLst>
              </a:tr>
            </a:tbl>
          </a:graphicData>
        </a:graphic>
      </p:graphicFrame>
    </p:spTree>
    <p:extLst>
      <p:ext uri="{BB962C8B-B14F-4D97-AF65-F5344CB8AC3E}">
        <p14:creationId xmlns:p14="http://schemas.microsoft.com/office/powerpoint/2010/main" val="4016684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C2AAD7-EDDB-892A-A77C-A951C9986549}"/>
              </a:ext>
            </a:extLst>
          </p:cNvPr>
          <p:cNvSpPr>
            <a:spLocks noGrp="1"/>
          </p:cNvSpPr>
          <p:nvPr>
            <p:ph type="title"/>
          </p:nvPr>
        </p:nvSpPr>
        <p:spPr/>
        <p:txBody>
          <a:bodyPr/>
          <a:lstStyle/>
          <a:p>
            <a:r>
              <a:rPr lang="en-US" sz="4400" dirty="0"/>
              <a:t>Lev 1:1 Then the Lord [YHVH] </a:t>
            </a:r>
            <a:r>
              <a:rPr lang="en-US" sz="4400" u="sng" dirty="0"/>
              <a:t>called</a:t>
            </a:r>
            <a:r>
              <a:rPr lang="en-US" sz="4400" dirty="0"/>
              <a:t> to Moses and </a:t>
            </a:r>
            <a:r>
              <a:rPr lang="en-US" sz="4400" u="sng" dirty="0"/>
              <a:t>spoke</a:t>
            </a:r>
            <a:r>
              <a:rPr lang="en-US" sz="4400" dirty="0"/>
              <a:t> to him from the tent of meeting </a:t>
            </a:r>
            <a:br>
              <a:rPr lang="en-US" sz="4400" dirty="0"/>
            </a:br>
            <a:r>
              <a:rPr lang="en-US" sz="4400" dirty="0"/>
              <a:t>[door of the Tabernacle], </a:t>
            </a:r>
            <a:r>
              <a:rPr lang="en-US" sz="4400" u="sng" dirty="0"/>
              <a:t>saying</a:t>
            </a:r>
            <a:r>
              <a:rPr lang="en-US" sz="4400" dirty="0"/>
              <a:t>, </a:t>
            </a:r>
            <a:br>
              <a:rPr lang="en-US" sz="4400" dirty="0"/>
            </a:br>
            <a:br>
              <a:rPr lang="en-US" sz="4400" dirty="0"/>
            </a:br>
            <a:r>
              <a:rPr lang="en-US" sz="4400" dirty="0"/>
              <a:t>The 2</a:t>
            </a:r>
            <a:r>
              <a:rPr lang="en-US" sz="4400" baseline="30000" dirty="0"/>
              <a:t>nd</a:t>
            </a:r>
            <a:r>
              <a:rPr lang="en-US" sz="4400" dirty="0"/>
              <a:t> member of the Trinity, God the Son, communicated with His people.</a:t>
            </a:r>
          </a:p>
        </p:txBody>
      </p:sp>
    </p:spTree>
    <p:extLst>
      <p:ext uri="{BB962C8B-B14F-4D97-AF65-F5344CB8AC3E}">
        <p14:creationId xmlns:p14="http://schemas.microsoft.com/office/powerpoint/2010/main" val="155612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5449A-1BF3-41F6-CA11-6B5B9D419943}"/>
              </a:ext>
            </a:extLst>
          </p:cNvPr>
          <p:cNvSpPr>
            <a:spLocks noGrp="1"/>
          </p:cNvSpPr>
          <p:nvPr>
            <p:ph type="title"/>
          </p:nvPr>
        </p:nvSpPr>
        <p:spPr/>
        <p:txBody>
          <a:bodyPr/>
          <a:lstStyle/>
          <a:p>
            <a:r>
              <a:rPr lang="en-US" sz="4400" dirty="0"/>
              <a:t>‘Called’ – </a:t>
            </a:r>
            <a:r>
              <a:rPr lang="en-US" sz="4400" i="1" dirty="0" err="1"/>
              <a:t>qara</a:t>
            </a:r>
            <a:r>
              <a:rPr lang="en-US" sz="4400" i="1" dirty="0"/>
              <a:t> </a:t>
            </a:r>
            <a:r>
              <a:rPr lang="en-US" sz="4400" dirty="0"/>
              <a:t>– </a:t>
            </a:r>
            <a:br>
              <a:rPr lang="en-US" sz="4400" dirty="0"/>
            </a:br>
            <a:r>
              <a:rPr lang="en-US" sz="4400" dirty="0"/>
              <a:t>(H7121 </a:t>
            </a:r>
            <a:r>
              <a:rPr lang="en-US" sz="4400" dirty="0" err="1"/>
              <a:t>kaw</a:t>
            </a:r>
            <a:r>
              <a:rPr lang="en-US" sz="4400" dirty="0"/>
              <a:t>-raw’)</a:t>
            </a:r>
            <a:br>
              <a:rPr lang="en-US" sz="4400" dirty="0"/>
            </a:br>
            <a:br>
              <a:rPr lang="en-US" sz="4400" dirty="0"/>
            </a:br>
            <a:r>
              <a:rPr lang="en-US" sz="4400" dirty="0"/>
              <a:t>= to call out, proclaim (accosting a person met)</a:t>
            </a:r>
            <a:br>
              <a:rPr lang="en-US" sz="4400" dirty="0"/>
            </a:br>
            <a:br>
              <a:rPr lang="en-US" sz="4400" dirty="0"/>
            </a:br>
            <a:r>
              <a:rPr lang="en-US" sz="4400" dirty="0"/>
              <a:t>= to shout, summon (as to attract someone’s attention) </a:t>
            </a:r>
            <a:br>
              <a:rPr lang="en-US" sz="4400" dirty="0"/>
            </a:br>
            <a:endParaRPr lang="en-US" sz="4400" dirty="0"/>
          </a:p>
        </p:txBody>
      </p:sp>
    </p:spTree>
    <p:extLst>
      <p:ext uri="{BB962C8B-B14F-4D97-AF65-F5344CB8AC3E}">
        <p14:creationId xmlns:p14="http://schemas.microsoft.com/office/powerpoint/2010/main" val="12461942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5396</TotalTime>
  <Words>1496</Words>
  <Application>Microsoft Office PowerPoint</Application>
  <PresentationFormat>On-screen Show (4:3)</PresentationFormat>
  <Paragraphs>51</Paragraphs>
  <Slides>35</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35</vt:i4>
      </vt:variant>
    </vt:vector>
  </HeadingPairs>
  <TitlesOfParts>
    <vt:vector size="39" baseType="lpstr">
      <vt:lpstr>Aptos</vt:lpstr>
      <vt:lpstr>Arial</vt:lpstr>
      <vt:lpstr>Times New Roman</vt:lpstr>
      <vt:lpstr>Default Design</vt:lpstr>
      <vt:lpstr>Please respect the Word of God as it is being taught by  shutting off all cell phones and electronics, giving your undivided attention while service is in session.  Thank you! SLBM</vt:lpstr>
      <vt:lpstr>Salt and Light Bible Ministries  ‘A Daily Cross with Thee’ # 050   The Analogies of the Shadows, Levitical Sacrifices point to Jesus Christ Work on the Cross, Part 2   Pastor Jason Kauranen Sunday February 22, 2026 </vt:lpstr>
      <vt:lpstr>Rebound - 1John 1:9 states,   “ If we confess our sins,  He is faithful and righteous to forgive us our sins and to cleanse us from all unrighteousness”. </vt:lpstr>
      <vt:lpstr>Heb 10:1 For the Law,  since it has only a shadow of the good things to come and not the very form of things, can never, by the same sacrifices which they offer continually  year by year, make perfect those who draw near. </vt:lpstr>
      <vt:lpstr>Col 2:17 things which are a mere shadow of what is to come; but the substance belongs to Christ.</vt:lpstr>
      <vt:lpstr>The 5 Levitical Offerings  1. The Burnt Offering – Lev 1. 2. The Meal (Gift or grain) Offering – Lev 2. 3. The Peace Offering – Lev 3.  4. The Sin Offering – Lev 4. 5. The Trespass offering – Lev 5-6.  </vt:lpstr>
      <vt:lpstr>OT Levitical Offerings   </vt:lpstr>
      <vt:lpstr>Lev 1:1 Then the Lord [YHVH] called to Moses and spoke to him from the tent of meeting  [door of the Tabernacle], saying,   The 2nd member of the Trinity, God the Son, communicated with His people.</vt:lpstr>
      <vt:lpstr>‘Called’ – qara –  (H7121 kaw-raw’)  = to call out, proclaim (accosting a person met)  = to shout, summon (as to attract someone’s attention)  </vt:lpstr>
      <vt:lpstr>‘Spoke’ – dabar –  (H1696 dah-VAHR)  = to speak, declare or command.  = to converse, to promise, warn or threaten.  = to set in a row or arranged order </vt:lpstr>
      <vt:lpstr>Saying – amar –  (H559 ah-MAR)  = to answer or appoint (as to certify)  = to utter or declare, (with speech or voice)  </vt:lpstr>
      <vt:lpstr>1Jo 1:7 but if we walk in the Light as He Himself is in the Light, we have fellowship with one another, and the blood of Jesus, His Son, cleanses us from all sin. </vt:lpstr>
      <vt:lpstr>Grain (gift or meal) – minchah – (H4503 min-KHAH)   = a donation or gift = a tribute or oblation   = meal offering  [from the *root, manach – to give gift offering] </vt:lpstr>
      <vt:lpstr>a) The Father’s perfect indescribable gift to humanity, TLJC,  John 3:16, 2Co 9:15.   b) The revelation of God’s Word, BD, 2Co12:4.  c) The result of divine viewpoint, doctrine in the soul, inexpressible joy, 1Pe 1:8.  </vt:lpstr>
      <vt:lpstr>The ‘memorial portion’,  of the gift  offering, was of free-will and served as a remembrance before God, expressions of thanksgiving and devotion,  Lev 2:2, 9, 16. </vt:lpstr>
      <vt:lpstr>Memorial – azkarah –  (H234 az-kaw-RAW)   = a reminder or a memorial portion  *Hebrew Root zakar - means to mark as to be recognized, to burn into the mind and recount. </vt:lpstr>
      <vt:lpstr>1Pe 3:18 For Christ also died  for sins once for all,  the just for the unjust, so that He might bring us to God, having been put to death in the flesh,  but made alive in the spirit; </vt:lpstr>
      <vt:lpstr>Lev 2:2 He shall then bring it to Aaron’s sons the priests; and shall take from it his handful of its fine flour and of its oil with all of its frankincense. And the priest shall offer it up in smoke as its memorial portion on the altar,  an offering by fire of a soothing aroma to the Lord.</vt:lpstr>
      <vt:lpstr>Gift or Meal Offering (grain offering)   Fine flour – perfect humanity of  Jesus Christ. Oil – sustaining ministry of God the Holy Spirit. Frankincense – production from the perfect character of Jesus Christ.  </vt:lpstr>
      <vt:lpstr>Lev 2:11 ‘No grain offering, which you bring to the Lord, shall be made with leaven, for you shall not offer up in smoke any leaven or any honey as an offering by fire to the Lord.</vt:lpstr>
      <vt:lpstr>1. Leaven was a symbol for sin and corruption. The importance of making its absence in the grain offering shows a representation  of purity. </vt:lpstr>
      <vt:lpstr> 2. Honey – symbol of corruption and decay.  The absence allows for the holiness and integrity of the offering.   A representation to human good or dead works. </vt:lpstr>
      <vt:lpstr>Lev 2:12 As an offering of first fruits you shall bring them to the Lord, but they shall not ascend for a soothing aroma on the altar.</vt:lpstr>
      <vt:lpstr>Lev 2:13 Every grain offering of yours, moreover, you shall season with salt, so that the salt of the covenant of your God shall not be lacking from your grain offering; with all your offerings you shall offer salt. </vt:lpstr>
      <vt:lpstr> Salt is the opposite of leaven …  it is a great preserver and symbolizes purity and incorruptibility; analogous to true doctrine, 1Co 5:8, Gal 5:9.</vt:lpstr>
      <vt:lpstr>1Co 5:8 Therefore let us celebrate the feast, not with old leaven,  nor with the leaven of malice and wickedness, but with the unleavened bread of sincerity and truth. </vt:lpstr>
      <vt:lpstr>1Jo 5:11-12 And the testimony is this, that God has given us eternal life, and this life is in His Son. He who has the Son has the life; he who does not have the Son of God does not have the life. </vt:lpstr>
      <vt:lpstr>C. Spurgeon explained,   The command to include salt and exclude honey means God wants the sincerity of our service, not things made artificially sweet. </vt:lpstr>
      <vt:lpstr>Luke 14:34 -35 “Therefore, salt is good; but if even salt has become tasteless, with what will it be seasoned? It is useless either for the soil or for the manure pile; it is thrown out. He who has ears to hear, let him hear.” </vt:lpstr>
      <vt:lpstr>Principle – The first fruits belong to God; He is worthy of honor and worship, the One who provides.  Exo 23:19a, Lev 23:10, Pro 3:9, Deu 26:2, Neh 10:35, Rom 11:16, etc.. </vt:lpstr>
      <vt:lpstr>Exo 23:19  “You shall bring  the choice first fruits of your soil into the house of the  Lord your God. </vt:lpstr>
      <vt:lpstr>Pro 3:9 Honor the Lord from  your wealth And from the first of all  your produce; 10 So your barns will be filled  with plenty And your vats will overflow with  new wine.  </vt:lpstr>
      <vt:lpstr>The Gift offering is analogous to the principles of remembrance in the Lord's Supper.   Approaching or communing in Him by remembrance of: Covenant promise, divine fellowship, sincerity, purity or holiness.  </vt:lpstr>
      <vt:lpstr> ‘Do this in remembrance of ME’   1Co 11:26 For as often as you eat this bread and drink the cup, you proclaim the Lord’s death until He comes. </vt:lpstr>
      <vt:lpstr>Salt &amp; Light Bible Ministries Help, Letters, Prayer &amp; Donations write to us:  SLBM@gmail.org visit our website:  SLBM.org  -*paypal watch us youtube  @SaltandLightBibleMinistries  or mail: Salt and Light Bible Ministries c/o Pastor Jason Kauranen 2 Dianne Drive East Wareham, Mass 02538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RMBM</dc:creator>
  <cp:lastModifiedBy>Pastor Jason Kauranen</cp:lastModifiedBy>
  <cp:revision>2</cp:revision>
  <dcterms:created xsi:type="dcterms:W3CDTF">2016-07-31T13:32:40Z</dcterms:created>
  <dcterms:modified xsi:type="dcterms:W3CDTF">2026-02-22T03:00:26Z</dcterms:modified>
</cp:coreProperties>
</file>