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Lst>
  <p:sldSz cy="6858000" cx="9144000"/>
  <p:notesSz cx="7315200" cy="96012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2D200454-40CA-4A62-9FC3-DE9A4176ACB9}">
      <p15:notesGuideLst>
        <p15:guide id="1" orient="horz" pos="3025">
          <p15:clr>
            <a:srgbClr val="A4A3A4"/>
          </p15:clr>
        </p15:guide>
        <p15:guide id="2" pos="2305">
          <p15:clr>
            <a:srgbClr val="A4A3A4"/>
          </p15:clr>
        </p15:guide>
      </p15:notesGuideLst>
    </p:ext>
    <p:ext uri="GoogleSlidesCustomDataVersion2">
      <go:slidesCustomData xmlns:go="http://customooxmlschemas.google.com/" r:id="rId48" roundtripDataSignature="AMtx7mhrlc9kOmP4raB0WuVBgo6oyeALz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notesViewPr>
    <p:cSldViewPr snapToGrid="0">
      <p:cViewPr varScale="1">
        <p:scale>
          <a:sx n="100" d="100"/>
          <a:sy n="100" d="100"/>
        </p:scale>
        <p:origin x="0" y="0"/>
      </p:cViewPr>
      <p:guideLst>
        <p:guide pos="3025" orient="horz"/>
        <p:guide pos="2305"/>
      </p:guideLst>
    </p:cSldViewPr>
  </p:notesViewPr>
</p:viewPr>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20" Type="http://schemas.openxmlformats.org/officeDocument/2006/relationships/slide" Target="slides/slide15.xml"/><Relationship Id="rId42" Type="http://schemas.openxmlformats.org/officeDocument/2006/relationships/slide" Target="slides/slide37.xml"/><Relationship Id="rId41" Type="http://schemas.openxmlformats.org/officeDocument/2006/relationships/slide" Target="slides/slide36.xml"/><Relationship Id="rId22" Type="http://schemas.openxmlformats.org/officeDocument/2006/relationships/slide" Target="slides/slide17.xml"/><Relationship Id="rId44" Type="http://schemas.openxmlformats.org/officeDocument/2006/relationships/slide" Target="slides/slide39.xml"/><Relationship Id="rId21" Type="http://schemas.openxmlformats.org/officeDocument/2006/relationships/slide" Target="slides/slide16.xml"/><Relationship Id="rId43" Type="http://schemas.openxmlformats.org/officeDocument/2006/relationships/slide" Target="slides/slide38.xml"/><Relationship Id="rId24" Type="http://schemas.openxmlformats.org/officeDocument/2006/relationships/slide" Target="slides/slide19.xml"/><Relationship Id="rId46" Type="http://schemas.openxmlformats.org/officeDocument/2006/relationships/slide" Target="slides/slide41.xml"/><Relationship Id="rId23" Type="http://schemas.openxmlformats.org/officeDocument/2006/relationships/slide" Target="slides/slide18.xml"/><Relationship Id="rId45" Type="http://schemas.openxmlformats.org/officeDocument/2006/relationships/slide" Target="slides/slide40.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48" Type="http://customschemas.google.com/relationships/presentationmetadata" Target="metadata"/><Relationship Id="rId25" Type="http://schemas.openxmlformats.org/officeDocument/2006/relationships/slide" Target="slides/slide20.xml"/><Relationship Id="rId47" Type="http://schemas.openxmlformats.org/officeDocument/2006/relationships/slide" Target="slides/slide42.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11" Type="http://schemas.openxmlformats.org/officeDocument/2006/relationships/slide" Target="slides/slide6.xml"/><Relationship Id="rId33" Type="http://schemas.openxmlformats.org/officeDocument/2006/relationships/slide" Target="slides/slide28.xml"/><Relationship Id="rId10" Type="http://schemas.openxmlformats.org/officeDocument/2006/relationships/slide" Target="slides/slide5.xml"/><Relationship Id="rId32" Type="http://schemas.openxmlformats.org/officeDocument/2006/relationships/slide" Target="slides/slide27.xml"/><Relationship Id="rId13" Type="http://schemas.openxmlformats.org/officeDocument/2006/relationships/slide" Target="slides/slide8.xml"/><Relationship Id="rId35" Type="http://schemas.openxmlformats.org/officeDocument/2006/relationships/slide" Target="slides/slide30.xml"/><Relationship Id="rId12" Type="http://schemas.openxmlformats.org/officeDocument/2006/relationships/slide" Target="slides/slide7.xml"/><Relationship Id="rId34" Type="http://schemas.openxmlformats.org/officeDocument/2006/relationships/slide" Target="slides/slide29.xml"/><Relationship Id="rId15" Type="http://schemas.openxmlformats.org/officeDocument/2006/relationships/slide" Target="slides/slide10.xml"/><Relationship Id="rId37" Type="http://schemas.openxmlformats.org/officeDocument/2006/relationships/slide" Target="slides/slide32.xml"/><Relationship Id="rId14" Type="http://schemas.openxmlformats.org/officeDocument/2006/relationships/slide" Target="slides/slide9.xml"/><Relationship Id="rId36" Type="http://schemas.openxmlformats.org/officeDocument/2006/relationships/slide" Target="slides/slide31.xml"/><Relationship Id="rId17" Type="http://schemas.openxmlformats.org/officeDocument/2006/relationships/slide" Target="slides/slide12.xml"/><Relationship Id="rId39" Type="http://schemas.openxmlformats.org/officeDocument/2006/relationships/slide" Target="slides/slide34.xml"/><Relationship Id="rId16" Type="http://schemas.openxmlformats.org/officeDocument/2006/relationships/slide" Target="slides/slide11.xml"/><Relationship Id="rId38" Type="http://schemas.openxmlformats.org/officeDocument/2006/relationships/slide" Target="slides/slide33.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2" name="Shape 2"/>
        <p:cNvGrpSpPr/>
        <p:nvPr/>
      </p:nvGrpSpPr>
      <p:grpSpPr>
        <a:xfrm>
          <a:off x="0" y="0"/>
          <a:ext cx="0" cy="0"/>
          <a:chOff x="0" y="0"/>
          <a:chExt cx="0" cy="0"/>
        </a:xfrm>
      </p:grpSpPr>
      <p:sp>
        <p:nvSpPr>
          <p:cNvPr id="3" name="Google Shape;3;n"/>
          <p:cNvSpPr/>
          <p:nvPr/>
        </p:nvSpPr>
        <p:spPr>
          <a:xfrm>
            <a:off x="0" y="0"/>
            <a:ext cx="7315200" cy="9601200"/>
          </a:xfrm>
          <a:prstGeom prst="roundRect">
            <a:avLst>
              <a:gd fmla="val 23" name="adj"/>
            </a:avLst>
          </a:prstGeom>
          <a:solidFill>
            <a:srgbClr val="FFFFFF"/>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4400"/>
              <a:buFont typeface="Arial"/>
              <a:buNone/>
            </a:pPr>
            <a:r>
              <a:t/>
            </a:r>
            <a:endParaRPr b="1" i="0" sz="4400" u="none" cap="none" strike="noStrike">
              <a:solidFill>
                <a:srgbClr val="FFFFFF"/>
              </a:solidFill>
              <a:latin typeface="Arial"/>
              <a:ea typeface="Arial"/>
              <a:cs typeface="Arial"/>
              <a:sym typeface="Arial"/>
            </a:endParaRPr>
          </a:p>
        </p:txBody>
      </p:sp>
      <p:sp>
        <p:nvSpPr>
          <p:cNvPr id="4" name="Google Shape;4;n"/>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5" name="Google Shape;5;n"/>
          <p:cNvSpPr txBox="1"/>
          <p:nvPr>
            <p:ph idx="1" type="body"/>
          </p:nvPr>
        </p:nvSpPr>
        <p:spPr>
          <a:xfrm>
            <a:off x="731838" y="4560888"/>
            <a:ext cx="5848350" cy="4318000"/>
          </a:xfrm>
          <a:prstGeom prst="rect">
            <a:avLst/>
          </a:prstGeom>
          <a:noFill/>
          <a:ln>
            <a:noFill/>
          </a:ln>
        </p:spPr>
        <p:txBody>
          <a:bodyPr anchorCtr="0" anchor="t" bIns="0" lIns="0" spcFirstLastPara="1" rIns="0" wrap="square" tIns="0">
            <a:noAutofit/>
          </a:bodyPr>
          <a:lstStyle>
            <a:lvl1pPr indent="-228600" lvl="0" marL="457200" marR="0" rtl="0" algn="l">
              <a:lnSpc>
                <a:spcPct val="100000"/>
              </a:lnSpc>
              <a:spcBef>
                <a:spcPts val="360"/>
              </a:spcBef>
              <a:spcAft>
                <a:spcPts val="0"/>
              </a:spcAft>
              <a:buClr>
                <a:srgbClr val="000000"/>
              </a:buClr>
              <a:buSzPts val="1400"/>
              <a:buFont typeface="Arial"/>
              <a:buNone/>
              <a:defRPr b="0" i="0" sz="1200" u="none" cap="none" strike="noStrike">
                <a:solidFill>
                  <a:srgbClr val="000000"/>
                </a:solidFill>
                <a:latin typeface="Times New Roman"/>
                <a:ea typeface="Times New Roman"/>
                <a:cs typeface="Times New Roman"/>
                <a:sym typeface="Times New Roman"/>
              </a:defRPr>
            </a:lvl1pPr>
            <a:lvl2pPr indent="-228600" lvl="1" marL="914400" marR="0" rtl="0" algn="l">
              <a:lnSpc>
                <a:spcPct val="100000"/>
              </a:lnSpc>
              <a:spcBef>
                <a:spcPts val="360"/>
              </a:spcBef>
              <a:spcAft>
                <a:spcPts val="0"/>
              </a:spcAft>
              <a:buClr>
                <a:srgbClr val="000000"/>
              </a:buClr>
              <a:buSzPts val="1400"/>
              <a:buFont typeface="Arial"/>
              <a:buNone/>
              <a:defRPr b="0" i="0" sz="1200" u="none" cap="none" strike="noStrike">
                <a:solidFill>
                  <a:srgbClr val="000000"/>
                </a:solidFill>
                <a:latin typeface="Times New Roman"/>
                <a:ea typeface="Times New Roman"/>
                <a:cs typeface="Times New Roman"/>
                <a:sym typeface="Times New Roman"/>
              </a:defRPr>
            </a:lvl2pPr>
            <a:lvl3pPr indent="-228600" lvl="2" marL="1371600" marR="0" rtl="0" algn="l">
              <a:lnSpc>
                <a:spcPct val="100000"/>
              </a:lnSpc>
              <a:spcBef>
                <a:spcPts val="360"/>
              </a:spcBef>
              <a:spcAft>
                <a:spcPts val="0"/>
              </a:spcAft>
              <a:buClr>
                <a:srgbClr val="000000"/>
              </a:buClr>
              <a:buSzPts val="1400"/>
              <a:buFont typeface="Arial"/>
              <a:buNone/>
              <a:defRPr b="0" i="0" sz="1200" u="none" cap="none" strike="noStrike">
                <a:solidFill>
                  <a:srgbClr val="000000"/>
                </a:solidFill>
                <a:latin typeface="Times New Roman"/>
                <a:ea typeface="Times New Roman"/>
                <a:cs typeface="Times New Roman"/>
                <a:sym typeface="Times New Roman"/>
              </a:defRPr>
            </a:lvl3pPr>
            <a:lvl4pPr indent="-228600" lvl="3" marL="1828800" marR="0" rtl="0" algn="l">
              <a:lnSpc>
                <a:spcPct val="100000"/>
              </a:lnSpc>
              <a:spcBef>
                <a:spcPts val="360"/>
              </a:spcBef>
              <a:spcAft>
                <a:spcPts val="0"/>
              </a:spcAft>
              <a:buClr>
                <a:srgbClr val="000000"/>
              </a:buClr>
              <a:buSzPts val="1400"/>
              <a:buFont typeface="Arial"/>
              <a:buNone/>
              <a:defRPr b="0" i="0" sz="1200" u="none" cap="none" strike="noStrike">
                <a:solidFill>
                  <a:srgbClr val="000000"/>
                </a:solidFill>
                <a:latin typeface="Times New Roman"/>
                <a:ea typeface="Times New Roman"/>
                <a:cs typeface="Times New Roman"/>
                <a:sym typeface="Times New Roman"/>
              </a:defRPr>
            </a:lvl4pPr>
            <a:lvl5pPr indent="-228600" lvl="4" marL="2286000" marR="0" rtl="0" algn="l">
              <a:lnSpc>
                <a:spcPct val="100000"/>
              </a:lnSpc>
              <a:spcBef>
                <a:spcPts val="360"/>
              </a:spcBef>
              <a:spcAft>
                <a:spcPts val="0"/>
              </a:spcAft>
              <a:buClr>
                <a:srgbClr val="000000"/>
              </a:buClr>
              <a:buSzPts val="1400"/>
              <a:buFont typeface="Arial"/>
              <a:buNone/>
              <a:defRPr b="0" i="0" sz="1200" u="none" cap="none" strike="noStrike">
                <a:solidFill>
                  <a:srgbClr val="000000"/>
                </a:solidFill>
                <a:latin typeface="Times New Roman"/>
                <a:ea typeface="Times New Roman"/>
                <a:cs typeface="Times New Roman"/>
                <a:sym typeface="Times New Roman"/>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 name="Shape 17"/>
        <p:cNvGrpSpPr/>
        <p:nvPr/>
      </p:nvGrpSpPr>
      <p:grpSpPr>
        <a:xfrm>
          <a:off x="0" y="0"/>
          <a:ext cx="0" cy="0"/>
          <a:chOff x="0" y="0"/>
          <a:chExt cx="0" cy="0"/>
        </a:xfrm>
      </p:grpSpPr>
      <p:sp>
        <p:nvSpPr>
          <p:cNvPr id="18" name="Google Shape;18;p51: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9" name="Google Shape;19;p51: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p59: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65" name="Google Shape;65;p59: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p60: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70" name="Google Shape;70;p60: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p61: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75" name="Google Shape;75;p61: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 name="Shape 78"/>
        <p:cNvGrpSpPr/>
        <p:nvPr/>
      </p:nvGrpSpPr>
      <p:grpSpPr>
        <a:xfrm>
          <a:off x="0" y="0"/>
          <a:ext cx="0" cy="0"/>
          <a:chOff x="0" y="0"/>
          <a:chExt cx="0" cy="0"/>
        </a:xfrm>
      </p:grpSpPr>
      <p:sp>
        <p:nvSpPr>
          <p:cNvPr id="79" name="Google Shape;79;p62: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80" name="Google Shape;80;p62: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p63: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85" name="Google Shape;85;p63: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p64: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90" name="Google Shape;90;p64: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65: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95" name="Google Shape;95;p65: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66: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00" name="Google Shape;100;p66: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p67: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05" name="Google Shape;105;p67: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68: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10" name="Google Shape;110;p68: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 name="Shape 22"/>
        <p:cNvGrpSpPr/>
        <p:nvPr/>
      </p:nvGrpSpPr>
      <p:grpSpPr>
        <a:xfrm>
          <a:off x="0" y="0"/>
          <a:ext cx="0" cy="0"/>
          <a:chOff x="0" y="0"/>
          <a:chExt cx="0" cy="0"/>
        </a:xfrm>
      </p:grpSpPr>
      <p:sp>
        <p:nvSpPr>
          <p:cNvPr id="23" name="Google Shape;23;p1: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4" name="Google Shape;24;p1:notes"/>
          <p:cNvSpPr txBox="1"/>
          <p:nvPr>
            <p:ph idx="1" type="body"/>
          </p:nvPr>
        </p:nvSpPr>
        <p:spPr>
          <a:xfrm>
            <a:off x="731838" y="4560888"/>
            <a:ext cx="5848350" cy="4318000"/>
          </a:xfrm>
          <a:prstGeom prst="rect">
            <a:avLst/>
          </a:prstGeom>
          <a:noFill/>
          <a:ln>
            <a:noFill/>
          </a:ln>
        </p:spPr>
        <p:txBody>
          <a:bodyPr anchorCtr="0" anchor="t" bIns="0" lIns="0" spcFirstLastPara="1" rIns="0" wrap="square" tIns="0">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p69: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15" name="Google Shape;115;p69: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70: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20" name="Google Shape;120;p70: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p71: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25" name="Google Shape;125;p71: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72: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30" name="Google Shape;130;p72: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p73: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35" name="Google Shape;135;p73: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p74: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40" name="Google Shape;140;p74: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p75: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45" name="Google Shape;145;p75: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p76: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50" name="Google Shape;150;p76: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p77: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55" name="Google Shape;155;p77: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78: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60" name="Google Shape;160;p78: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 name="Shape 27"/>
        <p:cNvGrpSpPr/>
        <p:nvPr/>
      </p:nvGrpSpPr>
      <p:grpSpPr>
        <a:xfrm>
          <a:off x="0" y="0"/>
          <a:ext cx="0" cy="0"/>
          <a:chOff x="0" y="0"/>
          <a:chExt cx="0" cy="0"/>
        </a:xfrm>
      </p:grpSpPr>
      <p:sp>
        <p:nvSpPr>
          <p:cNvPr id="28" name="Google Shape;28;p52:notes"/>
          <p:cNvSpPr txBox="1"/>
          <p:nvPr>
            <p:ph idx="1" type="body"/>
          </p:nvPr>
        </p:nvSpPr>
        <p:spPr>
          <a:xfrm>
            <a:off x="731838" y="4560888"/>
            <a:ext cx="5848350" cy="4318000"/>
          </a:xfrm>
          <a:prstGeom prst="rect">
            <a:avLst/>
          </a:prstGeom>
          <a:noFill/>
          <a:ln>
            <a:noFill/>
          </a:ln>
        </p:spPr>
        <p:txBody>
          <a:bodyPr anchorCtr="0" anchor="t" bIns="0" lIns="0" spcFirstLastPara="1" rIns="0" wrap="square" tIns="0">
            <a:noAutofit/>
          </a:bodyPr>
          <a:lstStyle/>
          <a:p>
            <a:pPr indent="0" lvl="0" marL="0" rtl="0" algn="l">
              <a:lnSpc>
                <a:spcPct val="100000"/>
              </a:lnSpc>
              <a:spcBef>
                <a:spcPts val="360"/>
              </a:spcBef>
              <a:spcAft>
                <a:spcPts val="0"/>
              </a:spcAft>
              <a:buSzPts val="1400"/>
              <a:buNone/>
            </a:pPr>
            <a:r>
              <a:t/>
            </a:r>
            <a:endParaRPr/>
          </a:p>
        </p:txBody>
      </p:sp>
      <p:sp>
        <p:nvSpPr>
          <p:cNvPr id="29" name="Google Shape;29;p52: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p79: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65" name="Google Shape;165;p79: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p80: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70" name="Google Shape;170;p80: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p81: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75" name="Google Shape;175;p81: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p82: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80" name="Google Shape;180;p82: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p83: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85" name="Google Shape;185;p83: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p84: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90" name="Google Shape;190;p84: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3" name="Shape 193"/>
        <p:cNvGrpSpPr/>
        <p:nvPr/>
      </p:nvGrpSpPr>
      <p:grpSpPr>
        <a:xfrm>
          <a:off x="0" y="0"/>
          <a:ext cx="0" cy="0"/>
          <a:chOff x="0" y="0"/>
          <a:chExt cx="0" cy="0"/>
        </a:xfrm>
      </p:grpSpPr>
      <p:sp>
        <p:nvSpPr>
          <p:cNvPr id="194" name="Google Shape;194;p85: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195" name="Google Shape;195;p85: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p86: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200" name="Google Shape;200;p86: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3" name="Shape 203"/>
        <p:cNvGrpSpPr/>
        <p:nvPr/>
      </p:nvGrpSpPr>
      <p:grpSpPr>
        <a:xfrm>
          <a:off x="0" y="0"/>
          <a:ext cx="0" cy="0"/>
          <a:chOff x="0" y="0"/>
          <a:chExt cx="0" cy="0"/>
        </a:xfrm>
      </p:grpSpPr>
      <p:sp>
        <p:nvSpPr>
          <p:cNvPr id="204" name="Google Shape;204;p87: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205" name="Google Shape;205;p87: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8" name="Shape 208"/>
        <p:cNvGrpSpPr/>
        <p:nvPr/>
      </p:nvGrpSpPr>
      <p:grpSpPr>
        <a:xfrm>
          <a:off x="0" y="0"/>
          <a:ext cx="0" cy="0"/>
          <a:chOff x="0" y="0"/>
          <a:chExt cx="0" cy="0"/>
        </a:xfrm>
      </p:grpSpPr>
      <p:sp>
        <p:nvSpPr>
          <p:cNvPr id="209" name="Google Shape;209;p88: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210" name="Google Shape;210;p88: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 name="Shape 32"/>
        <p:cNvGrpSpPr/>
        <p:nvPr/>
      </p:nvGrpSpPr>
      <p:grpSpPr>
        <a:xfrm>
          <a:off x="0" y="0"/>
          <a:ext cx="0" cy="0"/>
          <a:chOff x="0" y="0"/>
          <a:chExt cx="0" cy="0"/>
        </a:xfrm>
      </p:grpSpPr>
      <p:sp>
        <p:nvSpPr>
          <p:cNvPr id="33" name="Google Shape;33;p53: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34" name="Google Shape;34;p53: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3" name="Shape 213"/>
        <p:cNvGrpSpPr/>
        <p:nvPr/>
      </p:nvGrpSpPr>
      <p:grpSpPr>
        <a:xfrm>
          <a:off x="0" y="0"/>
          <a:ext cx="0" cy="0"/>
          <a:chOff x="0" y="0"/>
          <a:chExt cx="0" cy="0"/>
        </a:xfrm>
      </p:grpSpPr>
      <p:sp>
        <p:nvSpPr>
          <p:cNvPr id="214" name="Google Shape;214;p89: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215" name="Google Shape;215;p89: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p90: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220" name="Google Shape;220;p90: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p38: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25" name="Google Shape;225;p38:notes"/>
          <p:cNvSpPr txBox="1"/>
          <p:nvPr>
            <p:ph idx="1" type="body"/>
          </p:nvPr>
        </p:nvSpPr>
        <p:spPr>
          <a:xfrm>
            <a:off x="731838" y="4560888"/>
            <a:ext cx="5848350" cy="4318000"/>
          </a:xfrm>
          <a:prstGeom prst="rect">
            <a:avLst/>
          </a:prstGeom>
          <a:noFill/>
          <a:ln>
            <a:noFill/>
          </a:ln>
        </p:spPr>
        <p:txBody>
          <a:bodyPr anchorCtr="0" anchor="t" bIns="0" lIns="0" spcFirstLastPara="1" rIns="0" wrap="square" tIns="0">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 name="Shape 37"/>
        <p:cNvGrpSpPr/>
        <p:nvPr/>
      </p:nvGrpSpPr>
      <p:grpSpPr>
        <a:xfrm>
          <a:off x="0" y="0"/>
          <a:ext cx="0" cy="0"/>
          <a:chOff x="0" y="0"/>
          <a:chExt cx="0" cy="0"/>
        </a:xfrm>
      </p:grpSpPr>
      <p:sp>
        <p:nvSpPr>
          <p:cNvPr id="38" name="Google Shape;38;p54: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39" name="Google Shape;39;p54: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 name="Shape 42"/>
        <p:cNvGrpSpPr/>
        <p:nvPr/>
      </p:nvGrpSpPr>
      <p:grpSpPr>
        <a:xfrm>
          <a:off x="0" y="0"/>
          <a:ext cx="0" cy="0"/>
          <a:chOff x="0" y="0"/>
          <a:chExt cx="0" cy="0"/>
        </a:xfrm>
      </p:grpSpPr>
      <p:sp>
        <p:nvSpPr>
          <p:cNvPr id="43" name="Google Shape;43;p55: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44" name="Google Shape;44;p55: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 name="Shape 47"/>
        <p:cNvGrpSpPr/>
        <p:nvPr/>
      </p:nvGrpSpPr>
      <p:grpSpPr>
        <a:xfrm>
          <a:off x="0" y="0"/>
          <a:ext cx="0" cy="0"/>
          <a:chOff x="0" y="0"/>
          <a:chExt cx="0" cy="0"/>
        </a:xfrm>
      </p:grpSpPr>
      <p:sp>
        <p:nvSpPr>
          <p:cNvPr id="48" name="Google Shape;48;p56: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49" name="Google Shape;49;p56: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 name="Shape 53"/>
        <p:cNvGrpSpPr/>
        <p:nvPr/>
      </p:nvGrpSpPr>
      <p:grpSpPr>
        <a:xfrm>
          <a:off x="0" y="0"/>
          <a:ext cx="0" cy="0"/>
          <a:chOff x="0" y="0"/>
          <a:chExt cx="0" cy="0"/>
        </a:xfrm>
      </p:grpSpPr>
      <p:sp>
        <p:nvSpPr>
          <p:cNvPr id="54" name="Google Shape;54;p57: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55" name="Google Shape;55;p57: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p58:notes"/>
          <p:cNvSpPr txBox="1"/>
          <p:nvPr>
            <p:ph idx="1" type="body"/>
          </p:nvPr>
        </p:nvSpPr>
        <p:spPr>
          <a:xfrm>
            <a:off x="731838" y="4560888"/>
            <a:ext cx="5848350" cy="4318000"/>
          </a:xfrm>
          <a:prstGeom prst="rect">
            <a:avLst/>
          </a:prstGeom>
        </p:spPr>
        <p:txBody>
          <a:bodyPr anchorCtr="0" anchor="t" bIns="0" lIns="0" spcFirstLastPara="1" rIns="0" wrap="square" tIns="0">
            <a:noAutofit/>
          </a:bodyPr>
          <a:lstStyle/>
          <a:p>
            <a:pPr indent="0" lvl="0" marL="0" rtl="0" algn="l">
              <a:spcBef>
                <a:spcPts val="360"/>
              </a:spcBef>
              <a:spcAft>
                <a:spcPts val="0"/>
              </a:spcAft>
              <a:buNone/>
            </a:pPr>
            <a:r>
              <a:t/>
            </a:r>
            <a:endParaRPr/>
          </a:p>
        </p:txBody>
      </p:sp>
      <p:sp>
        <p:nvSpPr>
          <p:cNvPr id="60" name="Google Shape;60;p58:notes"/>
          <p:cNvSpPr/>
          <p:nvPr>
            <p:ph idx="2" type="sldImg"/>
          </p:nvPr>
        </p:nvSpPr>
        <p:spPr>
          <a:xfrm>
            <a:off x="-15036800" y="-12385675"/>
            <a:ext cx="17483138" cy="13112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2" name="Shape 12"/>
        <p:cNvGrpSpPr/>
        <p:nvPr/>
      </p:nvGrpSpPr>
      <p:grpSpPr>
        <a:xfrm>
          <a:off x="0" y="0"/>
          <a:ext cx="0" cy="0"/>
          <a:chOff x="0" y="0"/>
          <a:chExt cx="0" cy="0"/>
        </a:xfrm>
      </p:grpSpPr>
      <p:sp>
        <p:nvSpPr>
          <p:cNvPr id="13" name="Google Shape;13;p40"/>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4" name="Google Shape;14;p40"/>
          <p:cNvSpPr txBox="1"/>
          <p:nvPr>
            <p:ph idx="10" type="dt"/>
          </p:nvPr>
        </p:nvSpPr>
        <p:spPr>
          <a:xfrm>
            <a:off x="685800" y="6248400"/>
            <a:ext cx="1901825" cy="454025"/>
          </a:xfrm>
          <a:prstGeom prst="rect">
            <a:avLst/>
          </a:prstGeom>
          <a:noFill/>
          <a:ln>
            <a:noFill/>
          </a:ln>
        </p:spPr>
        <p:txBody>
          <a:bodyPr anchorCtr="0" anchor="t" bIns="46800" lIns="90000" spcFirstLastPara="1" rIns="90000" wrap="square" tIns="46800">
            <a:noAutofit/>
          </a:bodyPr>
          <a:lstStyle>
            <a:lvl1pPr lvl="0" algn="l">
              <a:lnSpc>
                <a:spcPct val="100000"/>
              </a:lnSpc>
              <a:spcBef>
                <a:spcPts val="0"/>
              </a:spcBef>
              <a:spcAft>
                <a:spcPts val="0"/>
              </a:spcAft>
              <a:buSzPts val="2400"/>
              <a:buNone/>
              <a:defRPr/>
            </a:lvl1pPr>
            <a:lvl2pPr lvl="1" algn="ctr">
              <a:lnSpc>
                <a:spcPct val="100000"/>
              </a:lnSpc>
              <a:spcBef>
                <a:spcPts val="1350"/>
              </a:spcBef>
              <a:spcAft>
                <a:spcPts val="0"/>
              </a:spcAft>
              <a:buSzPts val="1400"/>
              <a:buNone/>
              <a:defRPr/>
            </a:lvl2pPr>
            <a:lvl3pPr lvl="2" algn="ctr">
              <a:lnSpc>
                <a:spcPct val="100000"/>
              </a:lnSpc>
              <a:spcBef>
                <a:spcPts val="1350"/>
              </a:spcBef>
              <a:spcAft>
                <a:spcPts val="0"/>
              </a:spcAft>
              <a:buSzPts val="1400"/>
              <a:buNone/>
              <a:defRPr/>
            </a:lvl3pPr>
            <a:lvl4pPr lvl="3" algn="ctr">
              <a:lnSpc>
                <a:spcPct val="100000"/>
              </a:lnSpc>
              <a:spcBef>
                <a:spcPts val="1350"/>
              </a:spcBef>
              <a:spcAft>
                <a:spcPts val="0"/>
              </a:spcAft>
              <a:buSzPts val="1400"/>
              <a:buNone/>
              <a:defRPr/>
            </a:lvl4pPr>
            <a:lvl5pPr lvl="4" algn="ctr">
              <a:lnSpc>
                <a:spcPct val="100000"/>
              </a:lnSpc>
              <a:spcBef>
                <a:spcPts val="135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40"/>
          <p:cNvSpPr txBox="1"/>
          <p:nvPr>
            <p:ph idx="11" type="ftr"/>
          </p:nvPr>
        </p:nvSpPr>
        <p:spPr>
          <a:xfrm>
            <a:off x="3124200" y="6248400"/>
            <a:ext cx="2892425" cy="454025"/>
          </a:xfrm>
          <a:prstGeom prst="rect">
            <a:avLst/>
          </a:prstGeom>
          <a:noFill/>
          <a:ln>
            <a:noFill/>
          </a:ln>
        </p:spPr>
        <p:txBody>
          <a:bodyPr anchorCtr="0" anchor="t" bIns="46800" lIns="90000" spcFirstLastPara="1" rIns="90000" wrap="square" tIns="46800">
            <a:noAutofit/>
          </a:bodyPr>
          <a:lstStyle>
            <a:lvl1pPr lvl="0" algn="l">
              <a:lnSpc>
                <a:spcPct val="100000"/>
              </a:lnSpc>
              <a:spcBef>
                <a:spcPts val="0"/>
              </a:spcBef>
              <a:spcAft>
                <a:spcPts val="0"/>
              </a:spcAft>
              <a:buSzPts val="2400"/>
              <a:buNone/>
              <a:defRPr/>
            </a:lvl1pPr>
            <a:lvl2pPr lvl="1" algn="ctr">
              <a:lnSpc>
                <a:spcPct val="100000"/>
              </a:lnSpc>
              <a:spcBef>
                <a:spcPts val="1350"/>
              </a:spcBef>
              <a:spcAft>
                <a:spcPts val="0"/>
              </a:spcAft>
              <a:buSzPts val="1400"/>
              <a:buNone/>
              <a:defRPr/>
            </a:lvl2pPr>
            <a:lvl3pPr lvl="2" algn="ctr">
              <a:lnSpc>
                <a:spcPct val="100000"/>
              </a:lnSpc>
              <a:spcBef>
                <a:spcPts val="1350"/>
              </a:spcBef>
              <a:spcAft>
                <a:spcPts val="0"/>
              </a:spcAft>
              <a:buSzPts val="1400"/>
              <a:buNone/>
              <a:defRPr/>
            </a:lvl3pPr>
            <a:lvl4pPr lvl="3" algn="ctr">
              <a:lnSpc>
                <a:spcPct val="100000"/>
              </a:lnSpc>
              <a:spcBef>
                <a:spcPts val="1350"/>
              </a:spcBef>
              <a:spcAft>
                <a:spcPts val="0"/>
              </a:spcAft>
              <a:buSzPts val="1400"/>
              <a:buNone/>
              <a:defRPr/>
            </a:lvl4pPr>
            <a:lvl5pPr lvl="4" algn="ctr">
              <a:lnSpc>
                <a:spcPct val="100000"/>
              </a:lnSpc>
              <a:spcBef>
                <a:spcPts val="135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40"/>
          <p:cNvSpPr txBox="1"/>
          <p:nvPr>
            <p:ph idx="12" type="sldNum"/>
          </p:nvPr>
        </p:nvSpPr>
        <p:spPr>
          <a:xfrm>
            <a:off x="6553200" y="6248400"/>
            <a:ext cx="1901825" cy="454025"/>
          </a:xfrm>
          <a:prstGeom prst="rect">
            <a:avLst/>
          </a:prstGeom>
          <a:noFill/>
          <a:ln>
            <a:noFill/>
          </a:ln>
        </p:spPr>
        <p:txBody>
          <a:bodyPr anchorCtr="0" anchor="t" bIns="46800" lIns="90000" spcFirstLastPara="1" rIns="90000" wrap="square" tIns="46800">
            <a:noAutofit/>
          </a:bodyPr>
          <a:lstStyle>
            <a:lvl1pPr indent="0" lvl="0" marL="0" marR="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1pPr>
            <a:lvl2pPr indent="0" lvl="1" marL="0" marR="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2pPr>
            <a:lvl3pPr indent="0" lvl="2" marL="0" marR="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3pPr>
            <a:lvl4pPr indent="0" lvl="3" marL="0" marR="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4pPr>
            <a:lvl5pPr indent="0" lvl="4" marL="0" marR="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5pPr>
            <a:lvl6pPr indent="0" lvl="5" marL="0" marR="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6pPr>
            <a:lvl7pPr indent="0" lvl="6" marL="0" marR="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7pPr>
            <a:lvl8pPr indent="0" lvl="7" marL="0" marR="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8pPr>
            <a:lvl9pPr indent="0" lvl="8" marL="0" marR="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2"/>
        </a:solidFill>
      </p:bgPr>
    </p:bg>
    <p:spTree>
      <p:nvGrpSpPr>
        <p:cNvPr id="6" name="Shape 6"/>
        <p:cNvGrpSpPr/>
        <p:nvPr/>
      </p:nvGrpSpPr>
      <p:grpSpPr>
        <a:xfrm>
          <a:off x="0" y="0"/>
          <a:ext cx="0" cy="0"/>
          <a:chOff x="0" y="0"/>
          <a:chExt cx="0" cy="0"/>
        </a:xfrm>
      </p:grpSpPr>
      <p:sp>
        <p:nvSpPr>
          <p:cNvPr id="7" name="Google Shape;7;p39"/>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lvl1pPr lvl="0" marR="0" rtl="0" algn="ctr">
              <a:lnSpc>
                <a:spcPct val="100000"/>
              </a:lnSpc>
              <a:spcBef>
                <a:spcPts val="0"/>
              </a:spcBef>
              <a:spcAft>
                <a:spcPts val="0"/>
              </a:spcAft>
              <a:buClr>
                <a:srgbClr val="000000"/>
              </a:buClr>
              <a:buSzPts val="1400"/>
              <a:buFont typeface="Arial"/>
              <a:buNone/>
              <a:defRPr b="1" i="0" sz="5400" u="none" cap="none" strike="noStrike">
                <a:solidFill>
                  <a:srgbClr val="FFFFFF"/>
                </a:solidFill>
                <a:latin typeface="Times New Roman"/>
                <a:ea typeface="Times New Roman"/>
                <a:cs typeface="Times New Roman"/>
                <a:sym typeface="Times New Roman"/>
              </a:defRPr>
            </a:lvl1pPr>
            <a:lvl2pPr lvl="1" marR="0" rtl="0" algn="ctr">
              <a:lnSpc>
                <a:spcPct val="100000"/>
              </a:lnSpc>
              <a:spcBef>
                <a:spcPts val="0"/>
              </a:spcBef>
              <a:spcAft>
                <a:spcPts val="0"/>
              </a:spcAft>
              <a:buClr>
                <a:srgbClr val="000000"/>
              </a:buClr>
              <a:buSzPts val="1400"/>
              <a:buFont typeface="Arial"/>
              <a:buNone/>
              <a:defRPr b="1" i="0" sz="5400" u="none" cap="none" strike="noStrike">
                <a:solidFill>
                  <a:srgbClr val="FFFFFF"/>
                </a:solidFill>
                <a:latin typeface="Times New Roman"/>
                <a:ea typeface="Times New Roman"/>
                <a:cs typeface="Times New Roman"/>
                <a:sym typeface="Times New Roman"/>
              </a:defRPr>
            </a:lvl2pPr>
            <a:lvl3pPr lvl="2" marR="0" rtl="0" algn="ctr">
              <a:lnSpc>
                <a:spcPct val="100000"/>
              </a:lnSpc>
              <a:spcBef>
                <a:spcPts val="0"/>
              </a:spcBef>
              <a:spcAft>
                <a:spcPts val="0"/>
              </a:spcAft>
              <a:buClr>
                <a:srgbClr val="000000"/>
              </a:buClr>
              <a:buSzPts val="1400"/>
              <a:buFont typeface="Arial"/>
              <a:buNone/>
              <a:defRPr b="1" i="0" sz="5400" u="none" cap="none" strike="noStrike">
                <a:solidFill>
                  <a:srgbClr val="FFFFFF"/>
                </a:solidFill>
                <a:latin typeface="Times New Roman"/>
                <a:ea typeface="Times New Roman"/>
                <a:cs typeface="Times New Roman"/>
                <a:sym typeface="Times New Roman"/>
              </a:defRPr>
            </a:lvl3pPr>
            <a:lvl4pPr lvl="3" marR="0" rtl="0" algn="ctr">
              <a:lnSpc>
                <a:spcPct val="100000"/>
              </a:lnSpc>
              <a:spcBef>
                <a:spcPts val="0"/>
              </a:spcBef>
              <a:spcAft>
                <a:spcPts val="0"/>
              </a:spcAft>
              <a:buClr>
                <a:srgbClr val="000000"/>
              </a:buClr>
              <a:buSzPts val="1400"/>
              <a:buFont typeface="Arial"/>
              <a:buNone/>
              <a:defRPr b="1" i="0" sz="5400" u="none" cap="none" strike="noStrike">
                <a:solidFill>
                  <a:srgbClr val="FFFFFF"/>
                </a:solidFill>
                <a:latin typeface="Times New Roman"/>
                <a:ea typeface="Times New Roman"/>
                <a:cs typeface="Times New Roman"/>
                <a:sym typeface="Times New Roman"/>
              </a:defRPr>
            </a:lvl4pPr>
            <a:lvl5pPr lvl="4" marR="0" rtl="0" algn="ctr">
              <a:lnSpc>
                <a:spcPct val="100000"/>
              </a:lnSpc>
              <a:spcBef>
                <a:spcPts val="0"/>
              </a:spcBef>
              <a:spcAft>
                <a:spcPts val="0"/>
              </a:spcAft>
              <a:buClr>
                <a:srgbClr val="000000"/>
              </a:buClr>
              <a:buSzPts val="1400"/>
              <a:buFont typeface="Arial"/>
              <a:buNone/>
              <a:defRPr b="1" i="0" sz="5400" u="none" cap="none" strike="noStrike">
                <a:solidFill>
                  <a:srgbClr val="FFFFFF"/>
                </a:solidFill>
                <a:latin typeface="Times New Roman"/>
                <a:ea typeface="Times New Roman"/>
                <a:cs typeface="Times New Roman"/>
                <a:sym typeface="Times New Roman"/>
              </a:defRPr>
            </a:lvl5pPr>
            <a:lvl6pPr lvl="5" marR="0" rtl="0" algn="ctr">
              <a:lnSpc>
                <a:spcPct val="100000"/>
              </a:lnSpc>
              <a:spcBef>
                <a:spcPts val="0"/>
              </a:spcBef>
              <a:spcAft>
                <a:spcPts val="0"/>
              </a:spcAft>
              <a:buClr>
                <a:srgbClr val="000000"/>
              </a:buClr>
              <a:buSzPts val="1400"/>
              <a:buFont typeface="Arial"/>
              <a:buNone/>
              <a:defRPr b="1" i="0" sz="5400" u="none" cap="none" strike="noStrike">
                <a:solidFill>
                  <a:srgbClr val="FFFFFF"/>
                </a:solidFill>
                <a:latin typeface="Times New Roman"/>
                <a:ea typeface="Times New Roman"/>
                <a:cs typeface="Times New Roman"/>
                <a:sym typeface="Times New Roman"/>
              </a:defRPr>
            </a:lvl6pPr>
            <a:lvl7pPr lvl="6" marR="0" rtl="0" algn="ctr">
              <a:lnSpc>
                <a:spcPct val="100000"/>
              </a:lnSpc>
              <a:spcBef>
                <a:spcPts val="0"/>
              </a:spcBef>
              <a:spcAft>
                <a:spcPts val="0"/>
              </a:spcAft>
              <a:buClr>
                <a:srgbClr val="000000"/>
              </a:buClr>
              <a:buSzPts val="1400"/>
              <a:buFont typeface="Arial"/>
              <a:buNone/>
              <a:defRPr b="1" i="0" sz="5400" u="none" cap="none" strike="noStrike">
                <a:solidFill>
                  <a:srgbClr val="FFFFFF"/>
                </a:solidFill>
                <a:latin typeface="Times New Roman"/>
                <a:ea typeface="Times New Roman"/>
                <a:cs typeface="Times New Roman"/>
                <a:sym typeface="Times New Roman"/>
              </a:defRPr>
            </a:lvl7pPr>
            <a:lvl8pPr lvl="7" marR="0" rtl="0" algn="ctr">
              <a:lnSpc>
                <a:spcPct val="100000"/>
              </a:lnSpc>
              <a:spcBef>
                <a:spcPts val="0"/>
              </a:spcBef>
              <a:spcAft>
                <a:spcPts val="0"/>
              </a:spcAft>
              <a:buClr>
                <a:srgbClr val="000000"/>
              </a:buClr>
              <a:buSzPts val="1400"/>
              <a:buFont typeface="Arial"/>
              <a:buNone/>
              <a:defRPr b="1" i="0" sz="5400" u="none" cap="none" strike="noStrike">
                <a:solidFill>
                  <a:srgbClr val="FFFFFF"/>
                </a:solidFill>
                <a:latin typeface="Times New Roman"/>
                <a:ea typeface="Times New Roman"/>
                <a:cs typeface="Times New Roman"/>
                <a:sym typeface="Times New Roman"/>
              </a:defRPr>
            </a:lvl8pPr>
            <a:lvl9pPr lvl="8" marR="0" rtl="0" algn="ctr">
              <a:lnSpc>
                <a:spcPct val="100000"/>
              </a:lnSpc>
              <a:spcBef>
                <a:spcPts val="0"/>
              </a:spcBef>
              <a:spcAft>
                <a:spcPts val="0"/>
              </a:spcAft>
              <a:buClr>
                <a:srgbClr val="000000"/>
              </a:buClr>
              <a:buSzPts val="1400"/>
              <a:buFont typeface="Arial"/>
              <a:buNone/>
              <a:defRPr b="1" i="0" sz="5400" u="none" cap="none" strike="noStrike">
                <a:solidFill>
                  <a:srgbClr val="FFFFFF"/>
                </a:solidFill>
                <a:latin typeface="Times New Roman"/>
                <a:ea typeface="Times New Roman"/>
                <a:cs typeface="Times New Roman"/>
                <a:sym typeface="Times New Roman"/>
              </a:defRPr>
            </a:lvl9pPr>
          </a:lstStyle>
          <a:p/>
        </p:txBody>
      </p:sp>
      <p:sp>
        <p:nvSpPr>
          <p:cNvPr id="8" name="Google Shape;8;p39"/>
          <p:cNvSpPr txBox="1"/>
          <p:nvPr>
            <p:ph idx="1" type="body"/>
          </p:nvPr>
        </p:nvSpPr>
        <p:spPr>
          <a:xfrm>
            <a:off x="685800" y="1981200"/>
            <a:ext cx="7769225" cy="4111625"/>
          </a:xfrm>
          <a:prstGeom prst="rect">
            <a:avLst/>
          </a:prstGeom>
          <a:noFill/>
          <a:ln>
            <a:noFill/>
          </a:ln>
        </p:spPr>
        <p:txBody>
          <a:bodyPr anchorCtr="0" anchor="t" bIns="46800" lIns="90000" spcFirstLastPara="1" rIns="90000" wrap="square" tIns="46800">
            <a:noAutofit/>
          </a:bodyPr>
          <a:lstStyle>
            <a:lvl1pPr indent="-228600" lvl="0" marL="457200" marR="0" rtl="0" algn="ctr">
              <a:lnSpc>
                <a:spcPct val="100000"/>
              </a:lnSpc>
              <a:spcBef>
                <a:spcPts val="1350"/>
              </a:spcBef>
              <a:spcAft>
                <a:spcPts val="0"/>
              </a:spcAft>
              <a:buClr>
                <a:srgbClr val="000000"/>
              </a:buClr>
              <a:buSzPts val="1400"/>
              <a:buFont typeface="Arial"/>
              <a:buNone/>
              <a:defRPr b="1" i="0" sz="5400" u="none" cap="none" strike="noStrike">
                <a:solidFill>
                  <a:srgbClr val="FFFFFF"/>
                </a:solidFill>
                <a:latin typeface="Times New Roman"/>
                <a:ea typeface="Times New Roman"/>
                <a:cs typeface="Times New Roman"/>
                <a:sym typeface="Times New Roman"/>
              </a:defRPr>
            </a:lvl1pPr>
            <a:lvl2pPr indent="-228600" lvl="1" marL="914400" marR="0" rtl="0" algn="l">
              <a:lnSpc>
                <a:spcPct val="100000"/>
              </a:lnSpc>
              <a:spcBef>
                <a:spcPts val="700"/>
              </a:spcBef>
              <a:spcAft>
                <a:spcPts val="0"/>
              </a:spcAft>
              <a:buClr>
                <a:srgbClr val="000000"/>
              </a:buClr>
              <a:buSzPts val="1400"/>
              <a:buFont typeface="Arial"/>
              <a:buNone/>
              <a:defRPr b="0" i="0" sz="2800" u="none" cap="none" strike="noStrike">
                <a:solidFill>
                  <a:srgbClr val="000000"/>
                </a:solidFill>
                <a:latin typeface="Times New Roman"/>
                <a:ea typeface="Times New Roman"/>
                <a:cs typeface="Times New Roman"/>
                <a:sym typeface="Times New Roman"/>
              </a:defRPr>
            </a:lvl2pPr>
            <a:lvl3pPr indent="-228600" lvl="2" marL="1371600" marR="0" rtl="0" algn="l">
              <a:lnSpc>
                <a:spcPct val="100000"/>
              </a:lnSpc>
              <a:spcBef>
                <a:spcPts val="600"/>
              </a:spcBef>
              <a:spcAft>
                <a:spcPts val="0"/>
              </a:spcAft>
              <a:buClr>
                <a:srgbClr val="000000"/>
              </a:buClr>
              <a:buSzPts val="1400"/>
              <a:buFont typeface="Arial"/>
              <a:buNone/>
              <a:defRPr b="0" i="0" sz="2400" u="none" cap="none" strike="noStrike">
                <a:solidFill>
                  <a:srgbClr val="000000"/>
                </a:solidFill>
                <a:latin typeface="Times New Roman"/>
                <a:ea typeface="Times New Roman"/>
                <a:cs typeface="Times New Roman"/>
                <a:sym typeface="Times New Roman"/>
              </a:defRPr>
            </a:lvl3pPr>
            <a:lvl4pPr indent="-228600" lvl="3" marL="1828800" marR="0" rtl="0" algn="l">
              <a:lnSpc>
                <a:spcPct val="100000"/>
              </a:lnSpc>
              <a:spcBef>
                <a:spcPts val="500"/>
              </a:spcBef>
              <a:spcAft>
                <a:spcPts val="0"/>
              </a:spcAft>
              <a:buClr>
                <a:srgbClr val="000000"/>
              </a:buClr>
              <a:buSzPts val="1400"/>
              <a:buFont typeface="Arial"/>
              <a:buNone/>
              <a:defRPr b="0" i="0" sz="2000" u="none" cap="none" strike="noStrike">
                <a:solidFill>
                  <a:srgbClr val="000000"/>
                </a:solidFill>
                <a:latin typeface="Times New Roman"/>
                <a:ea typeface="Times New Roman"/>
                <a:cs typeface="Times New Roman"/>
                <a:sym typeface="Times New Roman"/>
              </a:defRPr>
            </a:lvl4pPr>
            <a:lvl5pPr indent="-228600" lvl="4" marL="2286000" marR="0" rtl="0" algn="l">
              <a:lnSpc>
                <a:spcPct val="100000"/>
              </a:lnSpc>
              <a:spcBef>
                <a:spcPts val="500"/>
              </a:spcBef>
              <a:spcAft>
                <a:spcPts val="0"/>
              </a:spcAft>
              <a:buClr>
                <a:srgbClr val="000000"/>
              </a:buClr>
              <a:buSzPts val="1400"/>
              <a:buFont typeface="Arial"/>
              <a:buNone/>
              <a:defRPr b="0" i="0" sz="2000" u="none" cap="none" strike="noStrike">
                <a:solidFill>
                  <a:srgbClr val="000000"/>
                </a:solidFill>
                <a:latin typeface="Times New Roman"/>
                <a:ea typeface="Times New Roman"/>
                <a:cs typeface="Times New Roman"/>
                <a:sym typeface="Times New Roman"/>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Times New Roman"/>
                <a:ea typeface="Times New Roman"/>
                <a:cs typeface="Times New Roman"/>
                <a:sym typeface="Times New Roman"/>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Times New Roman"/>
                <a:ea typeface="Times New Roman"/>
                <a:cs typeface="Times New Roman"/>
                <a:sym typeface="Times New Roman"/>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Times New Roman"/>
                <a:ea typeface="Times New Roman"/>
                <a:cs typeface="Times New Roman"/>
                <a:sym typeface="Times New Roman"/>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Times New Roman"/>
                <a:ea typeface="Times New Roman"/>
                <a:cs typeface="Times New Roman"/>
                <a:sym typeface="Times New Roman"/>
              </a:defRPr>
            </a:lvl9pPr>
          </a:lstStyle>
          <a:p/>
        </p:txBody>
      </p:sp>
      <p:sp>
        <p:nvSpPr>
          <p:cNvPr id="9" name="Google Shape;9;p39"/>
          <p:cNvSpPr txBox="1"/>
          <p:nvPr>
            <p:ph idx="10" type="dt"/>
          </p:nvPr>
        </p:nvSpPr>
        <p:spPr>
          <a:xfrm>
            <a:off x="685800" y="6248400"/>
            <a:ext cx="1901825" cy="454025"/>
          </a:xfrm>
          <a:prstGeom prst="rect">
            <a:avLst/>
          </a:prstGeom>
          <a:noFill/>
          <a:ln>
            <a:noFill/>
          </a:ln>
        </p:spPr>
        <p:txBody>
          <a:bodyPr anchorCtr="0" anchor="t" bIns="46800" lIns="90000" spcFirstLastPara="1" rIns="90000" wrap="square" tIns="46800">
            <a:noAutofit/>
          </a:bodyPr>
          <a:lstStyle>
            <a:lvl1pPr lv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1pPr>
            <a:lvl2pPr lvl="1" marR="0" rtl="0" algn="ctr">
              <a:lnSpc>
                <a:spcPct val="100000"/>
              </a:lnSpc>
              <a:spcBef>
                <a:spcPts val="135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2pPr>
            <a:lvl3pPr lvl="2" marR="0" rtl="0" algn="ctr">
              <a:lnSpc>
                <a:spcPct val="100000"/>
              </a:lnSpc>
              <a:spcBef>
                <a:spcPts val="135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3pPr>
            <a:lvl4pPr lvl="3" marR="0" rtl="0" algn="ctr">
              <a:lnSpc>
                <a:spcPct val="100000"/>
              </a:lnSpc>
              <a:spcBef>
                <a:spcPts val="135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4pPr>
            <a:lvl5pPr lvl="4" marR="0" rtl="0" algn="ctr">
              <a:lnSpc>
                <a:spcPct val="100000"/>
              </a:lnSpc>
              <a:spcBef>
                <a:spcPts val="135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9pPr>
          </a:lstStyle>
          <a:p/>
        </p:txBody>
      </p:sp>
      <p:sp>
        <p:nvSpPr>
          <p:cNvPr id="10" name="Google Shape;10;p39"/>
          <p:cNvSpPr txBox="1"/>
          <p:nvPr>
            <p:ph idx="11" type="ftr"/>
          </p:nvPr>
        </p:nvSpPr>
        <p:spPr>
          <a:xfrm>
            <a:off x="3124200" y="6248400"/>
            <a:ext cx="2892425" cy="454025"/>
          </a:xfrm>
          <a:prstGeom prst="rect">
            <a:avLst/>
          </a:prstGeom>
          <a:noFill/>
          <a:ln>
            <a:noFill/>
          </a:ln>
        </p:spPr>
        <p:txBody>
          <a:bodyPr anchorCtr="0" anchor="t" bIns="46800" lIns="90000" spcFirstLastPara="1" rIns="90000" wrap="square" tIns="46800">
            <a:noAutofit/>
          </a:bodyPr>
          <a:lstStyle>
            <a:lvl1pPr lv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1pPr>
            <a:lvl2pPr lvl="1" marR="0" rtl="0" algn="ctr">
              <a:lnSpc>
                <a:spcPct val="100000"/>
              </a:lnSpc>
              <a:spcBef>
                <a:spcPts val="135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2pPr>
            <a:lvl3pPr lvl="2" marR="0" rtl="0" algn="ctr">
              <a:lnSpc>
                <a:spcPct val="100000"/>
              </a:lnSpc>
              <a:spcBef>
                <a:spcPts val="135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3pPr>
            <a:lvl4pPr lvl="3" marR="0" rtl="0" algn="ctr">
              <a:lnSpc>
                <a:spcPct val="100000"/>
              </a:lnSpc>
              <a:spcBef>
                <a:spcPts val="135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4pPr>
            <a:lvl5pPr lvl="4" marR="0" rtl="0" algn="ctr">
              <a:lnSpc>
                <a:spcPct val="100000"/>
              </a:lnSpc>
              <a:spcBef>
                <a:spcPts val="135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1" i="0" sz="4400" u="none" cap="none" strike="noStrike">
                <a:solidFill>
                  <a:srgbClr val="FFFFFF"/>
                </a:solidFill>
                <a:latin typeface="Arial"/>
                <a:ea typeface="Arial"/>
                <a:cs typeface="Arial"/>
                <a:sym typeface="Arial"/>
              </a:defRPr>
            </a:lvl9pPr>
          </a:lstStyle>
          <a:p/>
        </p:txBody>
      </p:sp>
      <p:sp>
        <p:nvSpPr>
          <p:cNvPr id="11" name="Google Shape;11;p39"/>
          <p:cNvSpPr txBox="1"/>
          <p:nvPr>
            <p:ph idx="12" type="sldNum"/>
          </p:nvPr>
        </p:nvSpPr>
        <p:spPr>
          <a:xfrm>
            <a:off x="6553200" y="6248400"/>
            <a:ext cx="1901825" cy="454025"/>
          </a:xfrm>
          <a:prstGeom prst="rect">
            <a:avLst/>
          </a:prstGeom>
          <a:noFill/>
          <a:ln>
            <a:noFill/>
          </a:ln>
        </p:spPr>
        <p:txBody>
          <a:bodyPr anchorCtr="0" anchor="t" bIns="46800" lIns="90000" spcFirstLastPara="1" rIns="90000" wrap="square" tIns="46800">
            <a:noAutofit/>
          </a:bodyPr>
          <a:lstStyle>
            <a:lvl1pPr indent="0" lvl="0" mar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1pPr>
            <a:lvl2pPr indent="0" lvl="1" mar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2pPr>
            <a:lvl3pPr indent="0" lvl="2" mar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3pPr>
            <a:lvl4pPr indent="0" lvl="3" mar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4pPr>
            <a:lvl5pPr indent="0" lvl="4" mar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5pPr>
            <a:lvl6pPr indent="0" lvl="5" mar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6pPr>
            <a:lvl7pPr indent="0" lvl="6" mar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7pPr>
            <a:lvl8pPr indent="0" lvl="7" mar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8pPr>
            <a:lvl9pPr indent="0" lvl="8" marL="0" marR="0" rtl="0" algn="l">
              <a:lnSpc>
                <a:spcPct val="100000"/>
              </a:lnSpc>
              <a:spcBef>
                <a:spcPts val="0"/>
              </a:spcBef>
              <a:spcAft>
                <a:spcPts val="0"/>
              </a:spcAft>
              <a:buClr>
                <a:srgbClr val="000000"/>
              </a:buClr>
              <a:buSzPts val="2400"/>
              <a:buFont typeface="Times New Roman"/>
              <a:buNone/>
              <a:defRPr b="0" i="0" sz="2400" u="none" cap="none" strike="noStrike">
                <a:solidFill>
                  <a:srgbClr val="000000"/>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2.xml"/><Relationship Id="rId3" Type="http://schemas.openxmlformats.org/officeDocument/2006/relationships/hyperlink" Target="mailto:SLBM@gmail.org"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 name="Shape 20"/>
        <p:cNvGrpSpPr/>
        <p:nvPr/>
      </p:nvGrpSpPr>
      <p:grpSpPr>
        <a:xfrm>
          <a:off x="0" y="0"/>
          <a:ext cx="0" cy="0"/>
          <a:chOff x="0" y="0"/>
          <a:chExt cx="0" cy="0"/>
        </a:xfrm>
      </p:grpSpPr>
      <p:sp>
        <p:nvSpPr>
          <p:cNvPr id="21" name="Google Shape;21;p51"/>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Please respect the Word of God as it is being taught by </a:t>
            </a:r>
            <a:br>
              <a:rPr lang="en-US" sz="4800"/>
            </a:br>
            <a:r>
              <a:rPr lang="en-US" sz="4800"/>
              <a:t>shutting off all cell phones and electronics, giving your undivided attention while service is in session.</a:t>
            </a:r>
            <a:br>
              <a:rPr lang="en-US" sz="4800"/>
            </a:br>
            <a:br>
              <a:rPr lang="en-US" sz="4800"/>
            </a:br>
            <a:r>
              <a:rPr lang="en-US" sz="4800"/>
              <a:t>Thank you! SLBM</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59"/>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000"/>
              <a:t>Lev 5:15 “If a person commits a trespass (acts unfaithful) and sins unintentionally against the Lord’s holy things, then he shall bring his guilt offering to the Lord: </a:t>
            </a:r>
            <a:br>
              <a:rPr lang="en-US" sz="4000"/>
            </a:br>
            <a:r>
              <a:rPr lang="en-US" sz="4000"/>
              <a:t>a ram without defect from the flock, according to your valuation in silver by shekels, in terms of the shekel of the sanctuary, for a guilt offering.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60"/>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‘Commits a trespass’ –</a:t>
            </a:r>
            <a:br>
              <a:rPr lang="en-US" sz="4400"/>
            </a:br>
            <a:r>
              <a:rPr lang="en-US" sz="4400"/>
              <a:t> </a:t>
            </a:r>
            <a:r>
              <a:rPr i="1" lang="en-US" sz="4400"/>
              <a:t>ṯim·‘ōl  ma·‘al </a:t>
            </a:r>
            <a:r>
              <a:rPr lang="en-US" sz="4400"/>
              <a:t>– </a:t>
            </a:r>
            <a:br>
              <a:rPr lang="en-US" sz="4400"/>
            </a:br>
            <a:r>
              <a:rPr lang="en-US" sz="4400"/>
              <a:t>(H4603+H4604 teem - owl  mah-al)</a:t>
            </a:r>
            <a:br>
              <a:rPr lang="en-US" sz="4400"/>
            </a:br>
            <a:br>
              <a:rPr lang="en-US" sz="4400"/>
            </a:br>
            <a:r>
              <a:rPr lang="en-US" sz="4400"/>
              <a:t>= an unfaithful or treacherous act;</a:t>
            </a:r>
            <a:br>
              <a:rPr lang="en-US" sz="4400"/>
            </a:br>
            <a:br>
              <a:rPr lang="en-US" sz="4400"/>
            </a:br>
            <a:r>
              <a:rPr lang="en-US" sz="4400"/>
              <a:t>= to cover up or commit a violation. </a:t>
            </a:r>
            <a:br>
              <a:rPr lang="en-US" sz="4400"/>
            </a:br>
            <a:endParaRPr sz="44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p61"/>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‘holy things’ – </a:t>
            </a:r>
            <a:r>
              <a:rPr i="1" lang="en-US" sz="4400"/>
              <a:t>quodesh</a:t>
            </a:r>
            <a:r>
              <a:rPr lang="en-US" sz="4400"/>
              <a:t> – (H6944 ko'-desh) </a:t>
            </a:r>
            <a:br>
              <a:rPr lang="en-US" sz="4400"/>
            </a:br>
            <a:r>
              <a:rPr lang="en-US" sz="4400"/>
              <a:t>= a sacred place or thing; dedicated or consecrated, sanctuary </a:t>
            </a:r>
            <a:br>
              <a:rPr lang="en-US" sz="4400"/>
            </a:br>
            <a:r>
              <a:rPr lang="en-US" sz="4400"/>
              <a:t>= holiness or a holy day.</a:t>
            </a:r>
            <a:br>
              <a:rPr lang="en-US" sz="4400"/>
            </a:br>
            <a:r>
              <a:rPr lang="en-US" sz="4400"/>
              <a:t> </a:t>
            </a:r>
            <a:br>
              <a:rPr lang="en-US" sz="4400"/>
            </a:br>
            <a:r>
              <a:rPr lang="en-US" sz="4400"/>
              <a:t>*This is seen as directly against God holiness. </a:t>
            </a:r>
            <a:br>
              <a:rPr lang="en-US" sz="4400"/>
            </a:br>
            <a:endParaRPr sz="440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 name="Shape 81"/>
        <p:cNvGrpSpPr/>
        <p:nvPr/>
      </p:nvGrpSpPr>
      <p:grpSpPr>
        <a:xfrm>
          <a:off x="0" y="0"/>
          <a:ext cx="0" cy="0"/>
          <a:chOff x="0" y="0"/>
          <a:chExt cx="0" cy="0"/>
        </a:xfrm>
      </p:grpSpPr>
      <p:sp>
        <p:nvSpPr>
          <p:cNvPr id="82" name="Google Shape;82;p62"/>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Exo 30:12 “When you take a census of the sons of Israel to number them, then </a:t>
            </a:r>
            <a:r>
              <a:rPr lang="en-US" sz="4400" u="sng"/>
              <a:t>each one of them shall give a ransom for himself to the Lord</a:t>
            </a:r>
            <a:r>
              <a:rPr lang="en-US" sz="4400"/>
              <a:t>, when you number them, so that there will be no plague among them when you number them.</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p63"/>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Exo 30:15 The rich shall not pay more and the poor shall not pay less than the half shekel, when you give the contribution to the Lord to make atonement for yourselves.</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64"/>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1Pe 1:18 knowing that you were not redeemed with perishable things like silver or gold from your futile way of life inherited from your forefathers,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65"/>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Redemption </a:t>
            </a:r>
            <a:br>
              <a:rPr lang="en-US" sz="4800"/>
            </a:br>
            <a:br>
              <a:rPr lang="en-US" sz="4800"/>
            </a:br>
            <a:r>
              <a:rPr lang="en-US" sz="4800"/>
              <a:t>1Pe 1:19 but with precious blood, as of a lamb unblemished and spotless, </a:t>
            </a:r>
            <a:br>
              <a:rPr lang="en-US" sz="4800"/>
            </a:br>
            <a:r>
              <a:rPr lang="en-US" sz="4800"/>
              <a:t>the blood of Christ.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66"/>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 Lev 5:15b  …  a ram without defect from the flock, </a:t>
            </a:r>
            <a:br>
              <a:rPr lang="en-US" sz="4800"/>
            </a:br>
            <a:r>
              <a:rPr lang="en-US" sz="4800"/>
              <a:t>according to your valuation in silver by shekels, in terms of the shekel of the sanctuary, </a:t>
            </a:r>
            <a:br>
              <a:rPr lang="en-US" sz="4800"/>
            </a:br>
            <a:r>
              <a:rPr lang="en-US" sz="4800"/>
              <a:t>for a guilt offering.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67"/>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Shekel of sanctuary = 20 gerah, 20 x 11.25 grains barley = 225 grains, Lev 27:25. </a:t>
            </a:r>
            <a:br>
              <a:rPr lang="en-US" sz="4400"/>
            </a:br>
            <a:br>
              <a:rPr lang="en-US" sz="4400"/>
            </a:br>
            <a:r>
              <a:rPr lang="en-US" sz="4400"/>
              <a:t>Lev 27:25 Every valuation of yours, moreover, shall be after the shekel of the sanctuary. The shekel shall be twenty gerahs.</a:t>
            </a:r>
            <a:br>
              <a:rPr lang="en-US" sz="4400"/>
            </a:br>
            <a:endParaRPr sz="440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68"/>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Lev 5:16 He shall make restitution </a:t>
            </a:r>
            <a:br>
              <a:rPr lang="en-US" sz="4400"/>
            </a:br>
            <a:r>
              <a:rPr lang="en-US" sz="4400"/>
              <a:t>for that which he has sinned against the holy thing, and </a:t>
            </a:r>
            <a:br>
              <a:rPr lang="en-US" sz="4400"/>
            </a:br>
            <a:r>
              <a:rPr lang="en-US" sz="4400"/>
              <a:t>shall </a:t>
            </a:r>
            <a:r>
              <a:rPr lang="en-US" sz="4400" u="sng"/>
              <a:t>add to it a fifth part of it </a:t>
            </a:r>
            <a:br>
              <a:rPr lang="en-US" sz="4400" u="sng"/>
            </a:br>
            <a:r>
              <a:rPr lang="en-US" sz="4400"/>
              <a:t>and give it to the priest. </a:t>
            </a:r>
            <a:br>
              <a:rPr lang="en-US" sz="4400"/>
            </a:br>
            <a:r>
              <a:rPr lang="en-US" sz="4400"/>
              <a:t>The priest shall then make atonement for him with the ram of the guilt offering, and it will </a:t>
            </a:r>
            <a:br>
              <a:rPr lang="en-US" sz="4400"/>
            </a:br>
            <a:r>
              <a:rPr lang="en-US" sz="4400"/>
              <a:t>be forgiven him.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 name="Shape 25"/>
        <p:cNvGrpSpPr/>
        <p:nvPr/>
      </p:nvGrpSpPr>
      <p:grpSpPr>
        <a:xfrm>
          <a:off x="0" y="0"/>
          <a:ext cx="0" cy="0"/>
          <a:chOff x="0" y="0"/>
          <a:chExt cx="0" cy="0"/>
        </a:xfrm>
      </p:grpSpPr>
      <p:sp>
        <p:nvSpPr>
          <p:cNvPr id="26" name="Google Shape;26;p1"/>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Salt and Light Bible Ministries</a:t>
            </a:r>
            <a:br>
              <a:rPr lang="en-US" sz="4800"/>
            </a:br>
            <a:br>
              <a:rPr lang="en-US" sz="4000"/>
            </a:br>
            <a:r>
              <a:rPr lang="en-US" sz="4000"/>
              <a:t>‘A Daily Cross with Thee’ # 066 </a:t>
            </a:r>
            <a:br>
              <a:rPr lang="en-US" sz="4400"/>
            </a:br>
            <a:br>
              <a:rPr lang="en-US" sz="3600"/>
            </a:br>
            <a:r>
              <a:rPr lang="en-US" sz="3400"/>
              <a:t>The Analogies of the Shadows; God’s Grace Is A Gain, Of The Fifth - Part 18.</a:t>
            </a:r>
            <a:br>
              <a:rPr lang="en-US" sz="3600"/>
            </a:br>
            <a:br>
              <a:rPr lang="en-US" sz="3600"/>
            </a:br>
            <a:r>
              <a:rPr lang="en-US" sz="4000"/>
              <a:t>Pastor Jason Kauranen</a:t>
            </a:r>
            <a:br>
              <a:rPr lang="en-US" sz="4000"/>
            </a:br>
            <a:r>
              <a:rPr lang="en-US" sz="4000"/>
              <a:t>Sunday May 17, 2026 </a:t>
            </a:r>
            <a:endParaRPr sz="400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69"/>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1. Man gains by grace; as a believer who is wronged allows God to handle the situation rather than react in human power (vengeance, vindictive attitudes, etc…), Rom 12:19-20. </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70"/>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Rom 12:19 Never take your own revenge, beloved, but leave room for the wrath of God, for it is written, “Vengeance is Mine, </a:t>
            </a:r>
            <a:br>
              <a:rPr lang="en-US" sz="4400"/>
            </a:br>
            <a:r>
              <a:rPr lang="en-US" sz="4400"/>
              <a:t>I will repay,” says the Lord.</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p71"/>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Rom 12:20 “But if your enemy is hungry, feed him, and if he is thirsty, give him a drink; for in so doing you will heap burning coals on his head.” </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72"/>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2. Man gains more by salvation than he lost in the original fall (Adam’s original sin), Heb 1:14. </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73"/>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Heb 1:3 And He is the radiance of His glory and the exact representation of His nature, and upholds all things by the word of His power. When He had made purification of sins, He sat down at the right hand of the Majesty on high,</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74"/>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Heb 1:4 having become as much better than the angels, as He has inherited a more excellent name than they. </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p75"/>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Heb 1:14 Are they not all ministering spirits, sent out to render service for the sake of those who will inherit salvation? </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p76"/>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Heb 2:9 But we do see Him who was made for a little while lower than the angels, namely, Jesus, because of the suffering of death crowned with glory and honor, so that by the grace of God He might taste death for everyone.</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77"/>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1Co 6:3 Do you not know that we will judge angels? </a:t>
            </a:r>
            <a:br>
              <a:rPr lang="en-US" sz="4800"/>
            </a:br>
            <a:r>
              <a:rPr lang="en-US" sz="4800"/>
              <a:t>How much more matters of </a:t>
            </a:r>
            <a:br>
              <a:rPr lang="en-US" sz="4800"/>
            </a:br>
            <a:r>
              <a:rPr lang="en-US" sz="4800"/>
              <a:t>this life? </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78"/>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3. Man gains more grace by the cross, Rom 8:32, to be free from the barrier of sin, justified and sanctified, Rom 6.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30" name="Shape 30"/>
        <p:cNvGrpSpPr/>
        <p:nvPr/>
      </p:nvGrpSpPr>
      <p:grpSpPr>
        <a:xfrm>
          <a:off x="0" y="0"/>
          <a:ext cx="0" cy="0"/>
          <a:chOff x="0" y="0"/>
          <a:chExt cx="0" cy="0"/>
        </a:xfrm>
      </p:grpSpPr>
      <p:sp>
        <p:nvSpPr>
          <p:cNvPr id="31" name="Google Shape;31;p52"/>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Rebound - 1John 1:9 states, </a:t>
            </a:r>
            <a:br>
              <a:rPr lang="en-US" sz="4800"/>
            </a:br>
            <a:br>
              <a:rPr lang="en-US" sz="4800"/>
            </a:br>
            <a:r>
              <a:rPr lang="en-US" sz="4800"/>
              <a:t>“ If we confess our sins, </a:t>
            </a:r>
            <a:br>
              <a:rPr lang="en-US" sz="4800"/>
            </a:br>
            <a:r>
              <a:rPr lang="en-US" sz="4800"/>
              <a:t>He is faithful and righteous to forgive us our sins and to cleanse us from all unrighteousness”. </a:t>
            </a:r>
            <a:endParaRPr sz="4800"/>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79"/>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Rom 8:32 He </a:t>
            </a:r>
            <a:r>
              <a:rPr i="1" lang="en-US" sz="4800"/>
              <a:t>[God the Father] </a:t>
            </a:r>
            <a:r>
              <a:rPr lang="en-US" sz="4800"/>
              <a:t>who did not spare His own Son, but delivered Him </a:t>
            </a:r>
            <a:r>
              <a:rPr i="1" lang="en-US" sz="4800"/>
              <a:t>[Jesus] </a:t>
            </a:r>
            <a:r>
              <a:rPr lang="en-US" sz="4800"/>
              <a:t>over for us all, how will He not also with Him freely give us </a:t>
            </a:r>
            <a:br>
              <a:rPr lang="en-US" sz="4800"/>
            </a:br>
            <a:r>
              <a:rPr lang="en-US" sz="4800"/>
              <a:t>all things? </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p80"/>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‘freely give’ – </a:t>
            </a:r>
            <a:r>
              <a:rPr i="1" lang="en-US" sz="4400"/>
              <a:t>charizomai</a:t>
            </a:r>
            <a:r>
              <a:rPr lang="en-US" sz="4400"/>
              <a:t> – </a:t>
            </a:r>
            <a:br>
              <a:rPr lang="en-US" sz="4400"/>
            </a:br>
            <a:r>
              <a:rPr lang="en-US" sz="4400"/>
              <a:t>(G5483 khar-ID-zom-ahee)</a:t>
            </a:r>
            <a:br>
              <a:rPr lang="en-US" sz="4400"/>
            </a:br>
            <a:br>
              <a:rPr lang="en-US" sz="4400"/>
            </a:br>
            <a:r>
              <a:rPr lang="en-US" sz="4400"/>
              <a:t> = to grant as a favor; as in kindness to a pardon or rescue</a:t>
            </a:r>
            <a:br>
              <a:rPr lang="en-US" sz="4400"/>
            </a:br>
            <a:br>
              <a:rPr lang="en-US" sz="4400"/>
            </a:br>
            <a:r>
              <a:rPr lang="en-US" sz="4400"/>
              <a:t> = freely forgive or deliver, willingly bestow upon where a debt is referred to. </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p81"/>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True Christianity, faith alone in Jesus Christ alone, is the grace-based nature of God's gifts – Forgiveness of sin, His Righteousness granting us Salvation unto Eternal Life with God. </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82"/>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4. Man gains more through the rebound technique, not just obeying a command ritual performance, Rom 8:33-37. </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83"/>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Rom 8:34 who is the one who condemns? Christ Jesus is He who died, yes, rather who was raised, who is at the right hand of God, who also intercedes for us. </a:t>
            </a:r>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p84"/>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Rom 8:35 Who will separate us from the love of Christ? </a:t>
            </a:r>
            <a:br>
              <a:rPr lang="en-US" sz="4800"/>
            </a:br>
            <a:r>
              <a:rPr lang="en-US" sz="4800"/>
              <a:t>Will tribulation, or distress, or persecution, or famine, or nakedness, or peril, or sword?</a:t>
            </a:r>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6" name="Shape 196"/>
        <p:cNvGrpSpPr/>
        <p:nvPr/>
      </p:nvGrpSpPr>
      <p:grpSpPr>
        <a:xfrm>
          <a:off x="0" y="0"/>
          <a:ext cx="0" cy="0"/>
          <a:chOff x="0" y="0"/>
          <a:chExt cx="0" cy="0"/>
        </a:xfrm>
      </p:grpSpPr>
      <p:sp>
        <p:nvSpPr>
          <p:cNvPr id="197" name="Google Shape;197;p85"/>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Rom 8:37 But in all these things we overwhelmingly conquer through Him who loved us. </a:t>
            </a:r>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p86"/>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Psa 103:8 The Lord is compassionate and gracious,</a:t>
            </a:r>
            <a:br>
              <a:rPr lang="en-US" sz="4800"/>
            </a:br>
            <a:r>
              <a:rPr lang="en-US" sz="4800"/>
              <a:t>Slow to anger and abounding in lovingkindness. </a:t>
            </a:r>
            <a:br>
              <a:rPr lang="en-US" sz="4800"/>
            </a:br>
            <a:endParaRPr sz="4800"/>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6" name="Shape 206"/>
        <p:cNvGrpSpPr/>
        <p:nvPr/>
      </p:nvGrpSpPr>
      <p:grpSpPr>
        <a:xfrm>
          <a:off x="0" y="0"/>
          <a:ext cx="0" cy="0"/>
          <a:chOff x="0" y="0"/>
          <a:chExt cx="0" cy="0"/>
        </a:xfrm>
      </p:grpSpPr>
      <p:sp>
        <p:nvSpPr>
          <p:cNvPr id="207" name="Google Shape;207;p87"/>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Psa 103:11 For as high as the heavens are above the earth,</a:t>
            </a:r>
            <a:br>
              <a:rPr lang="en-US" sz="4800"/>
            </a:br>
            <a:r>
              <a:rPr lang="en-US" sz="4800"/>
              <a:t>So great is His lovingkindness toward those who fear Him.</a:t>
            </a:r>
            <a:br>
              <a:rPr lang="en-US" sz="4800"/>
            </a:br>
            <a:endParaRPr sz="4800"/>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1" name="Shape 211"/>
        <p:cNvGrpSpPr/>
        <p:nvPr/>
      </p:nvGrpSpPr>
      <p:grpSpPr>
        <a:xfrm>
          <a:off x="0" y="0"/>
          <a:ext cx="0" cy="0"/>
          <a:chOff x="0" y="0"/>
          <a:chExt cx="0" cy="0"/>
        </a:xfrm>
      </p:grpSpPr>
      <p:sp>
        <p:nvSpPr>
          <p:cNvPr id="212" name="Google Shape;212;p88"/>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“it will be forgiven”, which is in the passive voice noted by the Niphal stem of the Hebrew verb, </a:t>
            </a:r>
            <a:br>
              <a:rPr lang="en-US" sz="4400"/>
            </a:br>
            <a:br>
              <a:rPr lang="en-US" sz="4400"/>
            </a:br>
            <a:r>
              <a:rPr i="1" lang="en-US" sz="4400"/>
              <a:t>Calach</a:t>
            </a:r>
            <a:r>
              <a:rPr lang="en-US" sz="4400"/>
              <a:t> – (H5545 saw-lakh’)</a:t>
            </a:r>
            <a:br>
              <a:rPr lang="en-US" sz="4400"/>
            </a:br>
            <a:br>
              <a:rPr lang="en-US" sz="4400"/>
            </a:br>
            <a:r>
              <a:rPr lang="en-US" sz="4400"/>
              <a:t> = to forgive, pardon, spare. </a:t>
            </a:r>
            <a:br>
              <a:rPr lang="en-US" sz="4800"/>
            </a:br>
            <a:endParaRPr sz="48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 name="Shape 35"/>
        <p:cNvGrpSpPr/>
        <p:nvPr/>
      </p:nvGrpSpPr>
      <p:grpSpPr>
        <a:xfrm>
          <a:off x="0" y="0"/>
          <a:ext cx="0" cy="0"/>
          <a:chOff x="0" y="0"/>
          <a:chExt cx="0" cy="0"/>
        </a:xfrm>
      </p:grpSpPr>
      <p:sp>
        <p:nvSpPr>
          <p:cNvPr id="36" name="Google Shape;36;p53"/>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Heb 12:15 See to it that no one comes short of the grace of God; that no root of bitterness springing up causes trouble, and by it </a:t>
            </a:r>
            <a:br>
              <a:rPr lang="en-US" sz="4400"/>
            </a:br>
            <a:r>
              <a:rPr lang="en-US" sz="4400"/>
              <a:t>many be defiled; </a:t>
            </a:r>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6" name="Shape 216"/>
        <p:cNvGrpSpPr/>
        <p:nvPr/>
      </p:nvGrpSpPr>
      <p:grpSpPr>
        <a:xfrm>
          <a:off x="0" y="0"/>
          <a:ext cx="0" cy="0"/>
          <a:chOff x="0" y="0"/>
          <a:chExt cx="0" cy="0"/>
        </a:xfrm>
      </p:grpSpPr>
      <p:sp>
        <p:nvSpPr>
          <p:cNvPr id="217" name="Google Shape;217;p89"/>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Jam 4:6 But He gives </a:t>
            </a:r>
            <a:br>
              <a:rPr lang="en-US" sz="4800"/>
            </a:br>
            <a:r>
              <a:rPr lang="en-US" sz="4800"/>
              <a:t>a greater grace. </a:t>
            </a:r>
            <a:br>
              <a:rPr lang="en-US" sz="4800"/>
            </a:br>
            <a:r>
              <a:rPr lang="en-US" sz="4800"/>
              <a:t>Therefore it says, </a:t>
            </a:r>
            <a:br>
              <a:rPr lang="en-US" sz="4800"/>
            </a:br>
            <a:r>
              <a:rPr lang="en-US" sz="4800"/>
              <a:t>“God is opposed to the proud, but gives grace to the humble.” </a:t>
            </a:r>
            <a:br>
              <a:rPr lang="en-US" sz="4800"/>
            </a:br>
            <a:r>
              <a:rPr lang="en-US" sz="3200"/>
              <a:t>(Psa 138:6, Pro 3:34) </a:t>
            </a:r>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id="222" name="Google Shape;222;p90"/>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t/>
            </a:r>
            <a:endParaRPr/>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6" name="Shape 226"/>
        <p:cNvGrpSpPr/>
        <p:nvPr/>
      </p:nvGrpSpPr>
      <p:grpSpPr>
        <a:xfrm>
          <a:off x="0" y="0"/>
          <a:ext cx="0" cy="0"/>
          <a:chOff x="0" y="0"/>
          <a:chExt cx="0" cy="0"/>
        </a:xfrm>
      </p:grpSpPr>
      <p:sp>
        <p:nvSpPr>
          <p:cNvPr id="227" name="Google Shape;227;p38"/>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800"/>
              <a:t>Salt &amp; Light Bible Ministries</a:t>
            </a:r>
            <a:br>
              <a:rPr lang="en-US" sz="4800"/>
            </a:br>
            <a:r>
              <a:rPr lang="en-US" sz="4400"/>
              <a:t>Help, Letters, Prayer &amp; Donations</a:t>
            </a:r>
            <a:br>
              <a:rPr lang="en-US" sz="4400"/>
            </a:br>
            <a:r>
              <a:rPr lang="en-US" sz="4000">
                <a:solidFill>
                  <a:srgbClr val="FFFF00"/>
                </a:solidFill>
              </a:rPr>
              <a:t>write</a:t>
            </a:r>
            <a:r>
              <a:rPr lang="en-US" sz="4000"/>
              <a:t> to us:  </a:t>
            </a:r>
            <a:r>
              <a:rPr lang="en-US" sz="4000" u="sng">
                <a:solidFill>
                  <a:schemeClr val="hlink"/>
                </a:solidFill>
                <a:hlinkClick r:id="rId3"/>
              </a:rPr>
              <a:t>SLBM@gmail.org</a:t>
            </a:r>
            <a:br>
              <a:rPr lang="en-US" sz="4000" u="sng">
                <a:solidFill>
                  <a:schemeClr val="hlink"/>
                </a:solidFill>
              </a:rPr>
            </a:br>
            <a:r>
              <a:rPr lang="en-US" sz="4000">
                <a:solidFill>
                  <a:srgbClr val="FFFF00"/>
                </a:solidFill>
              </a:rPr>
              <a:t>visit</a:t>
            </a:r>
            <a:r>
              <a:rPr lang="en-US" sz="4000">
                <a:solidFill>
                  <a:schemeClr val="lt1"/>
                </a:solidFill>
              </a:rPr>
              <a:t> our website:  </a:t>
            </a:r>
            <a:r>
              <a:rPr lang="en-US" sz="4000" u="sng">
                <a:solidFill>
                  <a:srgbClr val="FFC000"/>
                </a:solidFill>
              </a:rPr>
              <a:t>SLBM.org</a:t>
            </a:r>
            <a:r>
              <a:rPr lang="en-US" sz="4000">
                <a:solidFill>
                  <a:srgbClr val="FFC000"/>
                </a:solidFill>
              </a:rPr>
              <a:t>  -</a:t>
            </a:r>
            <a:r>
              <a:rPr lang="en-US" sz="3600">
                <a:solidFill>
                  <a:schemeClr val="hlink"/>
                </a:solidFill>
              </a:rPr>
              <a:t>*paypal</a:t>
            </a:r>
            <a:br>
              <a:rPr lang="en-US" sz="4000">
                <a:solidFill>
                  <a:schemeClr val="hlink"/>
                </a:solidFill>
              </a:rPr>
            </a:br>
            <a:r>
              <a:rPr lang="en-US" sz="3200">
                <a:solidFill>
                  <a:srgbClr val="FFFF00"/>
                </a:solidFill>
              </a:rPr>
              <a:t>watch</a:t>
            </a:r>
            <a:r>
              <a:rPr lang="en-US" sz="3200"/>
              <a:t> us youtube  @</a:t>
            </a:r>
            <a:r>
              <a:rPr lang="en-US" sz="2800"/>
              <a:t>SaltandLightBibleMinistries</a:t>
            </a:r>
            <a:br>
              <a:rPr lang="en-US" sz="2800"/>
            </a:br>
            <a:br>
              <a:rPr lang="en-US" sz="4400"/>
            </a:br>
            <a:r>
              <a:rPr lang="en-US" sz="4000"/>
              <a:t>or</a:t>
            </a:r>
            <a:r>
              <a:rPr lang="en-US" sz="4400"/>
              <a:t> </a:t>
            </a:r>
            <a:r>
              <a:rPr lang="en-US" sz="3600">
                <a:solidFill>
                  <a:srgbClr val="FFFF00"/>
                </a:solidFill>
              </a:rPr>
              <a:t>mail</a:t>
            </a:r>
            <a:r>
              <a:rPr lang="en-US" sz="3600"/>
              <a:t>: Salt and Light Bible Ministries</a:t>
            </a:r>
            <a:br>
              <a:rPr lang="en-US" sz="3600"/>
            </a:br>
            <a:r>
              <a:rPr lang="en-US" sz="3200"/>
              <a:t>c/o Pastor Jason Kauranen</a:t>
            </a:r>
            <a:br>
              <a:rPr lang="en-US" sz="3600"/>
            </a:br>
            <a:r>
              <a:rPr lang="en-US" sz="3600"/>
              <a:t>2 Dianne Drive</a:t>
            </a:r>
            <a:br>
              <a:rPr lang="en-US" sz="3600"/>
            </a:br>
            <a:r>
              <a:rPr lang="en-US" sz="3600"/>
              <a:t>East Wareham, Mass 02538</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 name="Shape 40"/>
        <p:cNvGrpSpPr/>
        <p:nvPr/>
      </p:nvGrpSpPr>
      <p:grpSpPr>
        <a:xfrm>
          <a:off x="0" y="0"/>
          <a:ext cx="0" cy="0"/>
          <a:chOff x="0" y="0"/>
          <a:chExt cx="0" cy="0"/>
        </a:xfrm>
      </p:grpSpPr>
      <p:sp>
        <p:nvSpPr>
          <p:cNvPr id="41" name="Google Shape;41;p54"/>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2Co 9:8 And God is able to make all grace abound to you, so that always having all sufficiency in everything, you may have an abundance for every good deed;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 name="Shape 45"/>
        <p:cNvGrpSpPr/>
        <p:nvPr/>
      </p:nvGrpSpPr>
      <p:grpSpPr>
        <a:xfrm>
          <a:off x="0" y="0"/>
          <a:ext cx="0" cy="0"/>
          <a:chOff x="0" y="0"/>
          <a:chExt cx="0" cy="0"/>
        </a:xfrm>
      </p:grpSpPr>
      <p:sp>
        <p:nvSpPr>
          <p:cNvPr id="46" name="Google Shape;46;p55"/>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2Co 9:9 as it is written,</a:t>
            </a:r>
            <a:br>
              <a:rPr lang="en-US" sz="4400"/>
            </a:br>
            <a:r>
              <a:rPr lang="en-US" sz="4400"/>
              <a:t>“He scattered abroad, he gave </a:t>
            </a:r>
            <a:br>
              <a:rPr lang="en-US" sz="4400"/>
            </a:br>
            <a:r>
              <a:rPr lang="en-US" sz="4400"/>
              <a:t>to the poor,</a:t>
            </a:r>
            <a:br>
              <a:rPr lang="en-US" sz="4400"/>
            </a:br>
            <a:r>
              <a:rPr lang="en-US" sz="4400"/>
              <a:t>His righteousness endures forever.” </a:t>
            </a:r>
            <a:r>
              <a:rPr lang="en-US" sz="2400"/>
              <a:t>(Psa 112:9) </a:t>
            </a:r>
            <a:br>
              <a:rPr lang="en-US" sz="4400"/>
            </a:br>
            <a:endParaRPr sz="44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 name="Shape 50"/>
        <p:cNvGrpSpPr/>
        <p:nvPr/>
      </p:nvGrpSpPr>
      <p:grpSpPr>
        <a:xfrm>
          <a:off x="0" y="0"/>
          <a:ext cx="0" cy="0"/>
          <a:chOff x="0" y="0"/>
          <a:chExt cx="0" cy="0"/>
        </a:xfrm>
      </p:grpSpPr>
      <p:sp>
        <p:nvSpPr>
          <p:cNvPr id="51" name="Google Shape;51;p56"/>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3200"/>
              <a:t>‘Grace pipeline’ – illustration by RB Thieme</a:t>
            </a:r>
            <a:endParaRPr/>
          </a:p>
        </p:txBody>
      </p:sp>
      <p:pic>
        <p:nvPicPr>
          <p:cNvPr id="52" name="Google Shape;52;p56"/>
          <p:cNvPicPr preferRelativeResize="0"/>
          <p:nvPr/>
        </p:nvPicPr>
        <p:blipFill rotWithShape="1">
          <a:blip r:embed="rId3">
            <a:alphaModFix/>
          </a:blip>
          <a:srcRect b="0" l="0" r="0" t="0"/>
          <a:stretch/>
        </p:blipFill>
        <p:spPr>
          <a:xfrm>
            <a:off x="542480" y="1307592"/>
            <a:ext cx="8055864" cy="5295011"/>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 name="Shape 56"/>
        <p:cNvGrpSpPr/>
        <p:nvPr/>
      </p:nvGrpSpPr>
      <p:grpSpPr>
        <a:xfrm>
          <a:off x="0" y="0"/>
          <a:ext cx="0" cy="0"/>
          <a:chOff x="0" y="0"/>
          <a:chExt cx="0" cy="0"/>
        </a:xfrm>
      </p:grpSpPr>
      <p:sp>
        <p:nvSpPr>
          <p:cNvPr id="57" name="Google Shape;57;p57"/>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Due to the righteousness and justice of God being met by works of Jesus Christ on the cross, </a:t>
            </a:r>
            <a:br>
              <a:rPr lang="en-US" sz="4400"/>
            </a:br>
            <a:r>
              <a:rPr lang="en-US" sz="4400"/>
              <a:t>the barrier of sin which separated God and man is fully removed. </a:t>
            </a:r>
            <a:br>
              <a:rPr lang="en-US" sz="4400"/>
            </a:br>
            <a:br>
              <a:rPr lang="en-US" sz="4400"/>
            </a:br>
            <a:r>
              <a:rPr lang="en-US" sz="4400"/>
              <a:t>**In this way ANY BELIEVER can now ‘make restitution’ through rebound.</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sp>
        <p:nvSpPr>
          <p:cNvPr id="62" name="Google Shape;62;p58"/>
          <p:cNvSpPr txBox="1"/>
          <p:nvPr>
            <p:ph type="title"/>
          </p:nvPr>
        </p:nvSpPr>
        <p:spPr>
          <a:xfrm>
            <a:off x="304800" y="365125"/>
            <a:ext cx="8531225" cy="1139825"/>
          </a:xfrm>
          <a:prstGeom prst="rect">
            <a:avLst/>
          </a:prstGeom>
          <a:noFill/>
          <a:ln>
            <a:noFill/>
          </a:ln>
        </p:spPr>
        <p:txBody>
          <a:bodyPr anchorCtr="0" anchor="t" bIns="46800" lIns="90000" spcFirstLastPara="1" rIns="90000" wrap="square" tIns="46800">
            <a:noAutofit/>
          </a:bodyPr>
          <a:lstStyle/>
          <a:p>
            <a:pPr indent="0" lvl="0" marL="0" rtl="0" algn="ctr">
              <a:lnSpc>
                <a:spcPct val="100000"/>
              </a:lnSpc>
              <a:spcBef>
                <a:spcPts val="0"/>
              </a:spcBef>
              <a:spcAft>
                <a:spcPts val="0"/>
              </a:spcAft>
              <a:buSzPts val="1400"/>
              <a:buNone/>
            </a:pPr>
            <a:r>
              <a:rPr lang="en-US" sz="4400"/>
              <a:t>Lev 5:14 Then the Lord spoke to Moses, saying, </a:t>
            </a:r>
            <a:br>
              <a:rPr lang="en-US" sz="4400"/>
            </a:br>
            <a:br>
              <a:rPr lang="en-US" sz="4400"/>
            </a:br>
            <a:r>
              <a:rPr lang="en-US" sz="4400"/>
              <a:t>*Remember </a:t>
            </a:r>
            <a:r>
              <a:rPr i="1" lang="en-US" sz="4400"/>
              <a:t>dabar</a:t>
            </a:r>
            <a:r>
              <a:rPr lang="en-US" sz="4400"/>
              <a:t> and </a:t>
            </a:r>
            <a:r>
              <a:rPr i="1" lang="en-US" sz="4400"/>
              <a:t>amar</a:t>
            </a:r>
            <a:r>
              <a:rPr lang="en-US" sz="4400"/>
              <a:t>, divine truth or doctrine is given for the purpose of the communication of doctrine. </a:t>
            </a:r>
            <a:br>
              <a:rPr lang="en-US"/>
            </a:b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2016-07-31T13:32:40Z</dcterms:created>
  <dc:creator>RMBM</dc:creator>
</cp:coreProperties>
</file>