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0"/>
  </p:notesMasterIdLst>
  <p:sldIdLst>
    <p:sldId id="295" r:id="rId2"/>
    <p:sldId id="256" r:id="rId3"/>
    <p:sldId id="294" r:id="rId4"/>
    <p:sldId id="357" r:id="rId5"/>
    <p:sldId id="329" r:id="rId6"/>
    <p:sldId id="312" r:id="rId7"/>
    <p:sldId id="358" r:id="rId8"/>
    <p:sldId id="359" r:id="rId9"/>
    <p:sldId id="360" r:id="rId10"/>
    <p:sldId id="361" r:id="rId11"/>
    <p:sldId id="362" r:id="rId12"/>
    <p:sldId id="363" r:id="rId13"/>
    <p:sldId id="368" r:id="rId14"/>
    <p:sldId id="364" r:id="rId15"/>
    <p:sldId id="365" r:id="rId16"/>
    <p:sldId id="366" r:id="rId17"/>
    <p:sldId id="369" r:id="rId18"/>
    <p:sldId id="370" r:id="rId19"/>
    <p:sldId id="371" r:id="rId20"/>
    <p:sldId id="372" r:id="rId21"/>
    <p:sldId id="367" r:id="rId22"/>
    <p:sldId id="373" r:id="rId23"/>
    <p:sldId id="374" r:id="rId24"/>
    <p:sldId id="375" r:id="rId25"/>
    <p:sldId id="376" r:id="rId26"/>
    <p:sldId id="377" r:id="rId27"/>
    <p:sldId id="378" r:id="rId28"/>
    <p:sldId id="379" r:id="rId29"/>
    <p:sldId id="381" r:id="rId30"/>
    <p:sldId id="382" r:id="rId31"/>
    <p:sldId id="383" r:id="rId32"/>
    <p:sldId id="384" r:id="rId33"/>
    <p:sldId id="355" r:id="rId34"/>
    <p:sldId id="385" r:id="rId35"/>
    <p:sldId id="386" r:id="rId36"/>
    <p:sldId id="380" r:id="rId37"/>
    <p:sldId id="356" r:id="rId38"/>
    <p:sldId id="293" r:id="rId39"/>
  </p:sldIdLst>
  <p:sldSz cx="9144000" cy="6858000" type="screen4x3"/>
  <p:notesSz cx="7315200" cy="96012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5">
          <p15:clr>
            <a:srgbClr val="A4A3A4"/>
          </p15:clr>
        </p15:guide>
        <p15:guide id="2" pos="2305">
          <p15:clr>
            <a:srgbClr val="A4A3A4"/>
          </p15:clr>
        </p15:guide>
      </p15:notes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53" roundtripDataSignature="AMtx7midRNOpavngfvggnEYsHQtn76PyYA=="/>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BBF1472-477C-C9F2-F2CB-EFCED6EFB03A}" name="Pastor Jason Kauranen" initials="PK" userId="e0c3930084765aaa"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604" autoAdjust="0"/>
    <p:restoredTop sz="94718"/>
  </p:normalViewPr>
  <p:slideViewPr>
    <p:cSldViewPr snapToGrid="0">
      <p:cViewPr varScale="1">
        <p:scale>
          <a:sx n="87" d="100"/>
          <a:sy n="87" d="100"/>
        </p:scale>
        <p:origin x="374" y="86"/>
      </p:cViewPr>
      <p:guideLst>
        <p:guide orient="horz" pos="2160"/>
        <p:guide pos="2880"/>
      </p:guideLst>
    </p:cSldViewPr>
  </p:slideViewPr>
  <p:notesTextViewPr>
    <p:cViewPr>
      <p:scale>
        <a:sx n="3" d="2"/>
        <a:sy n="3" d="2"/>
      </p:scale>
      <p:origin x="0" y="0"/>
    </p:cViewPr>
  </p:notesTextViewPr>
  <p:notesViewPr>
    <p:cSldViewPr snapToGrid="0">
      <p:cViewPr varScale="1">
        <p:scale>
          <a:sx n="100" d="100"/>
          <a:sy n="100" d="100"/>
        </p:scale>
        <p:origin x="0" y="0"/>
      </p:cViewPr>
      <p:guideLst>
        <p:guide orient="horz" pos="3025"/>
        <p:guide pos="2305"/>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55"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3" Type="http://customschemas.google.com/relationships/presentationmetadata" Target="metadata"/><Relationship Id="rId58"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57"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59" Type="http://schemas.microsoft.com/office/2018/10/relationships/authors" Target="authors.xml"/><Relationship Id="rId20" Type="http://schemas.openxmlformats.org/officeDocument/2006/relationships/slide" Target="slides/slide19.xml"/><Relationship Id="rId5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stor Jason Kauranen" userId="e0c3930084765aaa" providerId="LiveId" clId="{A438F859-A371-4CA2-BA51-2B86427404E9}"/>
    <pc:docChg chg="undo redo custSel addSld delSld modSld sldOrd modMainMaster">
      <pc:chgData name="Pastor Jason Kauranen" userId="e0c3930084765aaa" providerId="LiveId" clId="{A438F859-A371-4CA2-BA51-2B86427404E9}" dt="2026-03-01T13:11:40.092" v="9440" actId="20577"/>
      <pc:docMkLst>
        <pc:docMk/>
      </pc:docMkLst>
      <pc:sldChg chg="modSp mod ord setBg modClrScheme chgLayout">
        <pc:chgData name="Pastor Jason Kauranen" userId="e0c3930084765aaa" providerId="LiveId" clId="{A438F859-A371-4CA2-BA51-2B86427404E9}" dt="2026-03-01T13:11:40.092" v="9440" actId="20577"/>
        <pc:sldMkLst>
          <pc:docMk/>
          <pc:sldMk cId="0" sldId="256"/>
        </pc:sldMkLst>
        <pc:spChg chg="mod ord">
          <ac:chgData name="Pastor Jason Kauranen" userId="e0c3930084765aaa" providerId="LiveId" clId="{A438F859-A371-4CA2-BA51-2B86427404E9}" dt="2026-03-01T13:11:40.092" v="9440" actId="20577"/>
          <ac:spMkLst>
            <pc:docMk/>
            <pc:sldMk cId="0" sldId="256"/>
            <ac:spMk id="85" creationId="{00000000-0000-0000-0000-000000000000}"/>
          </ac:spMkLst>
        </pc:spChg>
      </pc:sldChg>
      <pc:sldChg chg="modSp new del mod">
        <pc:chgData name="Pastor Jason Kauranen" userId="e0c3930084765aaa" providerId="LiveId" clId="{A438F859-A371-4CA2-BA51-2B86427404E9}" dt="2026-03-01T12:00:32.412" v="9099" actId="47"/>
        <pc:sldMkLst>
          <pc:docMk/>
          <pc:sldMk cId="1115260426" sldId="301"/>
        </pc:sldMkLst>
      </pc:sldChg>
      <pc:sldChg chg="modSp new del mod">
        <pc:chgData name="Pastor Jason Kauranen" userId="e0c3930084765aaa" providerId="LiveId" clId="{A438F859-A371-4CA2-BA51-2B86427404E9}" dt="2026-03-01T12:01:59.380" v="9114" actId="47"/>
        <pc:sldMkLst>
          <pc:docMk/>
          <pc:sldMk cId="912202115" sldId="311"/>
        </pc:sldMkLst>
      </pc:sldChg>
      <pc:sldChg chg="addSp delSp modSp new mod setBg">
        <pc:chgData name="Pastor Jason Kauranen" userId="e0c3930084765aaa" providerId="LiveId" clId="{A438F859-A371-4CA2-BA51-2B86427404E9}" dt="2026-02-22T00:36:08.253" v="8596" actId="207"/>
        <pc:sldMkLst>
          <pc:docMk/>
          <pc:sldMk cId="4016684703" sldId="312"/>
        </pc:sldMkLst>
        <pc:spChg chg="add mod">
          <ac:chgData name="Pastor Jason Kauranen" userId="e0c3930084765aaa" providerId="LiveId" clId="{A438F859-A371-4CA2-BA51-2B86427404E9}" dt="2026-02-22T00:29:23.909" v="8541" actId="14100"/>
          <ac:spMkLst>
            <pc:docMk/>
            <pc:sldMk cId="4016684703" sldId="312"/>
            <ac:spMk id="4" creationId="{5DD68A92-FF9E-F485-21B6-B99B71E7CF55}"/>
          </ac:spMkLst>
        </pc:spChg>
        <pc:spChg chg="add">
          <ac:chgData name="Pastor Jason Kauranen" userId="e0c3930084765aaa" providerId="LiveId" clId="{A438F859-A371-4CA2-BA51-2B86427404E9}" dt="2026-02-08T11:41:28.465" v="8275" actId="26606"/>
          <ac:spMkLst>
            <pc:docMk/>
            <pc:sldMk cId="4016684703" sldId="312"/>
            <ac:spMk id="9" creationId="{A4AC5506-6312-4701-8D3C-40187889A947}"/>
          </ac:spMkLst>
        </pc:spChg>
        <pc:graphicFrameChg chg="add mod ord modGraphic">
          <ac:chgData name="Pastor Jason Kauranen" userId="e0c3930084765aaa" providerId="LiveId" clId="{A438F859-A371-4CA2-BA51-2B86427404E9}" dt="2026-02-22T00:36:08.253" v="8596" actId="207"/>
          <ac:graphicFrameMkLst>
            <pc:docMk/>
            <pc:sldMk cId="4016684703" sldId="312"/>
            <ac:graphicFrameMk id="3" creationId="{0AE2A359-4BA4-6D24-F028-7F2937E522AB}"/>
          </ac:graphicFrameMkLst>
        </pc:graphicFrameChg>
      </pc:sldChg>
      <pc:sldChg chg="modSp new mod">
        <pc:chgData name="Pastor Jason Kauranen" userId="e0c3930084765aaa" providerId="LiveId" clId="{A438F859-A371-4CA2-BA51-2B86427404E9}" dt="2026-02-22T00:26:47.269" v="8521" actId="20577"/>
        <pc:sldMkLst>
          <pc:docMk/>
          <pc:sldMk cId="3387796084" sldId="329"/>
        </pc:sldMkLst>
        <pc:spChg chg="mod">
          <ac:chgData name="Pastor Jason Kauranen" userId="e0c3930084765aaa" providerId="LiveId" clId="{A438F859-A371-4CA2-BA51-2B86427404E9}" dt="2026-02-22T00:26:47.269" v="8521" actId="20577"/>
          <ac:spMkLst>
            <pc:docMk/>
            <pc:sldMk cId="3387796084" sldId="329"/>
            <ac:spMk id="2" creationId="{D71FC28D-A771-B842-3C41-273C9B689251}"/>
          </ac:spMkLst>
        </pc:spChg>
      </pc:sldChg>
      <pc:sldChg chg="modSp new del mod">
        <pc:chgData name="Pastor Jason Kauranen" userId="e0c3930084765aaa" providerId="LiveId" clId="{A438F859-A371-4CA2-BA51-2B86427404E9}" dt="2026-03-01T12:02:43.506" v="9115" actId="47"/>
        <pc:sldMkLst>
          <pc:docMk/>
          <pc:sldMk cId="155612481" sldId="330"/>
        </pc:sldMkLst>
      </pc:sldChg>
      <pc:sldChg chg="modSp new del mod">
        <pc:chgData name="Pastor Jason Kauranen" userId="e0c3930084765aaa" providerId="LiveId" clId="{A438F859-A371-4CA2-BA51-2B86427404E9}" dt="2026-03-01T12:02:47.858" v="9116" actId="47"/>
        <pc:sldMkLst>
          <pc:docMk/>
          <pc:sldMk cId="124619426" sldId="331"/>
        </pc:sldMkLst>
      </pc:sldChg>
      <pc:sldChg chg="modSp new del mod">
        <pc:chgData name="Pastor Jason Kauranen" userId="e0c3930084765aaa" providerId="LiveId" clId="{A438F859-A371-4CA2-BA51-2B86427404E9}" dt="2026-03-01T12:02:49.535" v="9117" actId="47"/>
        <pc:sldMkLst>
          <pc:docMk/>
          <pc:sldMk cId="2495967463" sldId="332"/>
        </pc:sldMkLst>
      </pc:sldChg>
      <pc:sldChg chg="modSp new del mod">
        <pc:chgData name="Pastor Jason Kauranen" userId="e0c3930084765aaa" providerId="LiveId" clId="{A438F859-A371-4CA2-BA51-2B86427404E9}" dt="2026-03-01T12:02:51.025" v="9118" actId="47"/>
        <pc:sldMkLst>
          <pc:docMk/>
          <pc:sldMk cId="2965939691" sldId="333"/>
        </pc:sldMkLst>
      </pc:sldChg>
      <pc:sldChg chg="modSp new del mod">
        <pc:chgData name="Pastor Jason Kauranen" userId="e0c3930084765aaa" providerId="LiveId" clId="{A438F859-A371-4CA2-BA51-2B86427404E9}" dt="2026-03-01T12:02:54.037" v="9119" actId="47"/>
        <pc:sldMkLst>
          <pc:docMk/>
          <pc:sldMk cId="1091655314" sldId="334"/>
        </pc:sldMkLst>
      </pc:sldChg>
      <pc:sldChg chg="modSp new del mod">
        <pc:chgData name="Pastor Jason Kauranen" userId="e0c3930084765aaa" providerId="LiveId" clId="{A438F859-A371-4CA2-BA51-2B86427404E9}" dt="2026-03-01T12:07:57.620" v="9160" actId="47"/>
        <pc:sldMkLst>
          <pc:docMk/>
          <pc:sldMk cId="3653583834" sldId="335"/>
        </pc:sldMkLst>
      </pc:sldChg>
      <pc:sldChg chg="modSp new del mod">
        <pc:chgData name="Pastor Jason Kauranen" userId="e0c3930084765aaa" providerId="LiveId" clId="{A438F859-A371-4CA2-BA51-2B86427404E9}" dt="2026-03-01T12:08:03.332" v="9161" actId="47"/>
        <pc:sldMkLst>
          <pc:docMk/>
          <pc:sldMk cId="726414113" sldId="336"/>
        </pc:sldMkLst>
      </pc:sldChg>
      <pc:sldChg chg="modSp new del mod">
        <pc:chgData name="Pastor Jason Kauranen" userId="e0c3930084765aaa" providerId="LiveId" clId="{A438F859-A371-4CA2-BA51-2B86427404E9}" dt="2026-03-01T12:08:31.696" v="9162" actId="47"/>
        <pc:sldMkLst>
          <pc:docMk/>
          <pc:sldMk cId="461898892" sldId="337"/>
        </pc:sldMkLst>
      </pc:sldChg>
      <pc:sldChg chg="modSp new del mod">
        <pc:chgData name="Pastor Jason Kauranen" userId="e0c3930084765aaa" providerId="LiveId" clId="{A438F859-A371-4CA2-BA51-2B86427404E9}" dt="2026-03-01T12:54:27.925" v="9406" actId="47"/>
        <pc:sldMkLst>
          <pc:docMk/>
          <pc:sldMk cId="2684374665" sldId="338"/>
        </pc:sldMkLst>
      </pc:sldChg>
      <pc:sldChg chg="modSp new del mod">
        <pc:chgData name="Pastor Jason Kauranen" userId="e0c3930084765aaa" providerId="LiveId" clId="{A438F859-A371-4CA2-BA51-2B86427404E9}" dt="2026-03-01T12:09:13.387" v="9163" actId="47"/>
        <pc:sldMkLst>
          <pc:docMk/>
          <pc:sldMk cId="2233717631" sldId="339"/>
        </pc:sldMkLst>
      </pc:sldChg>
      <pc:sldChg chg="modSp new del mod">
        <pc:chgData name="Pastor Jason Kauranen" userId="e0c3930084765aaa" providerId="LiveId" clId="{A438F859-A371-4CA2-BA51-2B86427404E9}" dt="2026-03-01T12:54:29.890" v="9407" actId="47"/>
        <pc:sldMkLst>
          <pc:docMk/>
          <pc:sldMk cId="1863081176" sldId="340"/>
        </pc:sldMkLst>
      </pc:sldChg>
      <pc:sldChg chg="modSp new del mod">
        <pc:chgData name="Pastor Jason Kauranen" userId="e0c3930084765aaa" providerId="LiveId" clId="{A438F859-A371-4CA2-BA51-2B86427404E9}" dt="2026-03-01T12:54:33.981" v="9408" actId="47"/>
        <pc:sldMkLst>
          <pc:docMk/>
          <pc:sldMk cId="2550833964" sldId="341"/>
        </pc:sldMkLst>
      </pc:sldChg>
      <pc:sldChg chg="modSp new del mod">
        <pc:chgData name="Pastor Jason Kauranen" userId="e0c3930084765aaa" providerId="LiveId" clId="{A438F859-A371-4CA2-BA51-2B86427404E9}" dt="2026-03-01T12:54:37.698" v="9409" actId="47"/>
        <pc:sldMkLst>
          <pc:docMk/>
          <pc:sldMk cId="3494070196" sldId="342"/>
        </pc:sldMkLst>
      </pc:sldChg>
      <pc:sldChg chg="modSp new del mod">
        <pc:chgData name="Pastor Jason Kauranen" userId="e0c3930084765aaa" providerId="LiveId" clId="{A438F859-A371-4CA2-BA51-2B86427404E9}" dt="2026-03-01T12:54:41.698" v="9410" actId="47"/>
        <pc:sldMkLst>
          <pc:docMk/>
          <pc:sldMk cId="3406280118" sldId="343"/>
        </pc:sldMkLst>
      </pc:sldChg>
      <pc:sldChg chg="modSp new del mod">
        <pc:chgData name="Pastor Jason Kauranen" userId="e0c3930084765aaa" providerId="LiveId" clId="{A438F859-A371-4CA2-BA51-2B86427404E9}" dt="2026-03-01T12:54:42.980" v="9411" actId="47"/>
        <pc:sldMkLst>
          <pc:docMk/>
          <pc:sldMk cId="1114931853" sldId="344"/>
        </pc:sldMkLst>
      </pc:sldChg>
      <pc:sldChg chg="modSp new del mod">
        <pc:chgData name="Pastor Jason Kauranen" userId="e0c3930084765aaa" providerId="LiveId" clId="{A438F859-A371-4CA2-BA51-2B86427404E9}" dt="2026-03-01T12:54:44.288" v="9412" actId="47"/>
        <pc:sldMkLst>
          <pc:docMk/>
          <pc:sldMk cId="57154558" sldId="345"/>
        </pc:sldMkLst>
      </pc:sldChg>
      <pc:sldChg chg="modSp new del mod">
        <pc:chgData name="Pastor Jason Kauranen" userId="e0c3930084765aaa" providerId="LiveId" clId="{A438F859-A371-4CA2-BA51-2B86427404E9}" dt="2026-03-01T12:54:47.762" v="9413" actId="47"/>
        <pc:sldMkLst>
          <pc:docMk/>
          <pc:sldMk cId="95486478" sldId="346"/>
        </pc:sldMkLst>
      </pc:sldChg>
      <pc:sldChg chg="modSp new del mod">
        <pc:chgData name="Pastor Jason Kauranen" userId="e0c3930084765aaa" providerId="LiveId" clId="{A438F859-A371-4CA2-BA51-2B86427404E9}" dt="2026-03-01T12:54:49.416" v="9414" actId="47"/>
        <pc:sldMkLst>
          <pc:docMk/>
          <pc:sldMk cId="2679037716" sldId="347"/>
        </pc:sldMkLst>
      </pc:sldChg>
      <pc:sldChg chg="modSp new del mod">
        <pc:chgData name="Pastor Jason Kauranen" userId="e0c3930084765aaa" providerId="LiveId" clId="{A438F859-A371-4CA2-BA51-2B86427404E9}" dt="2026-03-01T12:54:52.364" v="9415" actId="47"/>
        <pc:sldMkLst>
          <pc:docMk/>
          <pc:sldMk cId="651209217" sldId="348"/>
        </pc:sldMkLst>
      </pc:sldChg>
      <pc:sldChg chg="modSp new del mod">
        <pc:chgData name="Pastor Jason Kauranen" userId="e0c3930084765aaa" providerId="LiveId" clId="{A438F859-A371-4CA2-BA51-2B86427404E9}" dt="2026-03-01T12:54:56.664" v="9416" actId="47"/>
        <pc:sldMkLst>
          <pc:docMk/>
          <pc:sldMk cId="325496134" sldId="349"/>
        </pc:sldMkLst>
      </pc:sldChg>
      <pc:sldChg chg="modSp new del mod">
        <pc:chgData name="Pastor Jason Kauranen" userId="e0c3930084765aaa" providerId="LiveId" clId="{A438F859-A371-4CA2-BA51-2B86427404E9}" dt="2026-03-01T12:54:59.852" v="9417" actId="47"/>
        <pc:sldMkLst>
          <pc:docMk/>
          <pc:sldMk cId="1641282021" sldId="350"/>
        </pc:sldMkLst>
      </pc:sldChg>
      <pc:sldChg chg="modSp new del mod">
        <pc:chgData name="Pastor Jason Kauranen" userId="e0c3930084765aaa" providerId="LiveId" clId="{A438F859-A371-4CA2-BA51-2B86427404E9}" dt="2026-03-01T12:55:01.903" v="9418" actId="47"/>
        <pc:sldMkLst>
          <pc:docMk/>
          <pc:sldMk cId="3664064765" sldId="351"/>
        </pc:sldMkLst>
      </pc:sldChg>
      <pc:sldChg chg="modSp new del mod">
        <pc:chgData name="Pastor Jason Kauranen" userId="e0c3930084765aaa" providerId="LiveId" clId="{A438F859-A371-4CA2-BA51-2B86427404E9}" dt="2026-03-01T12:55:04.220" v="9419" actId="47"/>
        <pc:sldMkLst>
          <pc:docMk/>
          <pc:sldMk cId="2094675918" sldId="352"/>
        </pc:sldMkLst>
      </pc:sldChg>
      <pc:sldChg chg="modSp new del mod">
        <pc:chgData name="Pastor Jason Kauranen" userId="e0c3930084765aaa" providerId="LiveId" clId="{A438F859-A371-4CA2-BA51-2B86427404E9}" dt="2026-03-01T12:55:07.456" v="9420" actId="47"/>
        <pc:sldMkLst>
          <pc:docMk/>
          <pc:sldMk cId="1746663827" sldId="353"/>
        </pc:sldMkLst>
      </pc:sldChg>
      <pc:sldChg chg="modSp new del mod">
        <pc:chgData name="Pastor Jason Kauranen" userId="e0c3930084765aaa" providerId="LiveId" clId="{A438F859-A371-4CA2-BA51-2B86427404E9}" dt="2026-03-01T12:55:10.760" v="9421" actId="47"/>
        <pc:sldMkLst>
          <pc:docMk/>
          <pc:sldMk cId="3413457018" sldId="354"/>
        </pc:sldMkLst>
      </pc:sldChg>
      <pc:sldChg chg="modSp new mod ord">
        <pc:chgData name="Pastor Jason Kauranen" userId="e0c3930084765aaa" providerId="LiveId" clId="{A438F859-A371-4CA2-BA51-2B86427404E9}" dt="2026-03-01T13:01:41.111" v="9433"/>
        <pc:sldMkLst>
          <pc:docMk/>
          <pc:sldMk cId="1731317335" sldId="355"/>
        </pc:sldMkLst>
        <pc:spChg chg="mod">
          <ac:chgData name="Pastor Jason Kauranen" userId="e0c3930084765aaa" providerId="LiveId" clId="{A438F859-A371-4CA2-BA51-2B86427404E9}" dt="2026-03-01T12:58:18.045" v="9431" actId="20577"/>
          <ac:spMkLst>
            <pc:docMk/>
            <pc:sldMk cId="1731317335" sldId="355"/>
            <ac:spMk id="2" creationId="{CB5722BA-A597-329A-D6B8-C6ED4B168083}"/>
          </ac:spMkLst>
        </pc:spChg>
      </pc:sldChg>
      <pc:sldChg chg="modSp new mod">
        <pc:chgData name="Pastor Jason Kauranen" userId="e0c3930084765aaa" providerId="LiveId" clId="{A438F859-A371-4CA2-BA51-2B86427404E9}" dt="2026-02-22T02:54:44.763" v="9068" actId="20577"/>
        <pc:sldMkLst>
          <pc:docMk/>
          <pc:sldMk cId="1721085253" sldId="356"/>
        </pc:sldMkLst>
        <pc:spChg chg="mod">
          <ac:chgData name="Pastor Jason Kauranen" userId="e0c3930084765aaa" providerId="LiveId" clId="{A438F859-A371-4CA2-BA51-2B86427404E9}" dt="2026-02-22T02:54:44.763" v="9068" actId="20577"/>
          <ac:spMkLst>
            <pc:docMk/>
            <pc:sldMk cId="1721085253" sldId="356"/>
            <ac:spMk id="2" creationId="{CC30F5FD-07CA-10E8-EBB4-D0148E0E564D}"/>
          </ac:spMkLst>
        </pc:spChg>
      </pc:sldChg>
      <pc:sldChg chg="modSp new mod">
        <pc:chgData name="Pastor Jason Kauranen" userId="e0c3930084765aaa" providerId="LiveId" clId="{A438F859-A371-4CA2-BA51-2B86427404E9}" dt="2026-03-01T12:01:25.560" v="9113" actId="20577"/>
        <pc:sldMkLst>
          <pc:docMk/>
          <pc:sldMk cId="3227439888" sldId="357"/>
        </pc:sldMkLst>
        <pc:spChg chg="mod">
          <ac:chgData name="Pastor Jason Kauranen" userId="e0c3930084765aaa" providerId="LiveId" clId="{A438F859-A371-4CA2-BA51-2B86427404E9}" dt="2026-03-01T12:01:25.560" v="9113" actId="20577"/>
          <ac:spMkLst>
            <pc:docMk/>
            <pc:sldMk cId="3227439888" sldId="357"/>
            <ac:spMk id="2" creationId="{4B7B9CC7-250C-9838-0E3F-3C47FC94E33B}"/>
          </ac:spMkLst>
        </pc:spChg>
      </pc:sldChg>
      <pc:sldChg chg="modSp new mod">
        <pc:chgData name="Pastor Jason Kauranen" userId="e0c3930084765aaa" providerId="LiveId" clId="{A438F859-A371-4CA2-BA51-2B86427404E9}" dt="2026-03-01T12:06:24.637" v="9159" actId="20577"/>
        <pc:sldMkLst>
          <pc:docMk/>
          <pc:sldMk cId="2465794160" sldId="358"/>
        </pc:sldMkLst>
        <pc:spChg chg="mod">
          <ac:chgData name="Pastor Jason Kauranen" userId="e0c3930084765aaa" providerId="LiveId" clId="{A438F859-A371-4CA2-BA51-2B86427404E9}" dt="2026-03-01T12:06:24.637" v="9159" actId="20577"/>
          <ac:spMkLst>
            <pc:docMk/>
            <pc:sldMk cId="2465794160" sldId="358"/>
            <ac:spMk id="2" creationId="{B97718BA-6E27-40A5-EF35-A6D1EF7B19FF}"/>
          </ac:spMkLst>
        </pc:spChg>
      </pc:sldChg>
      <pc:sldChg chg="modSp new mod">
        <pc:chgData name="Pastor Jason Kauranen" userId="e0c3930084765aaa" providerId="LiveId" clId="{A438F859-A371-4CA2-BA51-2B86427404E9}" dt="2026-03-01T12:11:33.117" v="9193" actId="20577"/>
        <pc:sldMkLst>
          <pc:docMk/>
          <pc:sldMk cId="1091923756" sldId="359"/>
        </pc:sldMkLst>
        <pc:spChg chg="mod">
          <ac:chgData name="Pastor Jason Kauranen" userId="e0c3930084765aaa" providerId="LiveId" clId="{A438F859-A371-4CA2-BA51-2B86427404E9}" dt="2026-03-01T12:11:33.117" v="9193" actId="20577"/>
          <ac:spMkLst>
            <pc:docMk/>
            <pc:sldMk cId="1091923756" sldId="359"/>
            <ac:spMk id="2" creationId="{2C04FE0B-5096-7781-307B-F900FD876F7B}"/>
          </ac:spMkLst>
        </pc:spChg>
      </pc:sldChg>
      <pc:sldChg chg="modSp new mod">
        <pc:chgData name="Pastor Jason Kauranen" userId="e0c3930084765aaa" providerId="LiveId" clId="{A438F859-A371-4CA2-BA51-2B86427404E9}" dt="2026-03-01T12:20:46.779" v="9243" actId="115"/>
        <pc:sldMkLst>
          <pc:docMk/>
          <pc:sldMk cId="3170386855" sldId="360"/>
        </pc:sldMkLst>
        <pc:spChg chg="mod">
          <ac:chgData name="Pastor Jason Kauranen" userId="e0c3930084765aaa" providerId="LiveId" clId="{A438F859-A371-4CA2-BA51-2B86427404E9}" dt="2026-03-01T12:20:46.779" v="9243" actId="115"/>
          <ac:spMkLst>
            <pc:docMk/>
            <pc:sldMk cId="3170386855" sldId="360"/>
            <ac:spMk id="2" creationId="{9217CBDF-31D2-98AA-6BE6-6F7CFB563785}"/>
          </ac:spMkLst>
        </pc:spChg>
      </pc:sldChg>
      <pc:sldChg chg="modSp new mod">
        <pc:chgData name="Pastor Jason Kauranen" userId="e0c3930084765aaa" providerId="LiveId" clId="{A438F859-A371-4CA2-BA51-2B86427404E9}" dt="2026-03-01T12:15:10.187" v="9205" actId="20577"/>
        <pc:sldMkLst>
          <pc:docMk/>
          <pc:sldMk cId="988531252" sldId="361"/>
        </pc:sldMkLst>
        <pc:spChg chg="mod">
          <ac:chgData name="Pastor Jason Kauranen" userId="e0c3930084765aaa" providerId="LiveId" clId="{A438F859-A371-4CA2-BA51-2B86427404E9}" dt="2026-03-01T12:15:10.187" v="9205" actId="20577"/>
          <ac:spMkLst>
            <pc:docMk/>
            <pc:sldMk cId="988531252" sldId="361"/>
            <ac:spMk id="2" creationId="{4425F1AD-F3DB-D8FB-2AF6-50936B53DCD8}"/>
          </ac:spMkLst>
        </pc:spChg>
      </pc:sldChg>
      <pc:sldChg chg="modSp new mod">
        <pc:chgData name="Pastor Jason Kauranen" userId="e0c3930084765aaa" providerId="LiveId" clId="{A438F859-A371-4CA2-BA51-2B86427404E9}" dt="2026-03-01T12:15:43.381" v="9212" actId="20577"/>
        <pc:sldMkLst>
          <pc:docMk/>
          <pc:sldMk cId="2041147302" sldId="362"/>
        </pc:sldMkLst>
        <pc:spChg chg="mod">
          <ac:chgData name="Pastor Jason Kauranen" userId="e0c3930084765aaa" providerId="LiveId" clId="{A438F859-A371-4CA2-BA51-2B86427404E9}" dt="2026-03-01T12:15:43.381" v="9212" actId="20577"/>
          <ac:spMkLst>
            <pc:docMk/>
            <pc:sldMk cId="2041147302" sldId="362"/>
            <ac:spMk id="2" creationId="{D9C18FF1-50FB-A617-60F0-B261D7CFAEDB}"/>
          </ac:spMkLst>
        </pc:spChg>
      </pc:sldChg>
      <pc:sldChg chg="modSp new mod">
        <pc:chgData name="Pastor Jason Kauranen" userId="e0c3930084765aaa" providerId="LiveId" clId="{A438F859-A371-4CA2-BA51-2B86427404E9}" dt="2026-03-01T12:16:30.444" v="9215" actId="20577"/>
        <pc:sldMkLst>
          <pc:docMk/>
          <pc:sldMk cId="3696556855" sldId="363"/>
        </pc:sldMkLst>
        <pc:spChg chg="mod">
          <ac:chgData name="Pastor Jason Kauranen" userId="e0c3930084765aaa" providerId="LiveId" clId="{A438F859-A371-4CA2-BA51-2B86427404E9}" dt="2026-03-01T12:16:30.444" v="9215" actId="20577"/>
          <ac:spMkLst>
            <pc:docMk/>
            <pc:sldMk cId="3696556855" sldId="363"/>
            <ac:spMk id="2" creationId="{D73ED244-5E2F-C797-A311-1CDB54768586}"/>
          </ac:spMkLst>
        </pc:spChg>
      </pc:sldChg>
      <pc:sldChg chg="modSp new mod">
        <pc:chgData name="Pastor Jason Kauranen" userId="e0c3930084765aaa" providerId="LiveId" clId="{A438F859-A371-4CA2-BA51-2B86427404E9}" dt="2026-03-01T12:19:35.100" v="9235" actId="20577"/>
        <pc:sldMkLst>
          <pc:docMk/>
          <pc:sldMk cId="584098489" sldId="364"/>
        </pc:sldMkLst>
        <pc:spChg chg="mod">
          <ac:chgData name="Pastor Jason Kauranen" userId="e0c3930084765aaa" providerId="LiveId" clId="{A438F859-A371-4CA2-BA51-2B86427404E9}" dt="2026-03-01T12:19:35.100" v="9235" actId="20577"/>
          <ac:spMkLst>
            <pc:docMk/>
            <pc:sldMk cId="584098489" sldId="364"/>
            <ac:spMk id="2" creationId="{2F87AD37-DF13-66A5-A158-23E60A9064AA}"/>
          </ac:spMkLst>
        </pc:spChg>
      </pc:sldChg>
      <pc:sldChg chg="modSp new mod">
        <pc:chgData name="Pastor Jason Kauranen" userId="e0c3930084765aaa" providerId="LiveId" clId="{A438F859-A371-4CA2-BA51-2B86427404E9}" dt="2026-03-01T12:20:19.261" v="9240" actId="115"/>
        <pc:sldMkLst>
          <pc:docMk/>
          <pc:sldMk cId="1009647330" sldId="365"/>
        </pc:sldMkLst>
        <pc:spChg chg="mod">
          <ac:chgData name="Pastor Jason Kauranen" userId="e0c3930084765aaa" providerId="LiveId" clId="{A438F859-A371-4CA2-BA51-2B86427404E9}" dt="2026-03-01T12:20:19.261" v="9240" actId="115"/>
          <ac:spMkLst>
            <pc:docMk/>
            <pc:sldMk cId="1009647330" sldId="365"/>
            <ac:spMk id="2" creationId="{FFC38902-1542-8FE7-1C81-E36790CA9C6C}"/>
          </ac:spMkLst>
        </pc:spChg>
      </pc:sldChg>
      <pc:sldChg chg="modSp new mod">
        <pc:chgData name="Pastor Jason Kauranen" userId="e0c3930084765aaa" providerId="LiveId" clId="{A438F859-A371-4CA2-BA51-2B86427404E9}" dt="2026-03-01T12:21:37.919" v="9256" actId="20577"/>
        <pc:sldMkLst>
          <pc:docMk/>
          <pc:sldMk cId="4217428932" sldId="366"/>
        </pc:sldMkLst>
        <pc:spChg chg="mod">
          <ac:chgData name="Pastor Jason Kauranen" userId="e0c3930084765aaa" providerId="LiveId" clId="{A438F859-A371-4CA2-BA51-2B86427404E9}" dt="2026-03-01T12:21:37.919" v="9256" actId="20577"/>
          <ac:spMkLst>
            <pc:docMk/>
            <pc:sldMk cId="4217428932" sldId="366"/>
            <ac:spMk id="2" creationId="{66629FE4-B5CC-366E-A503-D21D0556D6B4}"/>
          </ac:spMkLst>
        </pc:spChg>
      </pc:sldChg>
      <pc:sldChg chg="modSp new mod">
        <pc:chgData name="Pastor Jason Kauranen" userId="e0c3930084765aaa" providerId="LiveId" clId="{A438F859-A371-4CA2-BA51-2B86427404E9}" dt="2026-03-01T12:29:54.922" v="9294" actId="20577"/>
        <pc:sldMkLst>
          <pc:docMk/>
          <pc:sldMk cId="2355557651" sldId="367"/>
        </pc:sldMkLst>
        <pc:spChg chg="mod">
          <ac:chgData name="Pastor Jason Kauranen" userId="e0c3930084765aaa" providerId="LiveId" clId="{A438F859-A371-4CA2-BA51-2B86427404E9}" dt="2026-03-01T12:29:54.922" v="9294" actId="20577"/>
          <ac:spMkLst>
            <pc:docMk/>
            <pc:sldMk cId="2355557651" sldId="367"/>
            <ac:spMk id="2" creationId="{D33C9FF6-8209-4100-5CA2-FD9964CD5D99}"/>
          </ac:spMkLst>
        </pc:spChg>
      </pc:sldChg>
      <pc:sldChg chg="modSp new mod ord">
        <pc:chgData name="Pastor Jason Kauranen" userId="e0c3930084765aaa" providerId="LiveId" clId="{A438F859-A371-4CA2-BA51-2B86427404E9}" dt="2026-03-01T12:18:34.833" v="9226"/>
        <pc:sldMkLst>
          <pc:docMk/>
          <pc:sldMk cId="434662712" sldId="368"/>
        </pc:sldMkLst>
        <pc:spChg chg="mod">
          <ac:chgData name="Pastor Jason Kauranen" userId="e0c3930084765aaa" providerId="LiveId" clId="{A438F859-A371-4CA2-BA51-2B86427404E9}" dt="2026-03-01T12:18:12.329" v="9224" actId="20577"/>
          <ac:spMkLst>
            <pc:docMk/>
            <pc:sldMk cId="434662712" sldId="368"/>
            <ac:spMk id="2" creationId="{AFAE9761-294B-FF61-85E4-7153380CFCE5}"/>
          </ac:spMkLst>
        </pc:spChg>
      </pc:sldChg>
      <pc:sldChg chg="modSp new mod">
        <pc:chgData name="Pastor Jason Kauranen" userId="e0c3930084765aaa" providerId="LiveId" clId="{A438F859-A371-4CA2-BA51-2B86427404E9}" dt="2026-03-01T12:22:15.838" v="9260" actId="20577"/>
        <pc:sldMkLst>
          <pc:docMk/>
          <pc:sldMk cId="2764186743" sldId="369"/>
        </pc:sldMkLst>
        <pc:spChg chg="mod">
          <ac:chgData name="Pastor Jason Kauranen" userId="e0c3930084765aaa" providerId="LiveId" clId="{A438F859-A371-4CA2-BA51-2B86427404E9}" dt="2026-03-01T12:22:15.838" v="9260" actId="20577"/>
          <ac:spMkLst>
            <pc:docMk/>
            <pc:sldMk cId="2764186743" sldId="369"/>
            <ac:spMk id="2" creationId="{5906A667-4411-DE7F-4AFF-6584CF97AC45}"/>
          </ac:spMkLst>
        </pc:spChg>
      </pc:sldChg>
      <pc:sldChg chg="modSp new mod">
        <pc:chgData name="Pastor Jason Kauranen" userId="e0c3930084765aaa" providerId="LiveId" clId="{A438F859-A371-4CA2-BA51-2B86427404E9}" dt="2026-03-01T12:22:39.635" v="9262"/>
        <pc:sldMkLst>
          <pc:docMk/>
          <pc:sldMk cId="373248794" sldId="370"/>
        </pc:sldMkLst>
        <pc:spChg chg="mod">
          <ac:chgData name="Pastor Jason Kauranen" userId="e0c3930084765aaa" providerId="LiveId" clId="{A438F859-A371-4CA2-BA51-2B86427404E9}" dt="2026-03-01T12:22:39.635" v="9262"/>
          <ac:spMkLst>
            <pc:docMk/>
            <pc:sldMk cId="373248794" sldId="370"/>
            <ac:spMk id="2" creationId="{F9DD93EB-38FB-0269-EF96-7B06B4F36D95}"/>
          </ac:spMkLst>
        </pc:spChg>
      </pc:sldChg>
      <pc:sldChg chg="modSp new mod">
        <pc:chgData name="Pastor Jason Kauranen" userId="e0c3930084765aaa" providerId="LiveId" clId="{A438F859-A371-4CA2-BA51-2B86427404E9}" dt="2026-03-01T12:25:34.484" v="9264"/>
        <pc:sldMkLst>
          <pc:docMk/>
          <pc:sldMk cId="1851678034" sldId="371"/>
        </pc:sldMkLst>
        <pc:spChg chg="mod">
          <ac:chgData name="Pastor Jason Kauranen" userId="e0c3930084765aaa" providerId="LiveId" clId="{A438F859-A371-4CA2-BA51-2B86427404E9}" dt="2026-03-01T12:25:34.484" v="9264"/>
          <ac:spMkLst>
            <pc:docMk/>
            <pc:sldMk cId="1851678034" sldId="371"/>
            <ac:spMk id="2" creationId="{4456E45D-A528-0FBA-BD4C-FA67C667DC3B}"/>
          </ac:spMkLst>
        </pc:spChg>
      </pc:sldChg>
      <pc:sldChg chg="modSp new mod">
        <pc:chgData name="Pastor Jason Kauranen" userId="e0c3930084765aaa" providerId="LiveId" clId="{A438F859-A371-4CA2-BA51-2B86427404E9}" dt="2026-03-01T12:28:27.600" v="9283" actId="115"/>
        <pc:sldMkLst>
          <pc:docMk/>
          <pc:sldMk cId="2341297266" sldId="372"/>
        </pc:sldMkLst>
        <pc:spChg chg="mod">
          <ac:chgData name="Pastor Jason Kauranen" userId="e0c3930084765aaa" providerId="LiveId" clId="{A438F859-A371-4CA2-BA51-2B86427404E9}" dt="2026-03-01T12:28:27.600" v="9283" actId="115"/>
          <ac:spMkLst>
            <pc:docMk/>
            <pc:sldMk cId="2341297266" sldId="372"/>
            <ac:spMk id="2" creationId="{1F84A046-534D-2B1C-D029-B1B7A1DB4C78}"/>
          </ac:spMkLst>
        </pc:spChg>
      </pc:sldChg>
      <pc:sldChg chg="modSp new mod">
        <pc:chgData name="Pastor Jason Kauranen" userId="e0c3930084765aaa" providerId="LiveId" clId="{A438F859-A371-4CA2-BA51-2B86427404E9}" dt="2026-03-01T12:31:03.627" v="9302" actId="20577"/>
        <pc:sldMkLst>
          <pc:docMk/>
          <pc:sldMk cId="151268215" sldId="373"/>
        </pc:sldMkLst>
        <pc:spChg chg="mod">
          <ac:chgData name="Pastor Jason Kauranen" userId="e0c3930084765aaa" providerId="LiveId" clId="{A438F859-A371-4CA2-BA51-2B86427404E9}" dt="2026-03-01T12:31:03.627" v="9302" actId="20577"/>
          <ac:spMkLst>
            <pc:docMk/>
            <pc:sldMk cId="151268215" sldId="373"/>
            <ac:spMk id="2" creationId="{07C2C861-90A8-7A82-8FA0-A2EABDD75281}"/>
          </ac:spMkLst>
        </pc:spChg>
      </pc:sldChg>
      <pc:sldChg chg="modSp new mod">
        <pc:chgData name="Pastor Jason Kauranen" userId="e0c3930084765aaa" providerId="LiveId" clId="{A438F859-A371-4CA2-BA51-2B86427404E9}" dt="2026-03-01T12:33:00.459" v="9308" actId="313"/>
        <pc:sldMkLst>
          <pc:docMk/>
          <pc:sldMk cId="2109187901" sldId="374"/>
        </pc:sldMkLst>
        <pc:spChg chg="mod">
          <ac:chgData name="Pastor Jason Kauranen" userId="e0c3930084765aaa" providerId="LiveId" clId="{A438F859-A371-4CA2-BA51-2B86427404E9}" dt="2026-03-01T12:33:00.459" v="9308" actId="313"/>
          <ac:spMkLst>
            <pc:docMk/>
            <pc:sldMk cId="2109187901" sldId="374"/>
            <ac:spMk id="2" creationId="{5F301BB9-E6A6-4FB0-7190-9738F2A61E92}"/>
          </ac:spMkLst>
        </pc:spChg>
      </pc:sldChg>
      <pc:sldChg chg="modSp new mod">
        <pc:chgData name="Pastor Jason Kauranen" userId="e0c3930084765aaa" providerId="LiveId" clId="{A438F859-A371-4CA2-BA51-2B86427404E9}" dt="2026-03-01T12:33:34.996" v="9312" actId="20577"/>
        <pc:sldMkLst>
          <pc:docMk/>
          <pc:sldMk cId="2349186151" sldId="375"/>
        </pc:sldMkLst>
        <pc:spChg chg="mod">
          <ac:chgData name="Pastor Jason Kauranen" userId="e0c3930084765aaa" providerId="LiveId" clId="{A438F859-A371-4CA2-BA51-2B86427404E9}" dt="2026-03-01T12:33:34.996" v="9312" actId="20577"/>
          <ac:spMkLst>
            <pc:docMk/>
            <pc:sldMk cId="2349186151" sldId="375"/>
            <ac:spMk id="2" creationId="{6326952A-CA6E-B48B-B161-1D884B4AEF24}"/>
          </ac:spMkLst>
        </pc:spChg>
      </pc:sldChg>
      <pc:sldChg chg="modSp new mod">
        <pc:chgData name="Pastor Jason Kauranen" userId="e0c3930084765aaa" providerId="LiveId" clId="{A438F859-A371-4CA2-BA51-2B86427404E9}" dt="2026-03-01T12:40:18.819" v="9352" actId="20577"/>
        <pc:sldMkLst>
          <pc:docMk/>
          <pc:sldMk cId="1705712015" sldId="376"/>
        </pc:sldMkLst>
        <pc:spChg chg="mod">
          <ac:chgData name="Pastor Jason Kauranen" userId="e0c3930084765aaa" providerId="LiveId" clId="{A438F859-A371-4CA2-BA51-2B86427404E9}" dt="2026-03-01T12:40:18.819" v="9352" actId="20577"/>
          <ac:spMkLst>
            <pc:docMk/>
            <pc:sldMk cId="1705712015" sldId="376"/>
            <ac:spMk id="2" creationId="{B184CCD2-71A2-1EEA-953E-E42753C7FAFD}"/>
          </ac:spMkLst>
        </pc:spChg>
      </pc:sldChg>
      <pc:sldChg chg="modSp new mod">
        <pc:chgData name="Pastor Jason Kauranen" userId="e0c3930084765aaa" providerId="LiveId" clId="{A438F859-A371-4CA2-BA51-2B86427404E9}" dt="2026-03-01T12:41:07.437" v="9358"/>
        <pc:sldMkLst>
          <pc:docMk/>
          <pc:sldMk cId="1442965800" sldId="377"/>
        </pc:sldMkLst>
        <pc:spChg chg="mod">
          <ac:chgData name="Pastor Jason Kauranen" userId="e0c3930084765aaa" providerId="LiveId" clId="{A438F859-A371-4CA2-BA51-2B86427404E9}" dt="2026-03-01T12:41:07.437" v="9358"/>
          <ac:spMkLst>
            <pc:docMk/>
            <pc:sldMk cId="1442965800" sldId="377"/>
            <ac:spMk id="2" creationId="{E351B138-BC64-3F36-B8B2-89EF2ECA90D4}"/>
          </ac:spMkLst>
        </pc:spChg>
      </pc:sldChg>
      <pc:sldChg chg="modSp new mod">
        <pc:chgData name="Pastor Jason Kauranen" userId="e0c3930084765aaa" providerId="LiveId" clId="{A438F859-A371-4CA2-BA51-2B86427404E9}" dt="2026-03-01T12:41:44.928" v="9361" actId="20577"/>
        <pc:sldMkLst>
          <pc:docMk/>
          <pc:sldMk cId="809927416" sldId="378"/>
        </pc:sldMkLst>
        <pc:spChg chg="mod">
          <ac:chgData name="Pastor Jason Kauranen" userId="e0c3930084765aaa" providerId="LiveId" clId="{A438F859-A371-4CA2-BA51-2B86427404E9}" dt="2026-03-01T12:41:44.928" v="9361" actId="20577"/>
          <ac:spMkLst>
            <pc:docMk/>
            <pc:sldMk cId="809927416" sldId="378"/>
            <ac:spMk id="2" creationId="{6CE969EB-C834-8761-7033-1CE2E9BD4D93}"/>
          </ac:spMkLst>
        </pc:spChg>
      </pc:sldChg>
      <pc:sldChg chg="modSp new mod">
        <pc:chgData name="Pastor Jason Kauranen" userId="e0c3930084765aaa" providerId="LiveId" clId="{A438F859-A371-4CA2-BA51-2B86427404E9}" dt="2026-03-01T12:43:42.966" v="9369" actId="255"/>
        <pc:sldMkLst>
          <pc:docMk/>
          <pc:sldMk cId="3269523152" sldId="379"/>
        </pc:sldMkLst>
        <pc:spChg chg="mod">
          <ac:chgData name="Pastor Jason Kauranen" userId="e0c3930084765aaa" providerId="LiveId" clId="{A438F859-A371-4CA2-BA51-2B86427404E9}" dt="2026-03-01T12:43:42.966" v="9369" actId="255"/>
          <ac:spMkLst>
            <pc:docMk/>
            <pc:sldMk cId="3269523152" sldId="379"/>
            <ac:spMk id="2" creationId="{9B4D7716-7760-BADC-21A0-DA514BEDD1F0}"/>
          </ac:spMkLst>
        </pc:spChg>
      </pc:sldChg>
      <pc:sldChg chg="modSp new mod">
        <pc:chgData name="Pastor Jason Kauranen" userId="e0c3930084765aaa" providerId="LiveId" clId="{A438F859-A371-4CA2-BA51-2B86427404E9}" dt="2026-03-01T12:53:40.338" v="9405" actId="20577"/>
        <pc:sldMkLst>
          <pc:docMk/>
          <pc:sldMk cId="3731363978" sldId="380"/>
        </pc:sldMkLst>
        <pc:spChg chg="mod">
          <ac:chgData name="Pastor Jason Kauranen" userId="e0c3930084765aaa" providerId="LiveId" clId="{A438F859-A371-4CA2-BA51-2B86427404E9}" dt="2026-03-01T12:53:40.338" v="9405" actId="20577"/>
          <ac:spMkLst>
            <pc:docMk/>
            <pc:sldMk cId="3731363978" sldId="380"/>
            <ac:spMk id="2" creationId="{218C25AF-3A2F-16E4-7DD2-B206F8C9B961}"/>
          </ac:spMkLst>
        </pc:spChg>
      </pc:sldChg>
      <pc:sldChg chg="modSp new mod">
        <pc:chgData name="Pastor Jason Kauranen" userId="e0c3930084765aaa" providerId="LiveId" clId="{A438F859-A371-4CA2-BA51-2B86427404E9}" dt="2026-03-01T12:44:39.294" v="9374"/>
        <pc:sldMkLst>
          <pc:docMk/>
          <pc:sldMk cId="1694252177" sldId="381"/>
        </pc:sldMkLst>
        <pc:spChg chg="mod">
          <ac:chgData name="Pastor Jason Kauranen" userId="e0c3930084765aaa" providerId="LiveId" clId="{A438F859-A371-4CA2-BA51-2B86427404E9}" dt="2026-03-01T12:44:39.294" v="9374"/>
          <ac:spMkLst>
            <pc:docMk/>
            <pc:sldMk cId="1694252177" sldId="381"/>
            <ac:spMk id="2" creationId="{25533737-2CB5-9343-B797-8DC13E10D379}"/>
          </ac:spMkLst>
        </pc:spChg>
      </pc:sldChg>
      <pc:sldChg chg="modSp new mod">
        <pc:chgData name="Pastor Jason Kauranen" userId="e0c3930084765aaa" providerId="LiveId" clId="{A438F859-A371-4CA2-BA51-2B86427404E9}" dt="2026-03-01T12:47:25.337" v="9379" actId="20577"/>
        <pc:sldMkLst>
          <pc:docMk/>
          <pc:sldMk cId="1397559723" sldId="382"/>
        </pc:sldMkLst>
        <pc:spChg chg="mod">
          <ac:chgData name="Pastor Jason Kauranen" userId="e0c3930084765aaa" providerId="LiveId" clId="{A438F859-A371-4CA2-BA51-2B86427404E9}" dt="2026-03-01T12:47:25.337" v="9379" actId="20577"/>
          <ac:spMkLst>
            <pc:docMk/>
            <pc:sldMk cId="1397559723" sldId="382"/>
            <ac:spMk id="2" creationId="{7D98D52E-65C6-9500-D4A2-8FFDE913189A}"/>
          </ac:spMkLst>
        </pc:spChg>
      </pc:sldChg>
      <pc:sldChg chg="modSp new mod">
        <pc:chgData name="Pastor Jason Kauranen" userId="e0c3930084765aaa" providerId="LiveId" clId="{A438F859-A371-4CA2-BA51-2B86427404E9}" dt="2026-03-01T12:48:53.873" v="9383" actId="20577"/>
        <pc:sldMkLst>
          <pc:docMk/>
          <pc:sldMk cId="734809525" sldId="383"/>
        </pc:sldMkLst>
        <pc:spChg chg="mod">
          <ac:chgData name="Pastor Jason Kauranen" userId="e0c3930084765aaa" providerId="LiveId" clId="{A438F859-A371-4CA2-BA51-2B86427404E9}" dt="2026-03-01T12:48:53.873" v="9383" actId="20577"/>
          <ac:spMkLst>
            <pc:docMk/>
            <pc:sldMk cId="734809525" sldId="383"/>
            <ac:spMk id="2" creationId="{DFB1D935-8DB8-FC90-FACD-3700BCF78D34}"/>
          </ac:spMkLst>
        </pc:spChg>
      </pc:sldChg>
      <pc:sldChg chg="modSp new mod">
        <pc:chgData name="Pastor Jason Kauranen" userId="e0c3930084765aaa" providerId="LiveId" clId="{A438F859-A371-4CA2-BA51-2B86427404E9}" dt="2026-03-01T12:51:23.899" v="9395" actId="20577"/>
        <pc:sldMkLst>
          <pc:docMk/>
          <pc:sldMk cId="471081539" sldId="384"/>
        </pc:sldMkLst>
        <pc:spChg chg="mod">
          <ac:chgData name="Pastor Jason Kauranen" userId="e0c3930084765aaa" providerId="LiveId" clId="{A438F859-A371-4CA2-BA51-2B86427404E9}" dt="2026-03-01T12:51:23.899" v="9395" actId="20577"/>
          <ac:spMkLst>
            <pc:docMk/>
            <pc:sldMk cId="471081539" sldId="384"/>
            <ac:spMk id="2" creationId="{8537A51B-DD04-2E62-30AF-AD6B94D16C01}"/>
          </ac:spMkLst>
        </pc:spChg>
      </pc:sldChg>
      <pc:sldChg chg="modSp new mod">
        <pc:chgData name="Pastor Jason Kauranen" userId="e0c3930084765aaa" providerId="LiveId" clId="{A438F859-A371-4CA2-BA51-2B86427404E9}" dt="2026-03-01T12:51:46.396" v="9397"/>
        <pc:sldMkLst>
          <pc:docMk/>
          <pc:sldMk cId="3865985377" sldId="385"/>
        </pc:sldMkLst>
        <pc:spChg chg="mod">
          <ac:chgData name="Pastor Jason Kauranen" userId="e0c3930084765aaa" providerId="LiveId" clId="{A438F859-A371-4CA2-BA51-2B86427404E9}" dt="2026-03-01T12:51:46.396" v="9397"/>
          <ac:spMkLst>
            <pc:docMk/>
            <pc:sldMk cId="3865985377" sldId="385"/>
            <ac:spMk id="2" creationId="{3E73801D-E175-E9B7-B73D-B4E59FAE8E90}"/>
          </ac:spMkLst>
        </pc:spChg>
      </pc:sldChg>
      <pc:sldChg chg="modSp new mod">
        <pc:chgData name="Pastor Jason Kauranen" userId="e0c3930084765aaa" providerId="LiveId" clId="{A438F859-A371-4CA2-BA51-2B86427404E9}" dt="2026-03-01T12:52:38.512" v="9399"/>
        <pc:sldMkLst>
          <pc:docMk/>
          <pc:sldMk cId="1811248028" sldId="386"/>
        </pc:sldMkLst>
        <pc:spChg chg="mod">
          <ac:chgData name="Pastor Jason Kauranen" userId="e0c3930084765aaa" providerId="LiveId" clId="{A438F859-A371-4CA2-BA51-2B86427404E9}" dt="2026-03-01T12:52:38.512" v="9399"/>
          <ac:spMkLst>
            <pc:docMk/>
            <pc:sldMk cId="1811248028" sldId="386"/>
            <ac:spMk id="2" creationId="{F4482A80-F02F-6029-A082-60FAE0928E0A}"/>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2"/>
        <p:cNvGrpSpPr/>
        <p:nvPr/>
      </p:nvGrpSpPr>
      <p:grpSpPr>
        <a:xfrm>
          <a:off x="0" y="0"/>
          <a:ext cx="0" cy="0"/>
          <a:chOff x="0" y="0"/>
          <a:chExt cx="0" cy="0"/>
        </a:xfrm>
      </p:grpSpPr>
      <p:sp>
        <p:nvSpPr>
          <p:cNvPr id="3" name="Google Shape;3;n"/>
          <p:cNvSpPr/>
          <p:nvPr/>
        </p:nvSpPr>
        <p:spPr>
          <a:xfrm>
            <a:off x="0" y="0"/>
            <a:ext cx="7315200" cy="9601200"/>
          </a:xfrm>
          <a:prstGeom prst="roundRect">
            <a:avLst>
              <a:gd name="adj" fmla="val 23"/>
            </a:avLst>
          </a:prstGeom>
          <a:solidFill>
            <a:srgbClr val="FFFFF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4400" b="1">
              <a:solidFill>
                <a:srgbClr val="FFFFFF"/>
              </a:solidFill>
              <a:latin typeface="Arial"/>
              <a:ea typeface="Arial"/>
              <a:cs typeface="Arial"/>
              <a:sym typeface="Arial"/>
            </a:endParaRPr>
          </a:p>
        </p:txBody>
      </p:sp>
      <p:sp>
        <p:nvSpPr>
          <p:cNvPr id="4" name="Google Shape;4;n"/>
          <p:cNvSpPr>
            <a:spLocks noGrp="1" noRot="1" noChangeAspect="1"/>
          </p:cNvSpPr>
          <p:nvPr>
            <p:ph type="sldImg" idx="2"/>
          </p:nvPr>
        </p:nvSpPr>
        <p:spPr>
          <a:xfrm>
            <a:off x="-15036800" y="-12385675"/>
            <a:ext cx="17483138" cy="1311275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5" name="Google Shape;5;n"/>
          <p:cNvSpPr txBox="1">
            <a:spLocks noGrp="1"/>
          </p:cNvSpPr>
          <p:nvPr>
            <p:ph type="body" idx="1"/>
          </p:nvPr>
        </p:nvSpPr>
        <p:spPr>
          <a:xfrm>
            <a:off x="731838" y="4560888"/>
            <a:ext cx="5848350" cy="4318000"/>
          </a:xfrm>
          <a:prstGeom prst="rect">
            <a:avLst/>
          </a:prstGeom>
          <a:noFill/>
          <a:ln>
            <a:noFill/>
          </a:ln>
        </p:spPr>
        <p:txBody>
          <a:bodyPr spcFirstLastPara="1" wrap="square" lIns="0" tIns="0" rIns="0" bIns="0" anchor="t" anchorCtr="0">
            <a:noAutofit/>
          </a:bodyPr>
          <a:lstStyle>
            <a:lvl1pPr marL="457200" marR="0" lvl="0" indent="-228600" algn="l" rtl="0">
              <a:spcBef>
                <a:spcPts val="360"/>
              </a:spcBef>
              <a:spcAft>
                <a:spcPts val="0"/>
              </a:spcAft>
              <a:buSzPts val="1400"/>
              <a:buNone/>
              <a:defRPr sz="1200" b="0" i="0" u="none" strike="noStrike" cap="none">
                <a:solidFill>
                  <a:srgbClr val="000000"/>
                </a:solidFill>
                <a:latin typeface="Times New Roman"/>
                <a:ea typeface="Times New Roman"/>
                <a:cs typeface="Times New Roman"/>
                <a:sym typeface="Times New Roman"/>
              </a:defRPr>
            </a:lvl1pPr>
            <a:lvl2pPr marL="914400" marR="0" lvl="1" indent="-228600" algn="l" rtl="0">
              <a:spcBef>
                <a:spcPts val="360"/>
              </a:spcBef>
              <a:spcAft>
                <a:spcPts val="0"/>
              </a:spcAft>
              <a:buSzPts val="1400"/>
              <a:buNone/>
              <a:defRPr sz="1200" b="0" i="0" u="none" strike="noStrike" cap="none">
                <a:solidFill>
                  <a:srgbClr val="000000"/>
                </a:solidFill>
                <a:latin typeface="Times New Roman"/>
                <a:ea typeface="Times New Roman"/>
                <a:cs typeface="Times New Roman"/>
                <a:sym typeface="Times New Roman"/>
              </a:defRPr>
            </a:lvl2pPr>
            <a:lvl3pPr marL="1371600" marR="0" lvl="2" indent="-228600" algn="l" rtl="0">
              <a:spcBef>
                <a:spcPts val="360"/>
              </a:spcBef>
              <a:spcAft>
                <a:spcPts val="0"/>
              </a:spcAft>
              <a:buSzPts val="1400"/>
              <a:buNone/>
              <a:defRPr sz="1200" b="0" i="0" u="none" strike="noStrike" cap="none">
                <a:solidFill>
                  <a:srgbClr val="000000"/>
                </a:solidFill>
                <a:latin typeface="Times New Roman"/>
                <a:ea typeface="Times New Roman"/>
                <a:cs typeface="Times New Roman"/>
                <a:sym typeface="Times New Roman"/>
              </a:defRPr>
            </a:lvl3pPr>
            <a:lvl4pPr marL="1828800" marR="0" lvl="3" indent="-228600" algn="l" rtl="0">
              <a:spcBef>
                <a:spcPts val="360"/>
              </a:spcBef>
              <a:spcAft>
                <a:spcPts val="0"/>
              </a:spcAft>
              <a:buSzPts val="1400"/>
              <a:buNone/>
              <a:defRPr sz="1200" b="0" i="0" u="none" strike="noStrike" cap="none">
                <a:solidFill>
                  <a:srgbClr val="000000"/>
                </a:solidFill>
                <a:latin typeface="Times New Roman"/>
                <a:ea typeface="Times New Roman"/>
                <a:cs typeface="Times New Roman"/>
                <a:sym typeface="Times New Roman"/>
              </a:defRPr>
            </a:lvl4pPr>
            <a:lvl5pPr marL="2286000" marR="0" lvl="4" indent="-228600" algn="l" rtl="0">
              <a:spcBef>
                <a:spcPts val="360"/>
              </a:spcBef>
              <a:spcAft>
                <a:spcPts val="0"/>
              </a:spcAft>
              <a:buSzPts val="1400"/>
              <a:buNone/>
              <a:defRPr sz="1200" b="0" i="0" u="none" strike="noStrike" cap="none">
                <a:solidFill>
                  <a:srgbClr val="000000"/>
                </a:solidFill>
                <a:latin typeface="Times New Roman"/>
                <a:ea typeface="Times New Roman"/>
                <a:cs typeface="Times New Roman"/>
                <a:sym typeface="Times New Roman"/>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p1:notes"/>
          <p:cNvSpPr>
            <a:spLocks noGrp="1" noRot="1" noChangeAspect="1"/>
          </p:cNvSpPr>
          <p:nvPr>
            <p:ph type="sldImg" idx="2"/>
          </p:nvPr>
        </p:nvSpPr>
        <p:spPr>
          <a:xfrm>
            <a:off x="-15036800" y="-12385675"/>
            <a:ext cx="17483138" cy="1311275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83" name="Google Shape;83;p1:notes"/>
          <p:cNvSpPr txBox="1">
            <a:spLocks noGrp="1"/>
          </p:cNvSpPr>
          <p:nvPr>
            <p:ph type="body" idx="1"/>
          </p:nvPr>
        </p:nvSpPr>
        <p:spPr>
          <a:xfrm>
            <a:off x="731838" y="4560888"/>
            <a:ext cx="5848350" cy="4318000"/>
          </a:xfrm>
          <a:prstGeom prst="rect">
            <a:avLst/>
          </a:prstGeom>
          <a:noFill/>
          <a:ln>
            <a:noFill/>
          </a:ln>
        </p:spPr>
        <p:txBody>
          <a:bodyPr spcFirstLastPara="1" wrap="square" lIns="0" tIns="0" rIns="0" bIns="0"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a:extLst>
            <a:ext uri="{FF2B5EF4-FFF2-40B4-BE49-F238E27FC236}">
              <a16:creationId xmlns:a16="http://schemas.microsoft.com/office/drawing/2014/main" id="{1AB5F192-C48C-E416-7386-704414948E40}"/>
            </a:ext>
          </a:extLst>
        </p:cNvPr>
        <p:cNvGrpSpPr/>
        <p:nvPr/>
      </p:nvGrpSpPr>
      <p:grpSpPr>
        <a:xfrm>
          <a:off x="0" y="0"/>
          <a:ext cx="0" cy="0"/>
          <a:chOff x="0" y="0"/>
          <a:chExt cx="0" cy="0"/>
        </a:xfrm>
      </p:grpSpPr>
      <p:sp>
        <p:nvSpPr>
          <p:cNvPr id="87" name="Google Shape;87;p2:notes">
            <a:extLst>
              <a:ext uri="{FF2B5EF4-FFF2-40B4-BE49-F238E27FC236}">
                <a16:creationId xmlns:a16="http://schemas.microsoft.com/office/drawing/2014/main" id="{0F6196A7-8080-AEE5-FB75-3D582E423C75}"/>
              </a:ext>
            </a:extLst>
          </p:cNvPr>
          <p:cNvSpPr txBox="1">
            <a:spLocks noGrp="1"/>
          </p:cNvSpPr>
          <p:nvPr>
            <p:ph type="body" idx="1"/>
          </p:nvPr>
        </p:nvSpPr>
        <p:spPr>
          <a:xfrm>
            <a:off x="731838" y="4560888"/>
            <a:ext cx="5848350" cy="4318000"/>
          </a:xfrm>
          <a:prstGeom prst="rect">
            <a:avLst/>
          </a:prstGeom>
        </p:spPr>
        <p:txBody>
          <a:bodyPr spcFirstLastPara="1" wrap="square" lIns="0" tIns="0" rIns="0" bIns="0" anchor="t" anchorCtr="0">
            <a:noAutofit/>
          </a:bodyPr>
          <a:lstStyle/>
          <a:p>
            <a:pPr marL="0" lvl="0" indent="0" algn="l" rtl="0">
              <a:spcBef>
                <a:spcPts val="360"/>
              </a:spcBef>
              <a:spcAft>
                <a:spcPts val="0"/>
              </a:spcAft>
              <a:buNone/>
            </a:pPr>
            <a:endParaRPr/>
          </a:p>
        </p:txBody>
      </p:sp>
      <p:sp>
        <p:nvSpPr>
          <p:cNvPr id="88" name="Google Shape;88;p2:notes">
            <a:extLst>
              <a:ext uri="{FF2B5EF4-FFF2-40B4-BE49-F238E27FC236}">
                <a16:creationId xmlns:a16="http://schemas.microsoft.com/office/drawing/2014/main" id="{BBE99C64-CDC4-E605-3C6B-DD88882B64E6}"/>
              </a:ext>
            </a:extLst>
          </p:cNvPr>
          <p:cNvSpPr>
            <a:spLocks noGrp="1" noRot="1" noChangeAspect="1"/>
          </p:cNvSpPr>
          <p:nvPr>
            <p:ph type="sldImg" idx="2"/>
          </p:nvPr>
        </p:nvSpPr>
        <p:spPr>
          <a:xfrm>
            <a:off x="-15036800" y="-12385675"/>
            <a:ext cx="17483138" cy="1311275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2279248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8"/>
        <p:cNvGrpSpPr/>
        <p:nvPr/>
      </p:nvGrpSpPr>
      <p:grpSpPr>
        <a:xfrm>
          <a:off x="0" y="0"/>
          <a:ext cx="0" cy="0"/>
          <a:chOff x="0" y="0"/>
          <a:chExt cx="0" cy="0"/>
        </a:xfrm>
      </p:grpSpPr>
      <p:sp>
        <p:nvSpPr>
          <p:cNvPr id="269" name="Google Shape;269;p38:notes"/>
          <p:cNvSpPr>
            <a:spLocks noGrp="1" noRot="1" noChangeAspect="1"/>
          </p:cNvSpPr>
          <p:nvPr>
            <p:ph type="sldImg" idx="2"/>
          </p:nvPr>
        </p:nvSpPr>
        <p:spPr>
          <a:xfrm>
            <a:off x="-15036800" y="-12385675"/>
            <a:ext cx="17483138" cy="1311275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270" name="Google Shape;270;p38:notes"/>
          <p:cNvSpPr txBox="1">
            <a:spLocks noGrp="1"/>
          </p:cNvSpPr>
          <p:nvPr>
            <p:ph type="body" idx="1"/>
          </p:nvPr>
        </p:nvSpPr>
        <p:spPr>
          <a:xfrm>
            <a:off x="731838" y="4560888"/>
            <a:ext cx="5848350" cy="4318000"/>
          </a:xfrm>
          <a:prstGeom prst="rect">
            <a:avLst/>
          </a:prstGeom>
          <a:noFill/>
          <a:ln>
            <a:noFill/>
          </a:ln>
        </p:spPr>
        <p:txBody>
          <a:bodyPr spcFirstLastPara="1" wrap="square" lIns="0" tIns="0" rIns="0" bIns="0"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12"/>
        <p:cNvGrpSpPr/>
        <p:nvPr/>
      </p:nvGrpSpPr>
      <p:grpSpPr>
        <a:xfrm>
          <a:off x="0" y="0"/>
          <a:ext cx="0" cy="0"/>
          <a:chOff x="0" y="0"/>
          <a:chExt cx="0" cy="0"/>
        </a:xfrm>
      </p:grpSpPr>
      <p:sp>
        <p:nvSpPr>
          <p:cNvPr id="13" name="Google Shape;13;p40"/>
          <p:cNvSpPr txBox="1">
            <a:spLocks noGrp="1"/>
          </p:cNvSpPr>
          <p:nvPr>
            <p:ph type="title"/>
          </p:nvPr>
        </p:nvSpPr>
        <p:spPr>
          <a:xfrm>
            <a:off x="304800" y="365125"/>
            <a:ext cx="8531225" cy="1139825"/>
          </a:xfrm>
          <a:prstGeom prst="rect">
            <a:avLst/>
          </a:prstGeom>
          <a:noFill/>
          <a:ln>
            <a:noFill/>
          </a:ln>
        </p:spPr>
        <p:txBody>
          <a:bodyPr spcFirstLastPara="1" wrap="square" lIns="90000" tIns="46800" rIns="90000" bIns="46800" anchor="t"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14" name="Google Shape;14;p40"/>
          <p:cNvSpPr txBox="1">
            <a:spLocks noGrp="1"/>
          </p:cNvSpPr>
          <p:nvPr>
            <p:ph type="dt" idx="10"/>
          </p:nvPr>
        </p:nvSpPr>
        <p:spPr>
          <a:xfrm>
            <a:off x="685800" y="6248400"/>
            <a:ext cx="1901825" cy="454025"/>
          </a:xfrm>
          <a:prstGeom prst="rect">
            <a:avLst/>
          </a:prstGeom>
          <a:noFill/>
          <a:ln>
            <a:noFill/>
          </a:ln>
        </p:spPr>
        <p:txBody>
          <a:bodyPr spcFirstLastPara="1" wrap="square" lIns="90000" tIns="46800" rIns="90000" bIns="46800" anchor="t" anchorCtr="0">
            <a:noAutofit/>
          </a:bodyPr>
          <a:lstStyle>
            <a:lvl1pPr lvl="0" algn="l">
              <a:spcBef>
                <a:spcPts val="0"/>
              </a:spcBef>
              <a:spcAft>
                <a:spcPts val="0"/>
              </a:spcAft>
              <a:buSzPts val="2400"/>
              <a:buNone/>
              <a:defRPr/>
            </a:lvl1pPr>
            <a:lvl2pPr lvl="1" algn="ctr">
              <a:spcBef>
                <a:spcPts val="1350"/>
              </a:spcBef>
              <a:spcAft>
                <a:spcPts val="0"/>
              </a:spcAft>
              <a:buSzPts val="1400"/>
              <a:buNone/>
              <a:defRPr/>
            </a:lvl2pPr>
            <a:lvl3pPr lvl="2" algn="ctr">
              <a:spcBef>
                <a:spcPts val="1350"/>
              </a:spcBef>
              <a:spcAft>
                <a:spcPts val="0"/>
              </a:spcAft>
              <a:buSzPts val="1400"/>
              <a:buNone/>
              <a:defRPr/>
            </a:lvl3pPr>
            <a:lvl4pPr lvl="3" algn="ctr">
              <a:spcBef>
                <a:spcPts val="1350"/>
              </a:spcBef>
              <a:spcAft>
                <a:spcPts val="0"/>
              </a:spcAft>
              <a:buSzPts val="1400"/>
              <a:buNone/>
              <a:defRPr/>
            </a:lvl4pPr>
            <a:lvl5pPr lvl="4" algn="ctr">
              <a:spcBef>
                <a:spcPts val="135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 name="Google Shape;15;p40"/>
          <p:cNvSpPr txBox="1">
            <a:spLocks noGrp="1"/>
          </p:cNvSpPr>
          <p:nvPr>
            <p:ph type="ftr" idx="11"/>
          </p:nvPr>
        </p:nvSpPr>
        <p:spPr>
          <a:xfrm>
            <a:off x="3124200" y="6248400"/>
            <a:ext cx="2892425" cy="454025"/>
          </a:xfrm>
          <a:prstGeom prst="rect">
            <a:avLst/>
          </a:prstGeom>
          <a:noFill/>
          <a:ln>
            <a:noFill/>
          </a:ln>
        </p:spPr>
        <p:txBody>
          <a:bodyPr spcFirstLastPara="1" wrap="square" lIns="90000" tIns="46800" rIns="90000" bIns="46800" anchor="t" anchorCtr="0">
            <a:noAutofit/>
          </a:bodyPr>
          <a:lstStyle>
            <a:lvl1pPr lvl="0" algn="l">
              <a:spcBef>
                <a:spcPts val="0"/>
              </a:spcBef>
              <a:spcAft>
                <a:spcPts val="0"/>
              </a:spcAft>
              <a:buSzPts val="2400"/>
              <a:buNone/>
              <a:defRPr/>
            </a:lvl1pPr>
            <a:lvl2pPr lvl="1" algn="ctr">
              <a:spcBef>
                <a:spcPts val="1350"/>
              </a:spcBef>
              <a:spcAft>
                <a:spcPts val="0"/>
              </a:spcAft>
              <a:buSzPts val="1400"/>
              <a:buNone/>
              <a:defRPr/>
            </a:lvl2pPr>
            <a:lvl3pPr lvl="2" algn="ctr">
              <a:spcBef>
                <a:spcPts val="1350"/>
              </a:spcBef>
              <a:spcAft>
                <a:spcPts val="0"/>
              </a:spcAft>
              <a:buSzPts val="1400"/>
              <a:buNone/>
              <a:defRPr/>
            </a:lvl3pPr>
            <a:lvl4pPr lvl="3" algn="ctr">
              <a:spcBef>
                <a:spcPts val="1350"/>
              </a:spcBef>
              <a:spcAft>
                <a:spcPts val="0"/>
              </a:spcAft>
              <a:buSzPts val="1400"/>
              <a:buNone/>
              <a:defRPr/>
            </a:lvl4pPr>
            <a:lvl5pPr lvl="4" algn="ctr">
              <a:spcBef>
                <a:spcPts val="135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 name="Google Shape;16;p40"/>
          <p:cNvSpPr txBox="1">
            <a:spLocks noGrp="1"/>
          </p:cNvSpPr>
          <p:nvPr>
            <p:ph type="sldNum" idx="12"/>
          </p:nvPr>
        </p:nvSpPr>
        <p:spPr>
          <a:xfrm>
            <a:off x="6553200" y="6248400"/>
            <a:ext cx="1901825" cy="454025"/>
          </a:xfrm>
          <a:prstGeom prst="rect">
            <a:avLst/>
          </a:prstGeom>
          <a:noFill/>
          <a:ln>
            <a:noFill/>
          </a:ln>
        </p:spPr>
        <p:txBody>
          <a:bodyPr spcFirstLastPara="1" wrap="square" lIns="90000" tIns="46800" rIns="90000" bIns="46800" anchor="t" anchorCtr="0">
            <a:noAutofit/>
          </a:bodyPr>
          <a:lstStyle>
            <a:lvl1pPr marL="0" lvl="0"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1pPr>
            <a:lvl2pPr marL="0" lvl="1"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2pPr>
            <a:lvl3pPr marL="0" lvl="2"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3pPr>
            <a:lvl4pPr marL="0" lvl="3"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4pPr>
            <a:lvl5pPr marL="0" lvl="4"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5pPr>
            <a:lvl6pPr marL="0" lvl="5"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6pPr>
            <a:lvl7pPr marL="0" lvl="6"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7pPr>
            <a:lvl8pPr marL="0" lvl="7"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8pPr>
            <a:lvl9pPr marL="0" lvl="8"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Shape 6"/>
        <p:cNvGrpSpPr/>
        <p:nvPr/>
      </p:nvGrpSpPr>
      <p:grpSpPr>
        <a:xfrm>
          <a:off x="0" y="0"/>
          <a:ext cx="0" cy="0"/>
          <a:chOff x="0" y="0"/>
          <a:chExt cx="0" cy="0"/>
        </a:xfrm>
      </p:grpSpPr>
      <p:sp>
        <p:nvSpPr>
          <p:cNvPr id="7" name="Google Shape;7;p39"/>
          <p:cNvSpPr txBox="1">
            <a:spLocks noGrp="1"/>
          </p:cNvSpPr>
          <p:nvPr>
            <p:ph type="title"/>
          </p:nvPr>
        </p:nvSpPr>
        <p:spPr>
          <a:xfrm>
            <a:off x="304800" y="365125"/>
            <a:ext cx="8531225" cy="1139825"/>
          </a:xfrm>
          <a:prstGeom prst="rect">
            <a:avLst/>
          </a:prstGeom>
          <a:noFill/>
          <a:ln>
            <a:noFill/>
          </a:ln>
        </p:spPr>
        <p:txBody>
          <a:bodyPr spcFirstLastPara="1" wrap="square" lIns="90000" tIns="46800" rIns="90000" bIns="46800" anchor="t" anchorCtr="0">
            <a:noAutofit/>
          </a:bodyPr>
          <a:lstStyle>
            <a:lvl1pPr marR="0" lvl="0"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1pPr>
            <a:lvl2pPr marR="0" lvl="1"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2pPr>
            <a:lvl3pPr marR="0" lvl="2"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3pPr>
            <a:lvl4pPr marR="0" lvl="3"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4pPr>
            <a:lvl5pPr marR="0" lvl="4"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5pPr>
            <a:lvl6pPr marR="0" lvl="5"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6pPr>
            <a:lvl7pPr marR="0" lvl="6"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7pPr>
            <a:lvl8pPr marR="0" lvl="7"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8pPr>
            <a:lvl9pPr marR="0" lvl="8"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9pPr>
          </a:lstStyle>
          <a:p>
            <a:endParaRPr/>
          </a:p>
        </p:txBody>
      </p:sp>
      <p:sp>
        <p:nvSpPr>
          <p:cNvPr id="8" name="Google Shape;8;p39"/>
          <p:cNvSpPr txBox="1">
            <a:spLocks noGrp="1"/>
          </p:cNvSpPr>
          <p:nvPr>
            <p:ph type="body" idx="1"/>
          </p:nvPr>
        </p:nvSpPr>
        <p:spPr>
          <a:xfrm>
            <a:off x="685800" y="1981200"/>
            <a:ext cx="7769225" cy="4111625"/>
          </a:xfrm>
          <a:prstGeom prst="rect">
            <a:avLst/>
          </a:prstGeom>
          <a:noFill/>
          <a:ln>
            <a:noFill/>
          </a:ln>
        </p:spPr>
        <p:txBody>
          <a:bodyPr spcFirstLastPara="1" wrap="square" lIns="90000" tIns="46800" rIns="90000" bIns="46800" anchor="t" anchorCtr="0">
            <a:noAutofit/>
          </a:bodyPr>
          <a:lstStyle>
            <a:lvl1pPr marL="457200" marR="0" lvl="0" indent="-228600" algn="ctr" rtl="0">
              <a:spcBef>
                <a:spcPts val="135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1pPr>
            <a:lvl2pPr marL="914400" marR="0" lvl="1" indent="-228600" algn="l" rtl="0">
              <a:spcBef>
                <a:spcPts val="700"/>
              </a:spcBef>
              <a:spcAft>
                <a:spcPts val="0"/>
              </a:spcAft>
              <a:buSzPts val="1400"/>
              <a:buNone/>
              <a:defRPr sz="2800" b="0" i="0" u="none" strike="noStrike" cap="none">
                <a:solidFill>
                  <a:srgbClr val="000000"/>
                </a:solidFill>
                <a:latin typeface="Times New Roman"/>
                <a:ea typeface="Times New Roman"/>
                <a:cs typeface="Times New Roman"/>
                <a:sym typeface="Times New Roman"/>
              </a:defRPr>
            </a:lvl2pPr>
            <a:lvl3pPr marL="1371600" marR="0" lvl="2" indent="-228600" algn="l" rtl="0">
              <a:spcBef>
                <a:spcPts val="600"/>
              </a:spcBef>
              <a:spcAft>
                <a:spcPts val="0"/>
              </a:spcAft>
              <a:buSzPts val="1400"/>
              <a:buNone/>
              <a:defRPr sz="2400" b="0" i="0" u="none" strike="noStrike" cap="none">
                <a:solidFill>
                  <a:srgbClr val="000000"/>
                </a:solidFill>
                <a:latin typeface="Times New Roman"/>
                <a:ea typeface="Times New Roman"/>
                <a:cs typeface="Times New Roman"/>
                <a:sym typeface="Times New Roman"/>
              </a:defRPr>
            </a:lvl3pPr>
            <a:lvl4pPr marL="1828800" marR="0" lvl="3" indent="-228600" algn="l" rtl="0">
              <a:spcBef>
                <a:spcPts val="500"/>
              </a:spcBef>
              <a:spcAft>
                <a:spcPts val="0"/>
              </a:spcAft>
              <a:buSzPts val="1400"/>
              <a:buNone/>
              <a:defRPr sz="2000" b="0" i="0" u="none" strike="noStrike" cap="none">
                <a:solidFill>
                  <a:srgbClr val="000000"/>
                </a:solidFill>
                <a:latin typeface="Times New Roman"/>
                <a:ea typeface="Times New Roman"/>
                <a:cs typeface="Times New Roman"/>
                <a:sym typeface="Times New Roman"/>
              </a:defRPr>
            </a:lvl4pPr>
            <a:lvl5pPr marL="2286000" marR="0" lvl="4" indent="-228600" algn="l" rtl="0">
              <a:spcBef>
                <a:spcPts val="500"/>
              </a:spcBef>
              <a:spcAft>
                <a:spcPts val="0"/>
              </a:spcAft>
              <a:buSzPts val="1400"/>
              <a:buNone/>
              <a:defRPr sz="2000" b="0" i="0" u="none" strike="noStrike" cap="none">
                <a:solidFill>
                  <a:srgbClr val="000000"/>
                </a:solidFill>
                <a:latin typeface="Times New Roman"/>
                <a:ea typeface="Times New Roman"/>
                <a:cs typeface="Times New Roman"/>
                <a:sym typeface="Times New Roman"/>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9pPr>
          </a:lstStyle>
          <a:p>
            <a:endParaRPr/>
          </a:p>
        </p:txBody>
      </p:sp>
      <p:sp>
        <p:nvSpPr>
          <p:cNvPr id="9" name="Google Shape;9;p39"/>
          <p:cNvSpPr txBox="1">
            <a:spLocks noGrp="1"/>
          </p:cNvSpPr>
          <p:nvPr>
            <p:ph type="dt" idx="10"/>
          </p:nvPr>
        </p:nvSpPr>
        <p:spPr>
          <a:xfrm>
            <a:off x="685800" y="6248400"/>
            <a:ext cx="1901825" cy="454025"/>
          </a:xfrm>
          <a:prstGeom prst="rect">
            <a:avLst/>
          </a:prstGeom>
          <a:noFill/>
          <a:ln>
            <a:noFill/>
          </a:ln>
        </p:spPr>
        <p:txBody>
          <a:bodyPr spcFirstLastPara="1" wrap="square" lIns="90000" tIns="46800" rIns="90000" bIns="46800" anchor="t" anchorCtr="0">
            <a:noAutofit/>
          </a:bodyPr>
          <a:lstStyle>
            <a:lvl1pPr marR="0" lvl="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1pPr>
            <a:lvl2pPr marR="0" lvl="1" algn="ctr" rtl="0">
              <a:spcBef>
                <a:spcPts val="1350"/>
              </a:spcBef>
              <a:spcAft>
                <a:spcPts val="0"/>
              </a:spcAft>
              <a:buSzPts val="1400"/>
              <a:buNone/>
              <a:defRPr sz="4400" b="1" i="0" u="none" strike="noStrike" cap="none">
                <a:solidFill>
                  <a:srgbClr val="FFFFFF"/>
                </a:solidFill>
                <a:latin typeface="Arial"/>
                <a:ea typeface="Arial"/>
                <a:cs typeface="Arial"/>
                <a:sym typeface="Arial"/>
              </a:defRPr>
            </a:lvl2pPr>
            <a:lvl3pPr marR="0" lvl="2" algn="ctr" rtl="0">
              <a:spcBef>
                <a:spcPts val="1350"/>
              </a:spcBef>
              <a:spcAft>
                <a:spcPts val="0"/>
              </a:spcAft>
              <a:buSzPts val="1400"/>
              <a:buNone/>
              <a:defRPr sz="4400" b="1" i="0" u="none" strike="noStrike" cap="none">
                <a:solidFill>
                  <a:srgbClr val="FFFFFF"/>
                </a:solidFill>
                <a:latin typeface="Arial"/>
                <a:ea typeface="Arial"/>
                <a:cs typeface="Arial"/>
                <a:sym typeface="Arial"/>
              </a:defRPr>
            </a:lvl3pPr>
            <a:lvl4pPr marR="0" lvl="3" algn="ctr" rtl="0">
              <a:spcBef>
                <a:spcPts val="1350"/>
              </a:spcBef>
              <a:spcAft>
                <a:spcPts val="0"/>
              </a:spcAft>
              <a:buSzPts val="1400"/>
              <a:buNone/>
              <a:defRPr sz="4400" b="1" i="0" u="none" strike="noStrike" cap="none">
                <a:solidFill>
                  <a:srgbClr val="FFFFFF"/>
                </a:solidFill>
                <a:latin typeface="Arial"/>
                <a:ea typeface="Arial"/>
                <a:cs typeface="Arial"/>
                <a:sym typeface="Arial"/>
              </a:defRPr>
            </a:lvl4pPr>
            <a:lvl5pPr marR="0" lvl="4" algn="ctr" rtl="0">
              <a:spcBef>
                <a:spcPts val="1350"/>
              </a:spcBef>
              <a:spcAft>
                <a:spcPts val="0"/>
              </a:spcAft>
              <a:buSzPts val="1400"/>
              <a:buNone/>
              <a:defRPr sz="4400" b="1" i="0" u="none" strike="noStrike" cap="none">
                <a:solidFill>
                  <a:srgbClr val="FFFFFF"/>
                </a:solidFill>
                <a:latin typeface="Arial"/>
                <a:ea typeface="Arial"/>
                <a:cs typeface="Arial"/>
                <a:sym typeface="Arial"/>
              </a:defRPr>
            </a:lvl5pPr>
            <a:lvl6pPr marR="0" lvl="5" algn="l" rtl="0">
              <a:spcBef>
                <a:spcPts val="0"/>
              </a:spcBef>
              <a:spcAft>
                <a:spcPts val="0"/>
              </a:spcAft>
              <a:buSzPts val="1400"/>
              <a:buNone/>
              <a:defRPr sz="4400" b="1" i="0" u="none" strike="noStrike" cap="none">
                <a:solidFill>
                  <a:srgbClr val="FFFFFF"/>
                </a:solidFill>
                <a:latin typeface="Arial"/>
                <a:ea typeface="Arial"/>
                <a:cs typeface="Arial"/>
                <a:sym typeface="Arial"/>
              </a:defRPr>
            </a:lvl6pPr>
            <a:lvl7pPr marR="0" lvl="6" algn="l" rtl="0">
              <a:spcBef>
                <a:spcPts val="0"/>
              </a:spcBef>
              <a:spcAft>
                <a:spcPts val="0"/>
              </a:spcAft>
              <a:buSzPts val="1400"/>
              <a:buNone/>
              <a:defRPr sz="4400" b="1" i="0" u="none" strike="noStrike" cap="none">
                <a:solidFill>
                  <a:srgbClr val="FFFFFF"/>
                </a:solidFill>
                <a:latin typeface="Arial"/>
                <a:ea typeface="Arial"/>
                <a:cs typeface="Arial"/>
                <a:sym typeface="Arial"/>
              </a:defRPr>
            </a:lvl7pPr>
            <a:lvl8pPr marR="0" lvl="7" algn="l" rtl="0">
              <a:spcBef>
                <a:spcPts val="0"/>
              </a:spcBef>
              <a:spcAft>
                <a:spcPts val="0"/>
              </a:spcAft>
              <a:buSzPts val="1400"/>
              <a:buNone/>
              <a:defRPr sz="4400" b="1" i="0" u="none" strike="noStrike" cap="none">
                <a:solidFill>
                  <a:srgbClr val="FFFFFF"/>
                </a:solidFill>
                <a:latin typeface="Arial"/>
                <a:ea typeface="Arial"/>
                <a:cs typeface="Arial"/>
                <a:sym typeface="Arial"/>
              </a:defRPr>
            </a:lvl8pPr>
            <a:lvl9pPr marR="0" lvl="8" algn="l" rtl="0">
              <a:spcBef>
                <a:spcPts val="0"/>
              </a:spcBef>
              <a:spcAft>
                <a:spcPts val="0"/>
              </a:spcAft>
              <a:buSzPts val="1400"/>
              <a:buNone/>
              <a:defRPr sz="4400" b="1" i="0" u="none" strike="noStrike" cap="none">
                <a:solidFill>
                  <a:srgbClr val="FFFFFF"/>
                </a:solidFill>
                <a:latin typeface="Arial"/>
                <a:ea typeface="Arial"/>
                <a:cs typeface="Arial"/>
                <a:sym typeface="Arial"/>
              </a:defRPr>
            </a:lvl9pPr>
          </a:lstStyle>
          <a:p>
            <a:endParaRPr/>
          </a:p>
        </p:txBody>
      </p:sp>
      <p:sp>
        <p:nvSpPr>
          <p:cNvPr id="10" name="Google Shape;10;p39"/>
          <p:cNvSpPr txBox="1">
            <a:spLocks noGrp="1"/>
          </p:cNvSpPr>
          <p:nvPr>
            <p:ph type="ftr" idx="11"/>
          </p:nvPr>
        </p:nvSpPr>
        <p:spPr>
          <a:xfrm>
            <a:off x="3124200" y="6248400"/>
            <a:ext cx="2892425" cy="454025"/>
          </a:xfrm>
          <a:prstGeom prst="rect">
            <a:avLst/>
          </a:prstGeom>
          <a:noFill/>
          <a:ln>
            <a:noFill/>
          </a:ln>
        </p:spPr>
        <p:txBody>
          <a:bodyPr spcFirstLastPara="1" wrap="square" lIns="90000" tIns="46800" rIns="90000" bIns="46800" anchor="t" anchorCtr="0">
            <a:noAutofit/>
          </a:bodyPr>
          <a:lstStyle>
            <a:lvl1pPr marR="0" lvl="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1pPr>
            <a:lvl2pPr marR="0" lvl="1" algn="ctr" rtl="0">
              <a:spcBef>
                <a:spcPts val="1350"/>
              </a:spcBef>
              <a:spcAft>
                <a:spcPts val="0"/>
              </a:spcAft>
              <a:buSzPts val="1400"/>
              <a:buNone/>
              <a:defRPr sz="4400" b="1" i="0" u="none" strike="noStrike" cap="none">
                <a:solidFill>
                  <a:srgbClr val="FFFFFF"/>
                </a:solidFill>
                <a:latin typeface="Arial"/>
                <a:ea typeface="Arial"/>
                <a:cs typeface="Arial"/>
                <a:sym typeface="Arial"/>
              </a:defRPr>
            </a:lvl2pPr>
            <a:lvl3pPr marR="0" lvl="2" algn="ctr" rtl="0">
              <a:spcBef>
                <a:spcPts val="1350"/>
              </a:spcBef>
              <a:spcAft>
                <a:spcPts val="0"/>
              </a:spcAft>
              <a:buSzPts val="1400"/>
              <a:buNone/>
              <a:defRPr sz="4400" b="1" i="0" u="none" strike="noStrike" cap="none">
                <a:solidFill>
                  <a:srgbClr val="FFFFFF"/>
                </a:solidFill>
                <a:latin typeface="Arial"/>
                <a:ea typeface="Arial"/>
                <a:cs typeface="Arial"/>
                <a:sym typeface="Arial"/>
              </a:defRPr>
            </a:lvl3pPr>
            <a:lvl4pPr marR="0" lvl="3" algn="ctr" rtl="0">
              <a:spcBef>
                <a:spcPts val="1350"/>
              </a:spcBef>
              <a:spcAft>
                <a:spcPts val="0"/>
              </a:spcAft>
              <a:buSzPts val="1400"/>
              <a:buNone/>
              <a:defRPr sz="4400" b="1" i="0" u="none" strike="noStrike" cap="none">
                <a:solidFill>
                  <a:srgbClr val="FFFFFF"/>
                </a:solidFill>
                <a:latin typeface="Arial"/>
                <a:ea typeface="Arial"/>
                <a:cs typeface="Arial"/>
                <a:sym typeface="Arial"/>
              </a:defRPr>
            </a:lvl4pPr>
            <a:lvl5pPr marR="0" lvl="4" algn="ctr" rtl="0">
              <a:spcBef>
                <a:spcPts val="1350"/>
              </a:spcBef>
              <a:spcAft>
                <a:spcPts val="0"/>
              </a:spcAft>
              <a:buSzPts val="1400"/>
              <a:buNone/>
              <a:defRPr sz="4400" b="1" i="0" u="none" strike="noStrike" cap="none">
                <a:solidFill>
                  <a:srgbClr val="FFFFFF"/>
                </a:solidFill>
                <a:latin typeface="Arial"/>
                <a:ea typeface="Arial"/>
                <a:cs typeface="Arial"/>
                <a:sym typeface="Arial"/>
              </a:defRPr>
            </a:lvl5pPr>
            <a:lvl6pPr marR="0" lvl="5" algn="l" rtl="0">
              <a:spcBef>
                <a:spcPts val="0"/>
              </a:spcBef>
              <a:spcAft>
                <a:spcPts val="0"/>
              </a:spcAft>
              <a:buSzPts val="1400"/>
              <a:buNone/>
              <a:defRPr sz="4400" b="1" i="0" u="none" strike="noStrike" cap="none">
                <a:solidFill>
                  <a:srgbClr val="FFFFFF"/>
                </a:solidFill>
                <a:latin typeface="Arial"/>
                <a:ea typeface="Arial"/>
                <a:cs typeface="Arial"/>
                <a:sym typeface="Arial"/>
              </a:defRPr>
            </a:lvl6pPr>
            <a:lvl7pPr marR="0" lvl="6" algn="l" rtl="0">
              <a:spcBef>
                <a:spcPts val="0"/>
              </a:spcBef>
              <a:spcAft>
                <a:spcPts val="0"/>
              </a:spcAft>
              <a:buSzPts val="1400"/>
              <a:buNone/>
              <a:defRPr sz="4400" b="1" i="0" u="none" strike="noStrike" cap="none">
                <a:solidFill>
                  <a:srgbClr val="FFFFFF"/>
                </a:solidFill>
                <a:latin typeface="Arial"/>
                <a:ea typeface="Arial"/>
                <a:cs typeface="Arial"/>
                <a:sym typeface="Arial"/>
              </a:defRPr>
            </a:lvl7pPr>
            <a:lvl8pPr marR="0" lvl="7" algn="l" rtl="0">
              <a:spcBef>
                <a:spcPts val="0"/>
              </a:spcBef>
              <a:spcAft>
                <a:spcPts val="0"/>
              </a:spcAft>
              <a:buSzPts val="1400"/>
              <a:buNone/>
              <a:defRPr sz="4400" b="1" i="0" u="none" strike="noStrike" cap="none">
                <a:solidFill>
                  <a:srgbClr val="FFFFFF"/>
                </a:solidFill>
                <a:latin typeface="Arial"/>
                <a:ea typeface="Arial"/>
                <a:cs typeface="Arial"/>
                <a:sym typeface="Arial"/>
              </a:defRPr>
            </a:lvl8pPr>
            <a:lvl9pPr marR="0" lvl="8" algn="l" rtl="0">
              <a:spcBef>
                <a:spcPts val="0"/>
              </a:spcBef>
              <a:spcAft>
                <a:spcPts val="0"/>
              </a:spcAft>
              <a:buSzPts val="1400"/>
              <a:buNone/>
              <a:defRPr sz="4400" b="1" i="0" u="none" strike="noStrike" cap="none">
                <a:solidFill>
                  <a:srgbClr val="FFFFFF"/>
                </a:solidFill>
                <a:latin typeface="Arial"/>
                <a:ea typeface="Arial"/>
                <a:cs typeface="Arial"/>
                <a:sym typeface="Arial"/>
              </a:defRPr>
            </a:lvl9pPr>
          </a:lstStyle>
          <a:p>
            <a:endParaRPr/>
          </a:p>
        </p:txBody>
      </p:sp>
      <p:sp>
        <p:nvSpPr>
          <p:cNvPr id="11" name="Google Shape;11;p39"/>
          <p:cNvSpPr txBox="1">
            <a:spLocks noGrp="1"/>
          </p:cNvSpPr>
          <p:nvPr>
            <p:ph type="sldNum" idx="12"/>
          </p:nvPr>
        </p:nvSpPr>
        <p:spPr>
          <a:xfrm>
            <a:off x="6553200" y="6248400"/>
            <a:ext cx="1901825" cy="454025"/>
          </a:xfrm>
          <a:prstGeom prst="rect">
            <a:avLst/>
          </a:prstGeom>
          <a:noFill/>
          <a:ln>
            <a:noFill/>
          </a:ln>
        </p:spPr>
        <p:txBody>
          <a:bodyPr spcFirstLastPara="1" wrap="square" lIns="90000" tIns="46800" rIns="90000" bIns="46800" anchor="t" anchorCtr="0">
            <a:noAutofit/>
          </a:bodyPr>
          <a:lstStyle>
            <a:lvl1pPr marL="0" marR="0" lvl="0"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1pPr>
            <a:lvl2pPr marL="0" marR="0" lvl="1"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2pPr>
            <a:lvl3pPr marL="0" marR="0" lvl="2"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3pPr>
            <a:lvl4pPr marL="0" marR="0" lvl="3"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4pPr>
            <a:lvl5pPr marL="0" marR="0" lvl="4"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5pPr>
            <a:lvl6pPr marL="0" marR="0" lvl="5"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6pPr>
            <a:lvl7pPr marL="0" marR="0" lvl="6"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7pPr>
            <a:lvl8pPr marL="0" marR="0" lvl="7"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8pPr>
            <a:lvl9pPr marL="0" marR="0" lvl="8"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9pPr>
          </a:lstStyle>
          <a:p>
            <a:pPr marL="0" lvl="0" indent="0" algn="l"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3" Type="http://schemas.openxmlformats.org/officeDocument/2006/relationships/hyperlink" Target="mailto:SLBM@gmail.org" TargetMode="External"/><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02C37C-9FC7-1565-8D12-DB314483530E}"/>
              </a:ext>
            </a:extLst>
          </p:cNvPr>
          <p:cNvSpPr>
            <a:spLocks noGrp="1"/>
          </p:cNvSpPr>
          <p:nvPr>
            <p:ph type="title"/>
          </p:nvPr>
        </p:nvSpPr>
        <p:spPr/>
        <p:txBody>
          <a:bodyPr/>
          <a:lstStyle/>
          <a:p>
            <a:r>
              <a:rPr lang="en-US" sz="4800" dirty="0"/>
              <a:t>Please respect the Word of God as it is being taught by </a:t>
            </a:r>
            <a:br>
              <a:rPr lang="en-US" sz="4800" dirty="0"/>
            </a:br>
            <a:r>
              <a:rPr lang="en-US" sz="4800" dirty="0"/>
              <a:t>shutting off all cell phones </a:t>
            </a:r>
            <a:r>
              <a:rPr lang="en-US" sz="4800"/>
              <a:t>and electronics, giving your </a:t>
            </a:r>
            <a:r>
              <a:rPr lang="en-US" sz="4800" dirty="0"/>
              <a:t>undivided attention while service is in session.</a:t>
            </a:r>
            <a:br>
              <a:rPr lang="en-US" sz="4800" dirty="0"/>
            </a:br>
            <a:br>
              <a:rPr lang="en-US" sz="4800" dirty="0"/>
            </a:br>
            <a:r>
              <a:rPr lang="en-US" sz="4800" dirty="0"/>
              <a:t>Thank you! SLBM</a:t>
            </a:r>
          </a:p>
        </p:txBody>
      </p:sp>
    </p:spTree>
    <p:extLst>
      <p:ext uri="{BB962C8B-B14F-4D97-AF65-F5344CB8AC3E}">
        <p14:creationId xmlns:p14="http://schemas.microsoft.com/office/powerpoint/2010/main" val="14051870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25F1AD-F3DB-D8FB-2AF6-50936B53DCD8}"/>
              </a:ext>
            </a:extLst>
          </p:cNvPr>
          <p:cNvSpPr>
            <a:spLocks noGrp="1"/>
          </p:cNvSpPr>
          <p:nvPr>
            <p:ph type="title"/>
          </p:nvPr>
        </p:nvSpPr>
        <p:spPr/>
        <p:txBody>
          <a:bodyPr/>
          <a:lstStyle/>
          <a:p>
            <a:r>
              <a:rPr lang="en-US" sz="4000" dirty="0"/>
              <a:t>‘baked’-  </a:t>
            </a:r>
            <a:r>
              <a:rPr lang="en-US" sz="4000" i="1" dirty="0" err="1"/>
              <a:t>ma'apheh</a:t>
            </a:r>
            <a:r>
              <a:rPr lang="en-US" sz="4000" dirty="0"/>
              <a:t> – </a:t>
            </a:r>
            <a:br>
              <a:rPr lang="en-US" sz="4000" dirty="0"/>
            </a:br>
            <a:r>
              <a:rPr lang="en-US" sz="4000" dirty="0"/>
              <a:t>(H3989 </a:t>
            </a:r>
            <a:r>
              <a:rPr lang="en-US" sz="4000" dirty="0" err="1"/>
              <a:t>mah</a:t>
            </a:r>
            <a:r>
              <a:rPr lang="en-US" sz="4000" dirty="0"/>
              <a:t>-ah-FEH)</a:t>
            </a:r>
            <a:br>
              <a:rPr lang="en-US" sz="4000" dirty="0"/>
            </a:br>
            <a:br>
              <a:rPr lang="en-US" sz="4000" dirty="0"/>
            </a:br>
            <a:r>
              <a:rPr lang="en-US" sz="4000" dirty="0"/>
              <a:t>= Something bake in an oven.</a:t>
            </a:r>
            <a:br>
              <a:rPr lang="en-US" sz="4000" dirty="0"/>
            </a:br>
            <a:br>
              <a:rPr lang="en-US" sz="4000" dirty="0"/>
            </a:br>
            <a:r>
              <a:rPr lang="en-US" sz="4000" dirty="0"/>
              <a:t>= a product from the act of applying heat or pressure. </a:t>
            </a:r>
            <a:br>
              <a:rPr lang="en-US" sz="4000" dirty="0"/>
            </a:br>
            <a:endParaRPr lang="en-US" sz="4000" dirty="0"/>
          </a:p>
        </p:txBody>
      </p:sp>
    </p:spTree>
    <p:extLst>
      <p:ext uri="{BB962C8B-B14F-4D97-AF65-F5344CB8AC3E}">
        <p14:creationId xmlns:p14="http://schemas.microsoft.com/office/powerpoint/2010/main" val="9885312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C18FF1-50FB-A617-60F0-B261D7CFAEDB}"/>
              </a:ext>
            </a:extLst>
          </p:cNvPr>
          <p:cNvSpPr>
            <a:spLocks noGrp="1"/>
          </p:cNvSpPr>
          <p:nvPr>
            <p:ph type="title"/>
          </p:nvPr>
        </p:nvSpPr>
        <p:spPr/>
        <p:txBody>
          <a:bodyPr/>
          <a:lstStyle/>
          <a:p>
            <a:r>
              <a:rPr lang="en-US" sz="4000" dirty="0"/>
              <a:t>‘Oven’ – </a:t>
            </a:r>
            <a:r>
              <a:rPr lang="en-US" sz="4000" i="1" dirty="0" err="1"/>
              <a:t>tannur</a:t>
            </a:r>
            <a:r>
              <a:rPr lang="en-US" sz="4000" dirty="0"/>
              <a:t> – (H8574 tan-</a:t>
            </a:r>
            <a:r>
              <a:rPr lang="en-US" sz="4000" dirty="0" err="1"/>
              <a:t>noor</a:t>
            </a:r>
            <a:r>
              <a:rPr lang="en-US" sz="4000" dirty="0"/>
              <a:t>’)</a:t>
            </a:r>
            <a:br>
              <a:rPr lang="en-US" sz="4000" dirty="0"/>
            </a:br>
            <a:r>
              <a:rPr lang="en-US" sz="4000" dirty="0"/>
              <a:t>  </a:t>
            </a:r>
            <a:br>
              <a:rPr lang="en-US" sz="4000" dirty="0"/>
            </a:br>
            <a:r>
              <a:rPr lang="en-US" sz="4000" dirty="0"/>
              <a:t>= stove or ‘fire pot’</a:t>
            </a:r>
            <a:br>
              <a:rPr lang="en-US" sz="4000" dirty="0"/>
            </a:br>
            <a:br>
              <a:rPr lang="en-US" sz="4000" dirty="0"/>
            </a:br>
            <a:r>
              <a:rPr lang="en-US" sz="4000" dirty="0"/>
              <a:t>= Oven shaped like a beehive and made from clay. </a:t>
            </a:r>
            <a:br>
              <a:rPr lang="en-US" sz="4000" dirty="0"/>
            </a:br>
            <a:endParaRPr lang="en-US" sz="4000" dirty="0"/>
          </a:p>
        </p:txBody>
      </p:sp>
    </p:spTree>
    <p:extLst>
      <p:ext uri="{BB962C8B-B14F-4D97-AF65-F5344CB8AC3E}">
        <p14:creationId xmlns:p14="http://schemas.microsoft.com/office/powerpoint/2010/main" val="20411473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3ED244-5E2F-C797-A311-1CDB54768586}"/>
              </a:ext>
            </a:extLst>
          </p:cNvPr>
          <p:cNvSpPr>
            <a:spLocks noGrp="1"/>
          </p:cNvSpPr>
          <p:nvPr>
            <p:ph type="title"/>
          </p:nvPr>
        </p:nvSpPr>
        <p:spPr/>
        <p:txBody>
          <a:bodyPr/>
          <a:lstStyle/>
          <a:p>
            <a:r>
              <a:rPr lang="en-US" sz="4000" dirty="0"/>
              <a:t>Heb 5:7 In the days of His flesh, He offered up both prayers and supplications with loud crying and tears to the One able to save Him from death, and He was heard because of His piety. </a:t>
            </a:r>
          </a:p>
        </p:txBody>
      </p:sp>
    </p:spTree>
    <p:extLst>
      <p:ext uri="{BB962C8B-B14F-4D97-AF65-F5344CB8AC3E}">
        <p14:creationId xmlns:p14="http://schemas.microsoft.com/office/powerpoint/2010/main" val="36965568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AE9761-294B-FF61-85E4-7153380CFCE5}"/>
              </a:ext>
            </a:extLst>
          </p:cNvPr>
          <p:cNvSpPr>
            <a:spLocks noGrp="1"/>
          </p:cNvSpPr>
          <p:nvPr>
            <p:ph type="title"/>
          </p:nvPr>
        </p:nvSpPr>
        <p:spPr/>
        <p:txBody>
          <a:bodyPr/>
          <a:lstStyle/>
          <a:p>
            <a:r>
              <a:rPr lang="en-US" sz="4400" dirty="0"/>
              <a:t>Mark 15:34 At the ninth hour Jesus cried out with a loud voice, “Eloi, Eloi, lama </a:t>
            </a:r>
            <a:r>
              <a:rPr lang="en-US" sz="4400" dirty="0" err="1"/>
              <a:t>sabachthani</a:t>
            </a:r>
            <a:r>
              <a:rPr lang="en-US" sz="4400" dirty="0"/>
              <a:t>?” which is translated, </a:t>
            </a:r>
            <a:br>
              <a:rPr lang="en-US" sz="4400" dirty="0"/>
            </a:br>
            <a:r>
              <a:rPr lang="en-US" sz="4400" dirty="0"/>
              <a:t>“My God, My God, why have </a:t>
            </a:r>
            <a:br>
              <a:rPr lang="en-US" sz="4400" dirty="0"/>
            </a:br>
            <a:r>
              <a:rPr lang="en-US" sz="4400" dirty="0"/>
              <a:t>You forsaken Me?” </a:t>
            </a:r>
          </a:p>
        </p:txBody>
      </p:sp>
    </p:spTree>
    <p:extLst>
      <p:ext uri="{BB962C8B-B14F-4D97-AF65-F5344CB8AC3E}">
        <p14:creationId xmlns:p14="http://schemas.microsoft.com/office/powerpoint/2010/main" val="4346627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87AD37-DF13-66A5-A158-23E60A9064AA}"/>
              </a:ext>
            </a:extLst>
          </p:cNvPr>
          <p:cNvSpPr>
            <a:spLocks noGrp="1"/>
          </p:cNvSpPr>
          <p:nvPr>
            <p:ph type="title"/>
          </p:nvPr>
        </p:nvSpPr>
        <p:spPr/>
        <p:txBody>
          <a:bodyPr/>
          <a:lstStyle/>
          <a:p>
            <a:r>
              <a:rPr lang="en-US" sz="4400" dirty="0"/>
              <a:t>The unleavened cakes mixed with oil or unleavened wafers spread with oil – analogous to His sinlessness and the sustaining ministry of the Holy Spirit in </a:t>
            </a:r>
            <a:br>
              <a:rPr lang="en-US" sz="4400" dirty="0"/>
            </a:br>
            <a:r>
              <a:rPr lang="en-US" sz="4400" dirty="0"/>
              <a:t>His life. </a:t>
            </a:r>
          </a:p>
        </p:txBody>
      </p:sp>
    </p:spTree>
    <p:extLst>
      <p:ext uri="{BB962C8B-B14F-4D97-AF65-F5344CB8AC3E}">
        <p14:creationId xmlns:p14="http://schemas.microsoft.com/office/powerpoint/2010/main" val="5840984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C38902-1542-8FE7-1C81-E36790CA9C6C}"/>
              </a:ext>
            </a:extLst>
          </p:cNvPr>
          <p:cNvSpPr>
            <a:spLocks noGrp="1"/>
          </p:cNvSpPr>
          <p:nvPr>
            <p:ph type="title"/>
          </p:nvPr>
        </p:nvSpPr>
        <p:spPr/>
        <p:txBody>
          <a:bodyPr/>
          <a:lstStyle/>
          <a:p>
            <a:r>
              <a:rPr lang="en-US" sz="4400" dirty="0"/>
              <a:t>Lev 2:5 If your offering is a meal offering made </a:t>
            </a:r>
            <a:r>
              <a:rPr lang="en-US" sz="4400" u="sng" dirty="0"/>
              <a:t>on the griddle</a:t>
            </a:r>
            <a:r>
              <a:rPr lang="en-US" sz="4400" dirty="0"/>
              <a:t>, it shall be of fine flour, unleavened, mixed with oil;</a:t>
            </a:r>
            <a:br>
              <a:rPr lang="en-US" sz="4400" dirty="0"/>
            </a:br>
            <a:br>
              <a:rPr lang="en-US" sz="4400" dirty="0"/>
            </a:br>
            <a:r>
              <a:rPr lang="en-US" sz="4400" dirty="0"/>
              <a:t> Lev 2:6 you shall break it into bits and pour oil on it; it is a meal offering. </a:t>
            </a:r>
            <a:br>
              <a:rPr lang="en-US" sz="4400" dirty="0"/>
            </a:br>
            <a:endParaRPr lang="en-US" sz="4400" dirty="0"/>
          </a:p>
        </p:txBody>
      </p:sp>
    </p:spTree>
    <p:extLst>
      <p:ext uri="{BB962C8B-B14F-4D97-AF65-F5344CB8AC3E}">
        <p14:creationId xmlns:p14="http://schemas.microsoft.com/office/powerpoint/2010/main" val="10096473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629FE4-B5CC-366E-A503-D21D0556D6B4}"/>
              </a:ext>
            </a:extLst>
          </p:cNvPr>
          <p:cNvSpPr>
            <a:spLocks noGrp="1"/>
          </p:cNvSpPr>
          <p:nvPr>
            <p:ph type="title"/>
          </p:nvPr>
        </p:nvSpPr>
        <p:spPr/>
        <p:txBody>
          <a:bodyPr/>
          <a:lstStyle/>
          <a:p>
            <a:r>
              <a:rPr lang="en-US" sz="4400" dirty="0"/>
              <a:t>‘Griddle’ – </a:t>
            </a:r>
            <a:r>
              <a:rPr lang="en-US" sz="4400" i="1" dirty="0" err="1"/>
              <a:t>machabath</a:t>
            </a:r>
            <a:r>
              <a:rPr lang="en-US" sz="4400" dirty="0"/>
              <a:t> – </a:t>
            </a:r>
            <a:br>
              <a:rPr lang="en-US" sz="4400" dirty="0"/>
            </a:br>
            <a:r>
              <a:rPr lang="en-US" sz="4400" dirty="0"/>
              <a:t>(H4227 </a:t>
            </a:r>
            <a:r>
              <a:rPr lang="en-US" sz="4400" dirty="0" err="1"/>
              <a:t>makh</a:t>
            </a:r>
            <a:r>
              <a:rPr lang="en-US" sz="4400" dirty="0"/>
              <a:t>-ah-bath’)</a:t>
            </a:r>
            <a:br>
              <a:rPr lang="en-US" sz="4400" dirty="0"/>
            </a:br>
            <a:br>
              <a:rPr lang="en-US" sz="4400" dirty="0"/>
            </a:br>
            <a:r>
              <a:rPr lang="en-US" sz="4400" dirty="0"/>
              <a:t> = griddle or open pan.</a:t>
            </a:r>
            <a:br>
              <a:rPr lang="en-US" sz="4400" dirty="0"/>
            </a:br>
            <a:br>
              <a:rPr lang="en-US" sz="4400" dirty="0"/>
            </a:br>
            <a:r>
              <a:rPr lang="en-US" sz="4400" dirty="0"/>
              <a:t>= shallow flat cooking surface.</a:t>
            </a:r>
            <a:br>
              <a:rPr lang="en-US" sz="4400" dirty="0"/>
            </a:br>
            <a:br>
              <a:rPr lang="en-US" sz="4400" dirty="0"/>
            </a:br>
            <a:r>
              <a:rPr lang="en-US" sz="4400" dirty="0"/>
              <a:t>= </a:t>
            </a:r>
            <a:r>
              <a:rPr lang="en-US" sz="4400" dirty="0" err="1"/>
              <a:t>falt</a:t>
            </a:r>
            <a:r>
              <a:rPr lang="en-US" sz="4400" dirty="0"/>
              <a:t> iron plate or pan for baking. </a:t>
            </a:r>
            <a:br>
              <a:rPr lang="en-US" sz="4400" dirty="0"/>
            </a:br>
            <a:endParaRPr lang="en-US" sz="4400" dirty="0"/>
          </a:p>
        </p:txBody>
      </p:sp>
    </p:spTree>
    <p:extLst>
      <p:ext uri="{BB962C8B-B14F-4D97-AF65-F5344CB8AC3E}">
        <p14:creationId xmlns:p14="http://schemas.microsoft.com/office/powerpoint/2010/main" val="42174289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6A667-4411-DE7F-4AFF-6584CF97AC45}"/>
              </a:ext>
            </a:extLst>
          </p:cNvPr>
          <p:cNvSpPr>
            <a:spLocks noGrp="1"/>
          </p:cNvSpPr>
          <p:nvPr>
            <p:ph type="title"/>
          </p:nvPr>
        </p:nvSpPr>
        <p:spPr/>
        <p:txBody>
          <a:bodyPr/>
          <a:lstStyle/>
          <a:p>
            <a:r>
              <a:rPr lang="en-US" sz="4800" dirty="0"/>
              <a:t>Jesus’ crucifixion was a travesty of justice, and He remain silent through the whole process of mistreatment, </a:t>
            </a:r>
            <a:br>
              <a:rPr lang="en-US" sz="4800" dirty="0"/>
            </a:br>
            <a:r>
              <a:rPr lang="en-US" sz="4800" dirty="0"/>
              <a:t>Isa 53:7. </a:t>
            </a:r>
          </a:p>
        </p:txBody>
      </p:sp>
    </p:spTree>
    <p:extLst>
      <p:ext uri="{BB962C8B-B14F-4D97-AF65-F5344CB8AC3E}">
        <p14:creationId xmlns:p14="http://schemas.microsoft.com/office/powerpoint/2010/main" val="27641867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DD93EB-38FB-0269-EF96-7B06B4F36D95}"/>
              </a:ext>
            </a:extLst>
          </p:cNvPr>
          <p:cNvSpPr>
            <a:spLocks noGrp="1"/>
          </p:cNvSpPr>
          <p:nvPr>
            <p:ph type="title"/>
          </p:nvPr>
        </p:nvSpPr>
        <p:spPr/>
        <p:txBody>
          <a:bodyPr/>
          <a:lstStyle/>
          <a:p>
            <a:r>
              <a:rPr lang="en-US" sz="4400" dirty="0"/>
              <a:t>Isa 53:7 He was oppressed and He was afflicted,</a:t>
            </a:r>
            <a:br>
              <a:rPr lang="en-US" sz="4400" dirty="0"/>
            </a:br>
            <a:r>
              <a:rPr lang="en-US" sz="4400" dirty="0"/>
              <a:t>Yet He did not open His mouth;</a:t>
            </a:r>
            <a:br>
              <a:rPr lang="en-US" sz="4400" dirty="0"/>
            </a:br>
            <a:r>
              <a:rPr lang="en-US" sz="4400" dirty="0"/>
              <a:t>Like a lamb that is led to slaughter,</a:t>
            </a:r>
            <a:br>
              <a:rPr lang="en-US" sz="4400" dirty="0"/>
            </a:br>
            <a:r>
              <a:rPr lang="en-US" sz="4400" dirty="0"/>
              <a:t>And like a sheep that is silent before its shearers,</a:t>
            </a:r>
            <a:br>
              <a:rPr lang="en-US" sz="4400" dirty="0"/>
            </a:br>
            <a:r>
              <a:rPr lang="en-US" sz="4400" dirty="0"/>
              <a:t>So He did not open His mouth. </a:t>
            </a:r>
            <a:br>
              <a:rPr lang="en-US" sz="4400" dirty="0"/>
            </a:br>
            <a:endParaRPr lang="en-US" sz="4400" dirty="0"/>
          </a:p>
        </p:txBody>
      </p:sp>
    </p:spTree>
    <p:extLst>
      <p:ext uri="{BB962C8B-B14F-4D97-AF65-F5344CB8AC3E}">
        <p14:creationId xmlns:p14="http://schemas.microsoft.com/office/powerpoint/2010/main" val="37324879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56E45D-A528-0FBA-BD4C-FA67C667DC3B}"/>
              </a:ext>
            </a:extLst>
          </p:cNvPr>
          <p:cNvSpPr>
            <a:spLocks noGrp="1"/>
          </p:cNvSpPr>
          <p:nvPr>
            <p:ph type="title"/>
          </p:nvPr>
        </p:nvSpPr>
        <p:spPr/>
        <p:txBody>
          <a:bodyPr/>
          <a:lstStyle/>
          <a:p>
            <a:r>
              <a:rPr lang="en-US" sz="4400" dirty="0"/>
              <a:t>Rom 3:25 whom God displayed publicly as a propitiation in His blood through faith. This was to demonstrate His righteousness, because in the forbearance of God He passed over the sins previously committed; </a:t>
            </a:r>
          </a:p>
        </p:txBody>
      </p:sp>
    </p:spTree>
    <p:extLst>
      <p:ext uri="{BB962C8B-B14F-4D97-AF65-F5344CB8AC3E}">
        <p14:creationId xmlns:p14="http://schemas.microsoft.com/office/powerpoint/2010/main" val="18516780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4"/>
        <p:cNvGrpSpPr/>
        <p:nvPr/>
      </p:nvGrpSpPr>
      <p:grpSpPr>
        <a:xfrm>
          <a:off x="0" y="0"/>
          <a:ext cx="0" cy="0"/>
          <a:chOff x="0" y="0"/>
          <a:chExt cx="0" cy="0"/>
        </a:xfrm>
      </p:grpSpPr>
      <p:sp>
        <p:nvSpPr>
          <p:cNvPr id="85" name="Google Shape;85;p1"/>
          <p:cNvSpPr txBox="1">
            <a:spLocks noGrp="1"/>
          </p:cNvSpPr>
          <p:nvPr>
            <p:ph type="title"/>
          </p:nvPr>
        </p:nvSpPr>
        <p:spPr>
          <a:prstGeom prst="rect">
            <a:avLst/>
          </a:prstGeom>
          <a:noFill/>
          <a:ln>
            <a:noFill/>
          </a:ln>
        </p:spPr>
        <p:txBody>
          <a:bodyPr spcFirstLastPara="1" wrap="square" lIns="90000" tIns="46800" rIns="90000" bIns="46800" anchor="t" anchorCtr="0">
            <a:noAutofit/>
          </a:bodyPr>
          <a:lstStyle/>
          <a:p>
            <a:pPr marL="0" lvl="0" indent="0" algn="ctr" rtl="0">
              <a:spcBef>
                <a:spcPts val="0"/>
              </a:spcBef>
              <a:spcAft>
                <a:spcPts val="0"/>
              </a:spcAft>
              <a:buNone/>
            </a:pPr>
            <a:r>
              <a:rPr lang="en-US" sz="4800" dirty="0"/>
              <a:t>Salt and Light Bible Ministries</a:t>
            </a:r>
            <a:br>
              <a:rPr lang="en-US" sz="4800" dirty="0"/>
            </a:br>
            <a:br>
              <a:rPr lang="en-US" sz="4800" dirty="0"/>
            </a:br>
            <a:r>
              <a:rPr lang="en-US" sz="4400" dirty="0"/>
              <a:t>‘A Daily Cross with Thee’ # 051 </a:t>
            </a:r>
            <a:br>
              <a:rPr lang="en-US" sz="4400" dirty="0"/>
            </a:br>
            <a:br>
              <a:rPr lang="en-US" sz="3600" dirty="0"/>
            </a:br>
            <a:r>
              <a:rPr lang="en-US" sz="3600" dirty="0"/>
              <a:t>The Analogies of the Shadows; Christ’s Humanity Provided Us a way to Salvation, Part 3 </a:t>
            </a:r>
            <a:br>
              <a:rPr lang="en-US" sz="3600" dirty="0"/>
            </a:br>
            <a:br>
              <a:rPr lang="en-US" sz="3600" dirty="0"/>
            </a:br>
            <a:r>
              <a:rPr lang="en-US" sz="4000" dirty="0"/>
              <a:t>Pastor Jason Kauranen</a:t>
            </a:r>
            <a:br>
              <a:rPr lang="en-US" sz="4000" dirty="0"/>
            </a:br>
            <a:r>
              <a:rPr lang="en-US" sz="4000"/>
              <a:t>Sunday March 1, </a:t>
            </a:r>
            <a:r>
              <a:rPr lang="en-US" sz="4000" dirty="0"/>
              <a:t>2026 </a:t>
            </a:r>
            <a:endParaRP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84A046-534D-2B1C-D029-B1B7A1DB4C78}"/>
              </a:ext>
            </a:extLst>
          </p:cNvPr>
          <p:cNvSpPr>
            <a:spLocks noGrp="1"/>
          </p:cNvSpPr>
          <p:nvPr>
            <p:ph type="title"/>
          </p:nvPr>
        </p:nvSpPr>
        <p:spPr/>
        <p:txBody>
          <a:bodyPr/>
          <a:lstStyle/>
          <a:p>
            <a:r>
              <a:rPr lang="en-US" sz="4400" dirty="0"/>
              <a:t>Lev 2:6 …‘Break it into many bits and </a:t>
            </a:r>
            <a:r>
              <a:rPr lang="en-US" sz="4400" u="sng" dirty="0"/>
              <a:t>pour</a:t>
            </a:r>
            <a:r>
              <a:rPr lang="en-US" sz="4400" dirty="0"/>
              <a:t> oil on it’ – typology of </a:t>
            </a:r>
            <a:br>
              <a:rPr lang="en-US" sz="4400" dirty="0"/>
            </a:br>
            <a:r>
              <a:rPr lang="en-US" sz="4400" dirty="0"/>
              <a:t>the anointing appointment of </a:t>
            </a:r>
            <a:br>
              <a:rPr lang="en-US" sz="4400" dirty="0"/>
            </a:br>
            <a:r>
              <a:rPr lang="en-US" sz="4400" dirty="0"/>
              <a:t>the Lord, </a:t>
            </a:r>
            <a:br>
              <a:rPr lang="en-US" sz="4400" dirty="0"/>
            </a:br>
            <a:r>
              <a:rPr lang="en-US" sz="4400" dirty="0"/>
              <a:t>John 1:29; </a:t>
            </a:r>
            <a:r>
              <a:rPr lang="en-US" sz="4400" dirty="0" err="1"/>
              <a:t>Psa</a:t>
            </a:r>
            <a:r>
              <a:rPr lang="en-US" sz="4400" dirty="0"/>
              <a:t> 2:7; Mat 1:21.</a:t>
            </a:r>
          </a:p>
        </p:txBody>
      </p:sp>
    </p:spTree>
    <p:extLst>
      <p:ext uri="{BB962C8B-B14F-4D97-AF65-F5344CB8AC3E}">
        <p14:creationId xmlns:p14="http://schemas.microsoft.com/office/powerpoint/2010/main" val="234129726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3C9FF6-8209-4100-5CA2-FD9964CD5D99}"/>
              </a:ext>
            </a:extLst>
          </p:cNvPr>
          <p:cNvSpPr>
            <a:spLocks noGrp="1"/>
          </p:cNvSpPr>
          <p:nvPr>
            <p:ph type="title"/>
          </p:nvPr>
        </p:nvSpPr>
        <p:spPr/>
        <p:txBody>
          <a:bodyPr/>
          <a:lstStyle/>
          <a:p>
            <a:r>
              <a:rPr lang="en-US" sz="4400" dirty="0"/>
              <a:t>Break - </a:t>
            </a:r>
            <a:r>
              <a:rPr lang="en-US" sz="4400" i="1" dirty="0" err="1"/>
              <a:t>pathath</a:t>
            </a:r>
            <a:r>
              <a:rPr lang="en-US" sz="4400" dirty="0"/>
              <a:t> – </a:t>
            </a:r>
            <a:br>
              <a:rPr lang="en-US" sz="4400" dirty="0"/>
            </a:br>
            <a:r>
              <a:rPr lang="en-US" sz="4400" dirty="0"/>
              <a:t>(H6626 </a:t>
            </a:r>
            <a:r>
              <a:rPr lang="en-US" sz="4400" dirty="0" err="1"/>
              <a:t>pah-thath</a:t>
            </a:r>
            <a:r>
              <a:rPr lang="en-US" sz="4400" dirty="0"/>
              <a:t>’)</a:t>
            </a:r>
            <a:br>
              <a:rPr lang="en-US" sz="4400" dirty="0"/>
            </a:br>
            <a:br>
              <a:rPr lang="en-US" sz="4400" dirty="0"/>
            </a:br>
            <a:r>
              <a:rPr lang="en-US" sz="4400" dirty="0"/>
              <a:t>= to open, to break, to loosen</a:t>
            </a:r>
            <a:br>
              <a:rPr lang="en-US" sz="4400" dirty="0"/>
            </a:br>
            <a:br>
              <a:rPr lang="en-US" sz="4400" dirty="0"/>
            </a:br>
            <a:r>
              <a:rPr lang="en-US" sz="4400" dirty="0"/>
              <a:t>*</a:t>
            </a:r>
            <a:r>
              <a:rPr lang="en-US" sz="4400" dirty="0" err="1"/>
              <a:t>Qal</a:t>
            </a:r>
            <a:r>
              <a:rPr lang="en-US" sz="4400" dirty="0"/>
              <a:t> infinitive absolute = to crumble;  to break up, into small pieces. </a:t>
            </a:r>
          </a:p>
        </p:txBody>
      </p:sp>
    </p:spTree>
    <p:extLst>
      <p:ext uri="{BB962C8B-B14F-4D97-AF65-F5344CB8AC3E}">
        <p14:creationId xmlns:p14="http://schemas.microsoft.com/office/powerpoint/2010/main" val="235555765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C2C861-90A8-7A82-8FA0-A2EABDD75281}"/>
              </a:ext>
            </a:extLst>
          </p:cNvPr>
          <p:cNvSpPr>
            <a:spLocks noGrp="1"/>
          </p:cNvSpPr>
          <p:nvPr>
            <p:ph type="title"/>
          </p:nvPr>
        </p:nvSpPr>
        <p:spPr/>
        <p:txBody>
          <a:bodyPr/>
          <a:lstStyle/>
          <a:p>
            <a:r>
              <a:rPr lang="en-US" sz="4400" dirty="0"/>
              <a:t>‘Pour’ – </a:t>
            </a:r>
            <a:r>
              <a:rPr lang="en-US" sz="4400" i="1" dirty="0" err="1"/>
              <a:t>yatsaq</a:t>
            </a:r>
            <a:r>
              <a:rPr lang="en-US" sz="4400" dirty="0"/>
              <a:t> –</a:t>
            </a:r>
            <a:br>
              <a:rPr lang="en-US" sz="4400" dirty="0"/>
            </a:br>
            <a:r>
              <a:rPr lang="en-US" sz="4400" dirty="0"/>
              <a:t>(H3332 yaw-</a:t>
            </a:r>
            <a:r>
              <a:rPr lang="en-US" sz="4400" dirty="0" err="1"/>
              <a:t>tsak</a:t>
            </a:r>
            <a:r>
              <a:rPr lang="en-US" sz="4400" dirty="0"/>
              <a:t>) </a:t>
            </a:r>
            <a:br>
              <a:rPr lang="en-US" sz="4400" dirty="0"/>
            </a:br>
            <a:br>
              <a:rPr lang="en-US" sz="4400" dirty="0"/>
            </a:br>
            <a:r>
              <a:rPr lang="en-US" sz="4400" dirty="0"/>
              <a:t>= to pour out or flow; to melt or cast as metal.</a:t>
            </a:r>
            <a:br>
              <a:rPr lang="en-US" sz="4400" dirty="0"/>
            </a:br>
            <a:br>
              <a:rPr lang="en-US" sz="4400" dirty="0"/>
            </a:br>
            <a:r>
              <a:rPr lang="en-US" sz="4400" dirty="0"/>
              <a:t>= to place firmly to stiffen or grow hard.</a:t>
            </a:r>
            <a:br>
              <a:rPr lang="en-US" sz="4400" dirty="0"/>
            </a:br>
            <a:endParaRPr lang="en-US" sz="4400" dirty="0"/>
          </a:p>
        </p:txBody>
      </p:sp>
    </p:spTree>
    <p:extLst>
      <p:ext uri="{BB962C8B-B14F-4D97-AF65-F5344CB8AC3E}">
        <p14:creationId xmlns:p14="http://schemas.microsoft.com/office/powerpoint/2010/main" val="15126821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301BB9-E6A6-4FB0-7190-9738F2A61E92}"/>
              </a:ext>
            </a:extLst>
          </p:cNvPr>
          <p:cNvSpPr>
            <a:spLocks noGrp="1"/>
          </p:cNvSpPr>
          <p:nvPr>
            <p:ph type="title"/>
          </p:nvPr>
        </p:nvSpPr>
        <p:spPr/>
        <p:txBody>
          <a:bodyPr/>
          <a:lstStyle/>
          <a:p>
            <a:r>
              <a:rPr lang="en-US" sz="4800" dirty="0"/>
              <a:t>John 1:29 The next day he (</a:t>
            </a:r>
            <a:r>
              <a:rPr lang="en-US" sz="4800" dirty="0" err="1"/>
              <a:t>JtB</a:t>
            </a:r>
            <a:r>
              <a:rPr lang="en-US" sz="4800" dirty="0"/>
              <a:t>) saw Jesus coming to him and said, “Behold, the Lamb of God who takes away </a:t>
            </a:r>
            <a:br>
              <a:rPr lang="en-US" sz="4800" dirty="0"/>
            </a:br>
            <a:r>
              <a:rPr lang="en-US" sz="4800" dirty="0"/>
              <a:t>the sin of the world!” </a:t>
            </a:r>
          </a:p>
        </p:txBody>
      </p:sp>
    </p:spTree>
    <p:extLst>
      <p:ext uri="{BB962C8B-B14F-4D97-AF65-F5344CB8AC3E}">
        <p14:creationId xmlns:p14="http://schemas.microsoft.com/office/powerpoint/2010/main" val="210918790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26952A-CA6E-B48B-B161-1D884B4AEF24}"/>
              </a:ext>
            </a:extLst>
          </p:cNvPr>
          <p:cNvSpPr>
            <a:spLocks noGrp="1"/>
          </p:cNvSpPr>
          <p:nvPr>
            <p:ph type="title"/>
          </p:nvPr>
        </p:nvSpPr>
        <p:spPr/>
        <p:txBody>
          <a:bodyPr/>
          <a:lstStyle/>
          <a:p>
            <a:r>
              <a:rPr lang="en-US" sz="4800" dirty="0" err="1"/>
              <a:t>Psa</a:t>
            </a:r>
            <a:r>
              <a:rPr lang="en-US" sz="4800" dirty="0"/>
              <a:t> 2:7 “I will surely tell of the decree of the Lord:</a:t>
            </a:r>
            <a:br>
              <a:rPr lang="en-US" sz="4800" dirty="0"/>
            </a:br>
            <a:r>
              <a:rPr lang="en-US" sz="4800" dirty="0"/>
              <a:t>He said to Me, ‘You are </a:t>
            </a:r>
            <a:br>
              <a:rPr lang="en-US" sz="4800" dirty="0"/>
            </a:br>
            <a:r>
              <a:rPr lang="en-US" sz="4800" dirty="0"/>
              <a:t>My Son,</a:t>
            </a:r>
            <a:br>
              <a:rPr lang="en-US" sz="4800" dirty="0"/>
            </a:br>
            <a:r>
              <a:rPr lang="en-US" sz="4800" dirty="0"/>
              <a:t>Today I have begotten You.</a:t>
            </a:r>
            <a:br>
              <a:rPr lang="en-US" sz="4400" dirty="0"/>
            </a:br>
            <a:endParaRPr lang="en-US" sz="4400" dirty="0"/>
          </a:p>
        </p:txBody>
      </p:sp>
    </p:spTree>
    <p:extLst>
      <p:ext uri="{BB962C8B-B14F-4D97-AF65-F5344CB8AC3E}">
        <p14:creationId xmlns:p14="http://schemas.microsoft.com/office/powerpoint/2010/main" val="234918615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84CCD2-71A2-1EEA-953E-E42753C7FAFD}"/>
              </a:ext>
            </a:extLst>
          </p:cNvPr>
          <p:cNvSpPr>
            <a:spLocks noGrp="1"/>
          </p:cNvSpPr>
          <p:nvPr>
            <p:ph type="title"/>
          </p:nvPr>
        </p:nvSpPr>
        <p:spPr/>
        <p:txBody>
          <a:bodyPr/>
          <a:lstStyle/>
          <a:p>
            <a:r>
              <a:rPr lang="en-US" sz="4800" dirty="0"/>
              <a:t>The meal offering, therefore, becomes a silent witness </a:t>
            </a:r>
            <a:br>
              <a:rPr lang="en-US" sz="4800" dirty="0"/>
            </a:br>
            <a:r>
              <a:rPr lang="en-US" sz="4800" dirty="0"/>
              <a:t>to the Incarnation — </a:t>
            </a:r>
            <a:br>
              <a:rPr lang="en-US" sz="4800" dirty="0"/>
            </a:br>
            <a:r>
              <a:rPr lang="en-US" sz="4800" dirty="0"/>
              <a:t>perfect humanity empowered by the Spirit and wholly yielded to the Father.</a:t>
            </a:r>
            <a:br>
              <a:rPr lang="en-US" sz="4800" dirty="0"/>
            </a:br>
            <a:r>
              <a:rPr lang="en-US" sz="4800" dirty="0"/>
              <a:t> </a:t>
            </a:r>
            <a:br>
              <a:rPr lang="en-US" sz="4800" dirty="0"/>
            </a:br>
            <a:r>
              <a:rPr lang="en-US" sz="4000" dirty="0"/>
              <a:t>-quote taken from the Topical Lexicon</a:t>
            </a:r>
          </a:p>
        </p:txBody>
      </p:sp>
    </p:spTree>
    <p:extLst>
      <p:ext uri="{BB962C8B-B14F-4D97-AF65-F5344CB8AC3E}">
        <p14:creationId xmlns:p14="http://schemas.microsoft.com/office/powerpoint/2010/main" val="170571201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51B138-BC64-3F36-B8B2-89EF2ECA90D4}"/>
              </a:ext>
            </a:extLst>
          </p:cNvPr>
          <p:cNvSpPr>
            <a:spLocks noGrp="1"/>
          </p:cNvSpPr>
          <p:nvPr>
            <p:ph type="title"/>
          </p:nvPr>
        </p:nvSpPr>
        <p:spPr/>
        <p:txBody>
          <a:bodyPr/>
          <a:lstStyle/>
          <a:p>
            <a:r>
              <a:rPr lang="en-US" sz="4400" dirty="0"/>
              <a:t>1Pe 2:24 and He Himself bore our sins in His body on the cross, so that we might die to sin and live to righteousness; for by His wounds you were healed. </a:t>
            </a:r>
          </a:p>
        </p:txBody>
      </p:sp>
    </p:spTree>
    <p:extLst>
      <p:ext uri="{BB962C8B-B14F-4D97-AF65-F5344CB8AC3E}">
        <p14:creationId xmlns:p14="http://schemas.microsoft.com/office/powerpoint/2010/main" val="144296580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E969EB-C834-8761-7033-1CE2E9BD4D93}"/>
              </a:ext>
            </a:extLst>
          </p:cNvPr>
          <p:cNvSpPr>
            <a:spLocks noGrp="1"/>
          </p:cNvSpPr>
          <p:nvPr>
            <p:ph type="title"/>
          </p:nvPr>
        </p:nvSpPr>
        <p:spPr/>
        <p:txBody>
          <a:bodyPr/>
          <a:lstStyle/>
          <a:p>
            <a:r>
              <a:rPr lang="en-US" sz="4800" dirty="0"/>
              <a:t>Lev 2:7 Now if your offering is a meal offering made in a pan, it shall be made of fine flour with oil. </a:t>
            </a:r>
          </a:p>
        </p:txBody>
      </p:sp>
    </p:spTree>
    <p:extLst>
      <p:ext uri="{BB962C8B-B14F-4D97-AF65-F5344CB8AC3E}">
        <p14:creationId xmlns:p14="http://schemas.microsoft.com/office/powerpoint/2010/main" val="80992741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4D7716-7760-BADC-21A0-DA514BEDD1F0}"/>
              </a:ext>
            </a:extLst>
          </p:cNvPr>
          <p:cNvSpPr>
            <a:spLocks noGrp="1"/>
          </p:cNvSpPr>
          <p:nvPr>
            <p:ph type="title"/>
          </p:nvPr>
        </p:nvSpPr>
        <p:spPr/>
        <p:txBody>
          <a:bodyPr/>
          <a:lstStyle/>
          <a:p>
            <a:r>
              <a:rPr lang="en-US" sz="4400" dirty="0"/>
              <a:t>pan – </a:t>
            </a:r>
            <a:r>
              <a:rPr lang="en-US" sz="4400" i="1" dirty="0" err="1"/>
              <a:t>marchesheth</a:t>
            </a:r>
            <a:r>
              <a:rPr lang="en-US" sz="4400" dirty="0"/>
              <a:t> – </a:t>
            </a:r>
            <a:br>
              <a:rPr lang="en-US" sz="4400" dirty="0"/>
            </a:br>
            <a:r>
              <a:rPr lang="en-US" sz="4400" dirty="0"/>
              <a:t>(H4802 mar-</a:t>
            </a:r>
            <a:r>
              <a:rPr lang="en-US" sz="4400" dirty="0" err="1"/>
              <a:t>kheh</a:t>
            </a:r>
            <a:r>
              <a:rPr lang="en-US" sz="4400" dirty="0"/>
              <a:t>'-</a:t>
            </a:r>
            <a:r>
              <a:rPr lang="en-US" sz="4400" dirty="0" err="1"/>
              <a:t>sheth</a:t>
            </a:r>
            <a:r>
              <a:rPr lang="en-US" sz="4400" dirty="0"/>
              <a:t>)</a:t>
            </a:r>
            <a:br>
              <a:rPr lang="en-US" sz="4400" dirty="0"/>
            </a:br>
            <a:br>
              <a:rPr lang="en-US" sz="4400" dirty="0"/>
            </a:br>
            <a:r>
              <a:rPr lang="en-US" sz="4400" dirty="0"/>
              <a:t>= a stewpan or frying pan</a:t>
            </a:r>
            <a:br>
              <a:rPr lang="en-US" sz="4400" dirty="0"/>
            </a:br>
            <a:br>
              <a:rPr lang="en-US" sz="4400" dirty="0"/>
            </a:br>
            <a:r>
              <a:rPr lang="en-US" sz="4400" dirty="0"/>
              <a:t>*Due to a higher edge this design added some thickness and little moistness to the cakes produced. </a:t>
            </a:r>
            <a:br>
              <a:rPr lang="en-US" sz="4800" dirty="0"/>
            </a:br>
            <a:endParaRPr lang="en-US" sz="4800" dirty="0"/>
          </a:p>
        </p:txBody>
      </p:sp>
    </p:spTree>
    <p:extLst>
      <p:ext uri="{BB962C8B-B14F-4D97-AF65-F5344CB8AC3E}">
        <p14:creationId xmlns:p14="http://schemas.microsoft.com/office/powerpoint/2010/main" val="326952315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533737-2CB5-9343-B797-8DC13E10D379}"/>
              </a:ext>
            </a:extLst>
          </p:cNvPr>
          <p:cNvSpPr>
            <a:spLocks noGrp="1"/>
          </p:cNvSpPr>
          <p:nvPr>
            <p:ph type="title"/>
          </p:nvPr>
        </p:nvSpPr>
        <p:spPr/>
        <p:txBody>
          <a:bodyPr/>
          <a:lstStyle/>
          <a:p>
            <a:r>
              <a:rPr lang="en-US" sz="4400" dirty="0"/>
              <a:t>Heb 2:17 Therefore, He had to be made like His brethren in all things, so that He might become a merciful and faithful high priest in things pertaining to God, to make propitiation for the sins of the people. </a:t>
            </a:r>
          </a:p>
        </p:txBody>
      </p:sp>
    </p:spTree>
    <p:extLst>
      <p:ext uri="{BB962C8B-B14F-4D97-AF65-F5344CB8AC3E}">
        <p14:creationId xmlns:p14="http://schemas.microsoft.com/office/powerpoint/2010/main" val="16942521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Shape 89">
          <a:extLst>
            <a:ext uri="{FF2B5EF4-FFF2-40B4-BE49-F238E27FC236}">
              <a16:creationId xmlns:a16="http://schemas.microsoft.com/office/drawing/2014/main" id="{3399D8E9-B7B7-0F59-F6BE-E8F10D589785}"/>
            </a:ext>
          </a:extLst>
        </p:cNvPr>
        <p:cNvGrpSpPr/>
        <p:nvPr/>
      </p:nvGrpSpPr>
      <p:grpSpPr>
        <a:xfrm>
          <a:off x="0" y="0"/>
          <a:ext cx="0" cy="0"/>
          <a:chOff x="0" y="0"/>
          <a:chExt cx="0" cy="0"/>
        </a:xfrm>
      </p:grpSpPr>
      <p:sp>
        <p:nvSpPr>
          <p:cNvPr id="90" name="Google Shape;90;p2">
            <a:extLst>
              <a:ext uri="{FF2B5EF4-FFF2-40B4-BE49-F238E27FC236}">
                <a16:creationId xmlns:a16="http://schemas.microsoft.com/office/drawing/2014/main" id="{898EF765-68A0-ED2B-849E-E8A2678184C9}"/>
              </a:ext>
            </a:extLst>
          </p:cNvPr>
          <p:cNvSpPr txBox="1">
            <a:spLocks noGrp="1"/>
          </p:cNvSpPr>
          <p:nvPr>
            <p:ph type="title"/>
          </p:nvPr>
        </p:nvSpPr>
        <p:spPr>
          <a:prstGeom prst="rect">
            <a:avLst/>
          </a:prstGeom>
          <a:noFill/>
          <a:ln>
            <a:noFill/>
          </a:ln>
        </p:spPr>
        <p:txBody>
          <a:bodyPr spcFirstLastPara="1" wrap="square" lIns="90000" tIns="46800" rIns="90000" bIns="46800" anchor="t" anchorCtr="0">
            <a:noAutofit/>
          </a:bodyPr>
          <a:lstStyle/>
          <a:p>
            <a:pPr marL="0" lvl="0" indent="0" algn="ctr" rtl="0">
              <a:spcBef>
                <a:spcPts val="0"/>
              </a:spcBef>
              <a:spcAft>
                <a:spcPts val="0"/>
              </a:spcAft>
              <a:buNone/>
            </a:pPr>
            <a:r>
              <a:rPr lang="en-US" sz="4800" dirty="0"/>
              <a:t>Rebound - 1John 1:9 states, </a:t>
            </a:r>
            <a:br>
              <a:rPr lang="en-US" sz="4800" dirty="0"/>
            </a:br>
            <a:br>
              <a:rPr lang="en-US" sz="4800" dirty="0"/>
            </a:br>
            <a:r>
              <a:rPr lang="en-US" sz="4800" dirty="0"/>
              <a:t>“ If we confess our sins, </a:t>
            </a:r>
            <a:br>
              <a:rPr lang="en-US" sz="4800" dirty="0"/>
            </a:br>
            <a:r>
              <a:rPr lang="en-US" sz="4800" dirty="0"/>
              <a:t>He is faithful and righteous to forgive us our sins and to cleanse us from all unrighteousness”. </a:t>
            </a:r>
            <a:endParaRPr sz="4800" dirty="0"/>
          </a:p>
        </p:txBody>
      </p:sp>
    </p:spTree>
    <p:extLst>
      <p:ext uri="{BB962C8B-B14F-4D97-AF65-F5344CB8AC3E}">
        <p14:creationId xmlns:p14="http://schemas.microsoft.com/office/powerpoint/2010/main" val="224709984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98D52E-65C6-9500-D4A2-8FFDE913189A}"/>
              </a:ext>
            </a:extLst>
          </p:cNvPr>
          <p:cNvSpPr>
            <a:spLocks noGrp="1"/>
          </p:cNvSpPr>
          <p:nvPr>
            <p:ph type="title"/>
          </p:nvPr>
        </p:nvSpPr>
        <p:spPr/>
        <p:txBody>
          <a:bodyPr/>
          <a:lstStyle/>
          <a:p>
            <a:r>
              <a:rPr lang="en-US" sz="4800" dirty="0"/>
              <a:t>One principle emerges in </a:t>
            </a:r>
            <a:br>
              <a:rPr lang="en-US" sz="4800" dirty="0"/>
            </a:br>
            <a:r>
              <a:rPr lang="en-US" sz="4800" dirty="0"/>
              <a:t>2 Sam 24:24, David saying, </a:t>
            </a:r>
            <a:br>
              <a:rPr lang="en-US" sz="4800" dirty="0"/>
            </a:br>
            <a:r>
              <a:rPr lang="en-US" sz="4800" dirty="0"/>
              <a:t>‘…I will not offer to the LORD my God burnt offering that </a:t>
            </a:r>
            <a:br>
              <a:rPr lang="en-US" sz="4800" dirty="0"/>
            </a:br>
            <a:r>
              <a:rPr lang="en-US" sz="4800" dirty="0"/>
              <a:t>cost nothing”… </a:t>
            </a:r>
          </a:p>
        </p:txBody>
      </p:sp>
    </p:spTree>
    <p:extLst>
      <p:ext uri="{BB962C8B-B14F-4D97-AF65-F5344CB8AC3E}">
        <p14:creationId xmlns:p14="http://schemas.microsoft.com/office/powerpoint/2010/main" val="139755972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B1D935-8DB8-FC90-FACD-3700BCF78D34}"/>
              </a:ext>
            </a:extLst>
          </p:cNvPr>
          <p:cNvSpPr>
            <a:spLocks noGrp="1"/>
          </p:cNvSpPr>
          <p:nvPr>
            <p:ph type="title"/>
          </p:nvPr>
        </p:nvSpPr>
        <p:spPr/>
        <p:txBody>
          <a:bodyPr/>
          <a:lstStyle/>
          <a:p>
            <a:r>
              <a:rPr lang="en-US" sz="4800" dirty="0"/>
              <a:t>Do we hold Jesus Christ, </a:t>
            </a:r>
            <a:br>
              <a:rPr lang="en-US" sz="4800" dirty="0"/>
            </a:br>
            <a:r>
              <a:rPr lang="en-US" sz="4800" dirty="0"/>
              <a:t>as God, with esteem and gratitude to the magnitude that He sacrificed for us? </a:t>
            </a:r>
          </a:p>
        </p:txBody>
      </p:sp>
    </p:spTree>
    <p:extLst>
      <p:ext uri="{BB962C8B-B14F-4D97-AF65-F5344CB8AC3E}">
        <p14:creationId xmlns:p14="http://schemas.microsoft.com/office/powerpoint/2010/main" val="73480952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37A51B-DD04-2E62-30AF-AD6B94D16C01}"/>
              </a:ext>
            </a:extLst>
          </p:cNvPr>
          <p:cNvSpPr>
            <a:spLocks noGrp="1"/>
          </p:cNvSpPr>
          <p:nvPr>
            <p:ph type="title"/>
          </p:nvPr>
        </p:nvSpPr>
        <p:spPr/>
        <p:txBody>
          <a:bodyPr/>
          <a:lstStyle/>
          <a:p>
            <a:r>
              <a:rPr lang="en-US" sz="4400" dirty="0"/>
              <a:t>Heb 2:9 But we do see Him who was made for a little while lower than the angels, namely, Jesus, because of the suffering of death crowned with glory and honor, so that by the grace of God </a:t>
            </a:r>
            <a:br>
              <a:rPr lang="en-US" sz="4400" dirty="0"/>
            </a:br>
            <a:r>
              <a:rPr lang="en-US" sz="4400" dirty="0"/>
              <a:t>He might taste death for everyone. </a:t>
            </a:r>
          </a:p>
        </p:txBody>
      </p:sp>
    </p:spTree>
    <p:extLst>
      <p:ext uri="{BB962C8B-B14F-4D97-AF65-F5344CB8AC3E}">
        <p14:creationId xmlns:p14="http://schemas.microsoft.com/office/powerpoint/2010/main" val="47108153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5722BA-A597-329A-D6B8-C6ED4B168083}"/>
              </a:ext>
            </a:extLst>
          </p:cNvPr>
          <p:cNvSpPr>
            <a:spLocks noGrp="1"/>
          </p:cNvSpPr>
          <p:nvPr>
            <p:ph type="title"/>
          </p:nvPr>
        </p:nvSpPr>
        <p:spPr/>
        <p:txBody>
          <a:bodyPr/>
          <a:lstStyle/>
          <a:p>
            <a:r>
              <a:rPr lang="en-US" sz="4000" dirty="0"/>
              <a:t>The Gift or Meal offering is analogous to the principles of remembrance in the Lord's Supper. </a:t>
            </a:r>
            <a:br>
              <a:rPr lang="en-US" sz="4000" dirty="0"/>
            </a:br>
            <a:br>
              <a:rPr lang="en-US" sz="4000" dirty="0"/>
            </a:br>
            <a:r>
              <a:rPr lang="en-US" sz="4000" dirty="0"/>
              <a:t>Approaching or communing in Him by remembrance of: </a:t>
            </a:r>
            <a:br>
              <a:rPr lang="en-US" sz="4000" dirty="0"/>
            </a:br>
            <a:r>
              <a:rPr lang="en-US" sz="4000" dirty="0"/>
              <a:t>Covenant promise, divine fellowship, sincerity, purity or holiness. </a:t>
            </a:r>
            <a:br>
              <a:rPr lang="en-US" sz="4400" dirty="0"/>
            </a:br>
            <a:endParaRPr lang="en-US" sz="4400" dirty="0"/>
          </a:p>
        </p:txBody>
      </p:sp>
    </p:spTree>
    <p:extLst>
      <p:ext uri="{BB962C8B-B14F-4D97-AF65-F5344CB8AC3E}">
        <p14:creationId xmlns:p14="http://schemas.microsoft.com/office/powerpoint/2010/main" val="173131733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73801D-E175-E9B7-B73D-B4E59FAE8E90}"/>
              </a:ext>
            </a:extLst>
          </p:cNvPr>
          <p:cNvSpPr>
            <a:spLocks noGrp="1"/>
          </p:cNvSpPr>
          <p:nvPr>
            <p:ph type="title"/>
          </p:nvPr>
        </p:nvSpPr>
        <p:spPr/>
        <p:txBody>
          <a:bodyPr/>
          <a:lstStyle/>
          <a:p>
            <a:r>
              <a:rPr lang="en-US" sz="4800" dirty="0"/>
              <a:t>1Jo 2:2 and He Himself is the propitiation for our sins; and not for ours only, but also for those of the whole world. </a:t>
            </a:r>
          </a:p>
        </p:txBody>
      </p:sp>
    </p:spTree>
    <p:extLst>
      <p:ext uri="{BB962C8B-B14F-4D97-AF65-F5344CB8AC3E}">
        <p14:creationId xmlns:p14="http://schemas.microsoft.com/office/powerpoint/2010/main" val="386598537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482A80-F02F-6029-A082-60FAE0928E0A}"/>
              </a:ext>
            </a:extLst>
          </p:cNvPr>
          <p:cNvSpPr>
            <a:spLocks noGrp="1"/>
          </p:cNvSpPr>
          <p:nvPr>
            <p:ph type="title"/>
          </p:nvPr>
        </p:nvSpPr>
        <p:spPr/>
        <p:txBody>
          <a:bodyPr/>
          <a:lstStyle/>
          <a:p>
            <a:r>
              <a:rPr lang="en-US" sz="4800" dirty="0"/>
              <a:t>John 3:16 For God so loved the world, that He gave His only begotten Son that whosoever believe in Him shall have eternal life. </a:t>
            </a:r>
          </a:p>
        </p:txBody>
      </p:sp>
    </p:spTree>
    <p:extLst>
      <p:ext uri="{BB962C8B-B14F-4D97-AF65-F5344CB8AC3E}">
        <p14:creationId xmlns:p14="http://schemas.microsoft.com/office/powerpoint/2010/main" val="181124802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C25AF-3A2F-16E4-7DD2-B206F8C9B961}"/>
              </a:ext>
            </a:extLst>
          </p:cNvPr>
          <p:cNvSpPr>
            <a:spLocks noGrp="1"/>
          </p:cNvSpPr>
          <p:nvPr>
            <p:ph type="title"/>
          </p:nvPr>
        </p:nvSpPr>
        <p:spPr/>
        <p:txBody>
          <a:bodyPr/>
          <a:lstStyle/>
          <a:p>
            <a:r>
              <a:rPr lang="en-US" sz="4800" dirty="0"/>
              <a:t>Heb 9:12 and not through the blood of goats and calves, </a:t>
            </a:r>
            <a:br>
              <a:rPr lang="en-US" sz="4800" dirty="0"/>
            </a:br>
            <a:r>
              <a:rPr lang="en-US" sz="4800" dirty="0"/>
              <a:t>but through His own blood, </a:t>
            </a:r>
            <a:br>
              <a:rPr lang="en-US" sz="4800" dirty="0"/>
            </a:br>
            <a:r>
              <a:rPr lang="en-US" sz="4800" dirty="0"/>
              <a:t>He entered the holy place once for all, having obtained eternal redemption. </a:t>
            </a:r>
          </a:p>
        </p:txBody>
      </p:sp>
    </p:spTree>
    <p:extLst>
      <p:ext uri="{BB962C8B-B14F-4D97-AF65-F5344CB8AC3E}">
        <p14:creationId xmlns:p14="http://schemas.microsoft.com/office/powerpoint/2010/main" val="373136397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30F5FD-07CA-10E8-EBB4-D0148E0E564D}"/>
              </a:ext>
            </a:extLst>
          </p:cNvPr>
          <p:cNvSpPr>
            <a:spLocks noGrp="1"/>
          </p:cNvSpPr>
          <p:nvPr>
            <p:ph type="title"/>
          </p:nvPr>
        </p:nvSpPr>
        <p:spPr/>
        <p:txBody>
          <a:bodyPr/>
          <a:lstStyle/>
          <a:p>
            <a:r>
              <a:rPr lang="en-US" sz="4400" dirty="0"/>
              <a:t> ‘Do this in remembrance of ME’</a:t>
            </a:r>
            <a:br>
              <a:rPr lang="en-US" sz="4400" dirty="0"/>
            </a:br>
            <a:br>
              <a:rPr lang="en-US" sz="4400" dirty="0"/>
            </a:br>
            <a:r>
              <a:rPr lang="en-US" sz="4400" dirty="0"/>
              <a:t> 1Co 11:26 For as often as you eat this bread and drink the cup, you proclaim the Lord’s death until He comes. </a:t>
            </a:r>
          </a:p>
        </p:txBody>
      </p:sp>
    </p:spTree>
    <p:extLst>
      <p:ext uri="{BB962C8B-B14F-4D97-AF65-F5344CB8AC3E}">
        <p14:creationId xmlns:p14="http://schemas.microsoft.com/office/powerpoint/2010/main" val="172108525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271"/>
        <p:cNvGrpSpPr/>
        <p:nvPr/>
      </p:nvGrpSpPr>
      <p:grpSpPr>
        <a:xfrm>
          <a:off x="0" y="0"/>
          <a:ext cx="0" cy="0"/>
          <a:chOff x="0" y="0"/>
          <a:chExt cx="0" cy="0"/>
        </a:xfrm>
      </p:grpSpPr>
      <p:sp>
        <p:nvSpPr>
          <p:cNvPr id="272" name="Google Shape;272;p38"/>
          <p:cNvSpPr txBox="1">
            <a:spLocks noGrp="1"/>
          </p:cNvSpPr>
          <p:nvPr>
            <p:ph type="title"/>
          </p:nvPr>
        </p:nvSpPr>
        <p:spPr>
          <a:prstGeom prst="rect">
            <a:avLst/>
          </a:prstGeom>
          <a:noFill/>
          <a:ln>
            <a:noFill/>
          </a:ln>
        </p:spPr>
        <p:txBody>
          <a:bodyPr spcFirstLastPara="1" wrap="square" lIns="90000" tIns="46800" rIns="90000" bIns="46800" anchor="t" anchorCtr="0">
            <a:noAutofit/>
          </a:bodyPr>
          <a:lstStyle/>
          <a:p>
            <a:pPr marL="0" lvl="0" indent="0" algn="ctr" rtl="0">
              <a:spcBef>
                <a:spcPts val="0"/>
              </a:spcBef>
              <a:spcAft>
                <a:spcPts val="0"/>
              </a:spcAft>
              <a:buNone/>
            </a:pPr>
            <a:r>
              <a:rPr lang="en-US" sz="4800" dirty="0"/>
              <a:t>Salt &amp; Light Bible Ministries</a:t>
            </a:r>
            <a:br>
              <a:rPr lang="en-US" sz="4800" dirty="0"/>
            </a:br>
            <a:r>
              <a:rPr lang="en-US" sz="4400" dirty="0"/>
              <a:t>Help, Letters, Prayer &amp; Donations</a:t>
            </a:r>
            <a:br>
              <a:rPr lang="en-US" sz="4400" dirty="0"/>
            </a:br>
            <a:r>
              <a:rPr lang="en-US" sz="4000" dirty="0">
                <a:solidFill>
                  <a:srgbClr val="FFFF00"/>
                </a:solidFill>
              </a:rPr>
              <a:t>write</a:t>
            </a:r>
            <a:r>
              <a:rPr lang="en-US" sz="4000" dirty="0"/>
              <a:t> to us:  </a:t>
            </a:r>
            <a:r>
              <a:rPr lang="en-US" sz="4000" u="sng" dirty="0">
                <a:solidFill>
                  <a:schemeClr val="hlink"/>
                </a:solidFill>
                <a:hlinkClick r:id="rId3"/>
              </a:rPr>
              <a:t>SLBM@gmail.org</a:t>
            </a:r>
            <a:br>
              <a:rPr lang="en-US" sz="4000" u="sng" dirty="0">
                <a:solidFill>
                  <a:schemeClr val="hlink"/>
                </a:solidFill>
              </a:rPr>
            </a:br>
            <a:r>
              <a:rPr lang="en-US" sz="4000" dirty="0">
                <a:solidFill>
                  <a:srgbClr val="FFFF00"/>
                </a:solidFill>
              </a:rPr>
              <a:t>visit</a:t>
            </a:r>
            <a:r>
              <a:rPr lang="en-US" sz="4000" dirty="0">
                <a:solidFill>
                  <a:schemeClr val="bg1"/>
                </a:solidFill>
              </a:rPr>
              <a:t> our website:  </a:t>
            </a:r>
            <a:r>
              <a:rPr lang="en-US" sz="4000" u="sng" dirty="0">
                <a:solidFill>
                  <a:srgbClr val="FFC000"/>
                </a:solidFill>
              </a:rPr>
              <a:t>SLBM.org</a:t>
            </a:r>
            <a:r>
              <a:rPr lang="en-US" sz="4000" dirty="0">
                <a:solidFill>
                  <a:srgbClr val="FFC000"/>
                </a:solidFill>
              </a:rPr>
              <a:t>  -</a:t>
            </a:r>
            <a:r>
              <a:rPr lang="en-US" sz="3600" dirty="0">
                <a:solidFill>
                  <a:schemeClr val="hlink"/>
                </a:solidFill>
              </a:rPr>
              <a:t>*</a:t>
            </a:r>
            <a:r>
              <a:rPr lang="en-US" sz="3600" dirty="0" err="1">
                <a:solidFill>
                  <a:schemeClr val="hlink"/>
                </a:solidFill>
              </a:rPr>
              <a:t>paypal</a:t>
            </a:r>
            <a:br>
              <a:rPr lang="en-US" sz="4000" dirty="0">
                <a:solidFill>
                  <a:schemeClr val="hlink"/>
                </a:solidFill>
              </a:rPr>
            </a:br>
            <a:r>
              <a:rPr lang="en-US" sz="3200" dirty="0">
                <a:solidFill>
                  <a:srgbClr val="FFFF00"/>
                </a:solidFill>
              </a:rPr>
              <a:t>watch</a:t>
            </a:r>
            <a:r>
              <a:rPr lang="en-US" sz="3200" dirty="0"/>
              <a:t> us </a:t>
            </a:r>
            <a:r>
              <a:rPr lang="en-US" sz="3200" dirty="0" err="1"/>
              <a:t>youtube</a:t>
            </a:r>
            <a:r>
              <a:rPr lang="en-US" sz="3200" dirty="0"/>
              <a:t>  @</a:t>
            </a:r>
            <a:r>
              <a:rPr lang="en-US" sz="2800" dirty="0"/>
              <a:t>SaltandLightBibleMinistries</a:t>
            </a:r>
            <a:br>
              <a:rPr lang="en-US" sz="2800" dirty="0"/>
            </a:br>
            <a:br>
              <a:rPr lang="en-US" sz="4400" dirty="0"/>
            </a:br>
            <a:r>
              <a:rPr lang="en-US" sz="4000" dirty="0"/>
              <a:t>or</a:t>
            </a:r>
            <a:r>
              <a:rPr lang="en-US" sz="4400" dirty="0"/>
              <a:t> </a:t>
            </a:r>
            <a:r>
              <a:rPr lang="en-US" sz="3600" dirty="0">
                <a:solidFill>
                  <a:srgbClr val="FFFF00"/>
                </a:solidFill>
              </a:rPr>
              <a:t>mail</a:t>
            </a:r>
            <a:r>
              <a:rPr lang="en-US" sz="3600" dirty="0"/>
              <a:t>: Salt and Light Bible Ministries</a:t>
            </a:r>
            <a:br>
              <a:rPr lang="en-US" sz="3600" dirty="0"/>
            </a:br>
            <a:r>
              <a:rPr lang="en-US" sz="3200" dirty="0"/>
              <a:t>c/o Pastor Jason Kauranen</a:t>
            </a:r>
            <a:br>
              <a:rPr lang="en-US" sz="3600" dirty="0"/>
            </a:br>
            <a:r>
              <a:rPr lang="en-US" sz="3600" dirty="0"/>
              <a:t>2 Dianne Drive</a:t>
            </a:r>
            <a:br>
              <a:rPr lang="en-US" sz="3600" dirty="0"/>
            </a:br>
            <a:r>
              <a:rPr lang="en-US" sz="3600" dirty="0"/>
              <a:t>East Wareham, Mass 02538</a:t>
            </a:r>
            <a:endParaRP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7B9CC7-250C-9838-0E3F-3C47FC94E33B}"/>
              </a:ext>
            </a:extLst>
          </p:cNvPr>
          <p:cNvSpPr>
            <a:spLocks noGrp="1"/>
          </p:cNvSpPr>
          <p:nvPr>
            <p:ph type="title"/>
          </p:nvPr>
        </p:nvSpPr>
        <p:spPr/>
        <p:txBody>
          <a:bodyPr/>
          <a:lstStyle/>
          <a:p>
            <a:r>
              <a:rPr lang="en-US" sz="4400" dirty="0"/>
              <a:t>John 5:39 You search the Scriptures because you think that in them you have eternal life; it is these that testify about Me;</a:t>
            </a:r>
            <a:br>
              <a:rPr lang="en-US" sz="4400" dirty="0"/>
            </a:br>
            <a:r>
              <a:rPr lang="en-US" sz="4400" dirty="0"/>
              <a:t> </a:t>
            </a:r>
            <a:br>
              <a:rPr lang="en-US" sz="4400" dirty="0"/>
            </a:br>
            <a:r>
              <a:rPr lang="en-US" sz="4400" dirty="0"/>
              <a:t>John 5:40 and you are unwilling </a:t>
            </a:r>
            <a:br>
              <a:rPr lang="en-US" sz="4400" dirty="0"/>
            </a:br>
            <a:r>
              <a:rPr lang="en-US" sz="4400" dirty="0"/>
              <a:t>to come to Me so that you may have life. </a:t>
            </a:r>
          </a:p>
        </p:txBody>
      </p:sp>
    </p:spTree>
    <p:extLst>
      <p:ext uri="{BB962C8B-B14F-4D97-AF65-F5344CB8AC3E}">
        <p14:creationId xmlns:p14="http://schemas.microsoft.com/office/powerpoint/2010/main" val="32274398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1FC28D-A771-B842-3C41-273C9B689251}"/>
              </a:ext>
            </a:extLst>
          </p:cNvPr>
          <p:cNvSpPr>
            <a:spLocks noGrp="1"/>
          </p:cNvSpPr>
          <p:nvPr>
            <p:ph type="title"/>
          </p:nvPr>
        </p:nvSpPr>
        <p:spPr/>
        <p:txBody>
          <a:bodyPr/>
          <a:lstStyle/>
          <a:p>
            <a:r>
              <a:rPr lang="en-US" sz="4800" dirty="0"/>
              <a:t>Col 2:17 things which are a mere shadow of what is to come; but the substance belongs to Christ.</a:t>
            </a:r>
          </a:p>
        </p:txBody>
      </p:sp>
    </p:spTree>
    <p:extLst>
      <p:ext uri="{BB962C8B-B14F-4D97-AF65-F5344CB8AC3E}">
        <p14:creationId xmlns:p14="http://schemas.microsoft.com/office/powerpoint/2010/main" val="33877960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A4AC5506-6312-4701-8D3C-40187889A9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51752"/>
            <a:ext cx="9144000" cy="73655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1">
            <a:extLst>
              <a:ext uri="{FF2B5EF4-FFF2-40B4-BE49-F238E27FC236}">
                <a16:creationId xmlns:a16="http://schemas.microsoft.com/office/drawing/2014/main" id="{5DD68A92-FF9E-F485-21B6-B99B71E7CF55}"/>
              </a:ext>
            </a:extLst>
          </p:cNvPr>
          <p:cNvSpPr>
            <a:spLocks noGrp="1" noChangeArrowheads="1"/>
          </p:cNvSpPr>
          <p:nvPr>
            <p:ph type="title"/>
          </p:nvPr>
        </p:nvSpPr>
        <p:spPr bwMode="auto">
          <a:xfrm>
            <a:off x="263769" y="651752"/>
            <a:ext cx="8512325" cy="736551"/>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anchorCtr="0" compatLnSpc="1">
            <a:prstTxWarp prst="textNoShape">
              <a:avLst/>
            </a:prstTxWarp>
            <a:normAutofit fontScale="90000"/>
          </a:bodyPr>
          <a:lstStyle/>
          <a:p>
            <a:pPr marL="0" marR="0" lvl="0" indent="0" defTabSz="914400" rtl="0" eaLnBrk="0" fontAlgn="base" latinLnBrk="0" hangingPunct="0">
              <a:lnSpc>
                <a:spcPct val="90000"/>
              </a:lnSpc>
              <a:spcBef>
                <a:spcPct val="0"/>
              </a:spcBef>
              <a:spcAft>
                <a:spcPct val="0"/>
              </a:spcAft>
              <a:buClrTx/>
              <a:buSzTx/>
              <a:buFontTx/>
              <a:buNone/>
              <a:tabLst/>
            </a:pPr>
            <a:r>
              <a:rPr kumimoji="0" lang="en-US" altLang="en-US" sz="4800" b="0" i="0" u="none" strike="noStrike" cap="none" normalizeH="0" baseline="0" dirty="0">
                <a:ln>
                  <a:noFill/>
                </a:ln>
                <a:solidFill>
                  <a:schemeClr val="bg1"/>
                </a:solidFill>
                <a:effectLst/>
                <a:latin typeface="Aptos" panose="020B0004020202020204" pitchFamily="34" charset="0"/>
                <a:ea typeface="Times New Roman" panose="02020603050405020304" pitchFamily="18" charset="0"/>
                <a:cs typeface="Times New Roman" panose="02020603050405020304" pitchFamily="18" charset="0"/>
              </a:rPr>
              <a:t>OT Levitical Offerings</a:t>
            </a:r>
            <a:endParaRPr kumimoji="0" lang="en-US" altLang="en-US" sz="4800" b="0" i="0" u="none" strike="noStrike" cap="none" normalizeH="0" baseline="0" dirty="0">
              <a:ln>
                <a:noFill/>
              </a:ln>
              <a:solidFill>
                <a:schemeClr val="bg1"/>
              </a:solidFill>
              <a:effectLst/>
            </a:endParaRPr>
          </a:p>
          <a:p>
            <a:pPr marL="0" marR="0" lvl="0" indent="0" defTabSz="914400" rtl="0" eaLnBrk="0" fontAlgn="base" latinLnBrk="0" hangingPunct="0">
              <a:lnSpc>
                <a:spcPct val="90000"/>
              </a:lnSpc>
              <a:spcBef>
                <a:spcPct val="0"/>
              </a:spcBef>
              <a:spcAft>
                <a:spcPct val="0"/>
              </a:spcAft>
              <a:buClrTx/>
              <a:buSzTx/>
              <a:buFontTx/>
              <a:buNone/>
              <a:tabLst/>
            </a:pPr>
            <a:r>
              <a:rPr kumimoji="0" lang="en-US" altLang="en-US" sz="1500" b="0" i="0" u="none" strike="noStrike" cap="none" normalizeH="0" baseline="0" dirty="0">
                <a:ln>
                  <a:noFill/>
                </a:ln>
                <a:solidFill>
                  <a:schemeClr val="bg1"/>
                </a:solidFill>
                <a:effectLst/>
                <a:latin typeface="Aptos" panose="020B0004020202020204" pitchFamily="34" charset="0"/>
                <a:ea typeface="Times New Roman" panose="02020603050405020304" pitchFamily="18" charset="0"/>
                <a:cs typeface="Times New Roman" panose="02020603050405020304" pitchFamily="18" charset="0"/>
              </a:rPr>
              <a:t> </a:t>
            </a:r>
            <a:endParaRPr kumimoji="0" lang="en-US" altLang="en-US" sz="1500" b="0" i="0" u="none" strike="noStrike" cap="none" normalizeH="0" baseline="0" dirty="0">
              <a:ln>
                <a:noFill/>
              </a:ln>
              <a:solidFill>
                <a:schemeClr val="bg1"/>
              </a:solidFill>
              <a:effectLst/>
            </a:endParaRPr>
          </a:p>
          <a:p>
            <a:pPr marL="0" marR="0" lvl="0" indent="0" defTabSz="914400" rtl="0" eaLnBrk="0" fontAlgn="base" latinLnBrk="0" hangingPunct="0">
              <a:lnSpc>
                <a:spcPct val="90000"/>
              </a:lnSpc>
              <a:spcBef>
                <a:spcPct val="0"/>
              </a:spcBef>
              <a:spcAft>
                <a:spcPct val="0"/>
              </a:spcAft>
              <a:buClrTx/>
              <a:buSzTx/>
              <a:buFontTx/>
              <a:buNone/>
              <a:tabLst/>
            </a:pPr>
            <a:endParaRPr kumimoji="0" lang="en-US" altLang="en-US" sz="1500" b="0" i="0" u="none" strike="noStrike" cap="none" normalizeH="0" baseline="0" dirty="0">
              <a:ln>
                <a:noFill/>
              </a:ln>
              <a:solidFill>
                <a:schemeClr val="bg1"/>
              </a:solidFill>
              <a:effectLst/>
              <a:latin typeface="Arial" panose="020B0604020202020204" pitchFamily="34" charset="0"/>
            </a:endParaRPr>
          </a:p>
        </p:txBody>
      </p:sp>
      <p:graphicFrame>
        <p:nvGraphicFramePr>
          <p:cNvPr id="3" name="Table 2">
            <a:extLst>
              <a:ext uri="{FF2B5EF4-FFF2-40B4-BE49-F238E27FC236}">
                <a16:creationId xmlns:a16="http://schemas.microsoft.com/office/drawing/2014/main" id="{0AE2A359-4BA4-6D24-F028-7F2937E522AB}"/>
              </a:ext>
            </a:extLst>
          </p:cNvPr>
          <p:cNvGraphicFramePr>
            <a:graphicFrameLocks noGrp="1"/>
          </p:cNvGraphicFramePr>
          <p:nvPr>
            <p:extLst>
              <p:ext uri="{D42A27DB-BD31-4B8C-83A1-F6EECF244321}">
                <p14:modId xmlns:p14="http://schemas.microsoft.com/office/powerpoint/2010/main" val="1254288989"/>
              </p:ext>
            </p:extLst>
          </p:nvPr>
        </p:nvGraphicFramePr>
        <p:xfrm>
          <a:off x="0" y="1388303"/>
          <a:ext cx="9144000" cy="5583996"/>
        </p:xfrm>
        <a:graphic>
          <a:graphicData uri="http://schemas.openxmlformats.org/drawingml/2006/table">
            <a:tbl>
              <a:tblPr firstRow="1" firstCol="1" bandRow="1">
                <a:solidFill>
                  <a:schemeClr val="tx1">
                    <a:lumMod val="65000"/>
                    <a:lumOff val="35000"/>
                  </a:schemeClr>
                </a:solidFill>
                <a:tableStyleId>{5C22544A-7EE6-4342-B048-85BDC9FD1C3A}</a:tableStyleId>
              </a:tblPr>
              <a:tblGrid>
                <a:gridCol w="4492569">
                  <a:extLst>
                    <a:ext uri="{9D8B030D-6E8A-4147-A177-3AD203B41FA5}">
                      <a16:colId xmlns:a16="http://schemas.microsoft.com/office/drawing/2014/main" val="801012055"/>
                    </a:ext>
                  </a:extLst>
                </a:gridCol>
                <a:gridCol w="4651431">
                  <a:extLst>
                    <a:ext uri="{9D8B030D-6E8A-4147-A177-3AD203B41FA5}">
                      <a16:colId xmlns:a16="http://schemas.microsoft.com/office/drawing/2014/main" val="2200607103"/>
                    </a:ext>
                  </a:extLst>
                </a:gridCol>
              </a:tblGrid>
              <a:tr h="1239016">
                <a:tc>
                  <a:txBody>
                    <a:bodyPr/>
                    <a:lstStyle/>
                    <a:p>
                      <a:pPr marL="0" marR="0" algn="ctr">
                        <a:lnSpc>
                          <a:spcPct val="115000"/>
                        </a:lnSpc>
                        <a:spcAft>
                          <a:spcPts val="800"/>
                        </a:spcAft>
                        <a:buNone/>
                      </a:pPr>
                      <a:r>
                        <a:rPr lang="en-US" sz="1600" b="1" kern="0" cap="all" spc="60" dirty="0">
                          <a:solidFill>
                            <a:schemeClr val="accent3"/>
                          </a:solidFill>
                          <a:effectLst/>
                        </a:rPr>
                        <a:t>Sacrifice brought to the priest</a:t>
                      </a:r>
                      <a:endParaRPr lang="en-US" sz="1600" b="1" kern="100" cap="all" spc="60" dirty="0">
                        <a:solidFill>
                          <a:schemeClr val="accent3"/>
                        </a:solidFill>
                        <a:effectLst/>
                        <a:latin typeface="Aptos" panose="020B0004020202020204" pitchFamily="34" charset="0"/>
                        <a:ea typeface="Aptos" panose="020B0004020202020204" pitchFamily="34" charset="0"/>
                        <a:cs typeface="Times New Roman" panose="02020603050405020304" pitchFamily="18" charset="0"/>
                      </a:endParaRPr>
                    </a:p>
                  </a:txBody>
                  <a:tcPr marL="185881" marR="185881" marT="185881" marB="18588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pPr marL="0" marR="0" algn="ctr">
                        <a:lnSpc>
                          <a:spcPct val="115000"/>
                        </a:lnSpc>
                        <a:spcAft>
                          <a:spcPts val="800"/>
                        </a:spcAft>
                        <a:buNone/>
                      </a:pPr>
                      <a:r>
                        <a:rPr lang="en-US" sz="1600" b="1" kern="0" cap="all" spc="60" dirty="0">
                          <a:solidFill>
                            <a:schemeClr val="accent3"/>
                          </a:solidFill>
                          <a:effectLst/>
                        </a:rPr>
                        <a:t>To proper Representation</a:t>
                      </a:r>
                      <a:endParaRPr lang="en-US" sz="1600" b="1" kern="100" cap="all" spc="60" dirty="0">
                        <a:solidFill>
                          <a:schemeClr val="accent3"/>
                        </a:solidFill>
                        <a:effectLst/>
                        <a:latin typeface="Aptos" panose="020B0004020202020204" pitchFamily="34" charset="0"/>
                        <a:ea typeface="Aptos" panose="020B0004020202020204" pitchFamily="34" charset="0"/>
                        <a:cs typeface="Times New Roman" panose="02020603050405020304" pitchFamily="18" charset="0"/>
                      </a:endParaRPr>
                    </a:p>
                  </a:txBody>
                  <a:tcPr marL="185881" marR="185881" marT="185881" marB="185881">
                    <a:lnL w="12700" cap="flat" cmpd="sng" algn="ctr">
                      <a:solidFill>
                        <a:schemeClr val="tx1"/>
                      </a:solidFill>
                      <a:prstDash val="solid"/>
                      <a:round/>
                      <a:headEnd type="none" w="med" len="med"/>
                      <a:tailEnd type="none" w="med" len="med"/>
                    </a:lnL>
                    <a:lnR w="12700" cmpd="sng">
                      <a:noFill/>
                    </a:lnR>
                    <a:lnT w="12700" cmpd="sng">
                      <a:noFill/>
                    </a:lnT>
                    <a:lnB w="38100" cmpd="sng">
                      <a:noFill/>
                    </a:lnB>
                    <a:solidFill>
                      <a:schemeClr val="tx1"/>
                    </a:solidFill>
                  </a:tcPr>
                </a:tc>
                <a:extLst>
                  <a:ext uri="{0D108BD9-81ED-4DB2-BD59-A6C34878D82A}">
                    <a16:rowId xmlns:a16="http://schemas.microsoft.com/office/drawing/2014/main" val="1628240205"/>
                  </a:ext>
                </a:extLst>
              </a:tr>
              <a:tr h="1158748">
                <a:tc>
                  <a:txBody>
                    <a:bodyPr/>
                    <a:lstStyle/>
                    <a:p>
                      <a:pPr marL="0" marR="0">
                        <a:lnSpc>
                          <a:spcPct val="115000"/>
                        </a:lnSpc>
                        <a:spcAft>
                          <a:spcPts val="800"/>
                        </a:spcAft>
                        <a:buNone/>
                      </a:pPr>
                      <a:r>
                        <a:rPr lang="en-US" sz="1800" b="1" kern="0" cap="none" spc="0" dirty="0">
                          <a:solidFill>
                            <a:schemeClr val="bg1"/>
                          </a:solidFill>
                          <a:effectLst/>
                        </a:rPr>
                        <a:t>1. Burnt Offering</a:t>
                      </a:r>
                      <a:endParaRPr lang="en-US" sz="1800" b="1" kern="100" cap="none" spc="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txBody>
                  <a:tcPr marL="92941" marR="92941" marT="0" marB="123921">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mpd="sng">
                      <a:noFill/>
                      <a:prstDash val="solid"/>
                    </a:lnB>
                    <a:solidFill>
                      <a:schemeClr val="tx1"/>
                    </a:solidFill>
                  </a:tcPr>
                </a:tc>
                <a:tc>
                  <a:txBody>
                    <a:bodyPr/>
                    <a:lstStyle/>
                    <a:p>
                      <a:pPr marL="0" marR="0">
                        <a:lnSpc>
                          <a:spcPct val="115000"/>
                        </a:lnSpc>
                        <a:spcAft>
                          <a:spcPts val="800"/>
                        </a:spcAft>
                        <a:buNone/>
                      </a:pPr>
                      <a:r>
                        <a:rPr lang="en-US" sz="2200" kern="0" cap="none" spc="0" dirty="0">
                          <a:solidFill>
                            <a:schemeClr val="bg1"/>
                          </a:solidFill>
                          <a:effectLst/>
                          <a:latin typeface="+mj-lt"/>
                        </a:rPr>
                        <a:t>Salvation </a:t>
                      </a:r>
                    </a:p>
                    <a:p>
                      <a:pPr marL="0" marR="0">
                        <a:lnSpc>
                          <a:spcPct val="115000"/>
                        </a:lnSpc>
                        <a:spcAft>
                          <a:spcPts val="800"/>
                        </a:spcAft>
                        <a:buNone/>
                      </a:pPr>
                      <a:r>
                        <a:rPr lang="en-US" sz="2200" kern="0" cap="none" spc="0" dirty="0">
                          <a:solidFill>
                            <a:schemeClr val="bg1"/>
                          </a:solidFill>
                          <a:effectLst/>
                        </a:rPr>
                        <a:t>(Propitiation: The Work of Christ)</a:t>
                      </a:r>
                      <a:endParaRPr lang="en-US" sz="2200" kern="100" cap="none" spc="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txBody>
                  <a:tcPr marL="92941" marR="92941" marT="0" marB="123921">
                    <a:lnL w="12700" cmpd="sng">
                      <a:noFill/>
                      <a:prstDash val="solid"/>
                    </a:lnL>
                    <a:lnR w="12700" cmpd="sng">
                      <a:noFill/>
                      <a:prstDash val="solid"/>
                    </a:lnR>
                    <a:lnT w="38100" cmpd="sng">
                      <a:noFill/>
                    </a:lnT>
                    <a:lnB w="12700" cmpd="sng">
                      <a:noFill/>
                      <a:prstDash val="solid"/>
                    </a:lnB>
                    <a:solidFill>
                      <a:schemeClr val="tx1"/>
                    </a:solidFill>
                  </a:tcPr>
                </a:tc>
                <a:extLst>
                  <a:ext uri="{0D108BD9-81ED-4DB2-BD59-A6C34878D82A}">
                    <a16:rowId xmlns:a16="http://schemas.microsoft.com/office/drawing/2014/main" val="26925493"/>
                  </a:ext>
                </a:extLst>
              </a:tr>
              <a:tr h="1158748">
                <a:tc>
                  <a:txBody>
                    <a:bodyPr/>
                    <a:lstStyle/>
                    <a:p>
                      <a:pPr marL="0" marR="0">
                        <a:lnSpc>
                          <a:spcPct val="115000"/>
                        </a:lnSpc>
                        <a:spcAft>
                          <a:spcPts val="800"/>
                        </a:spcAft>
                        <a:buNone/>
                      </a:pPr>
                      <a:r>
                        <a:rPr lang="en-US" sz="1800" b="1" kern="0" cap="none" spc="0" dirty="0">
                          <a:solidFill>
                            <a:schemeClr val="bg1"/>
                          </a:solidFill>
                          <a:effectLst/>
                        </a:rPr>
                        <a:t>2. Meal or Gift Offering  </a:t>
                      </a:r>
                    </a:p>
                    <a:p>
                      <a:pPr marL="0" marR="0">
                        <a:lnSpc>
                          <a:spcPct val="115000"/>
                        </a:lnSpc>
                        <a:spcAft>
                          <a:spcPts val="800"/>
                        </a:spcAft>
                        <a:buNone/>
                      </a:pPr>
                      <a:r>
                        <a:rPr lang="en-US" sz="1800" b="1" kern="0" cap="none" spc="0" dirty="0">
                          <a:solidFill>
                            <a:schemeClr val="bg1"/>
                          </a:solidFill>
                          <a:effectLst/>
                        </a:rPr>
                        <a:t>-  (No Blood involved)</a:t>
                      </a:r>
                      <a:endParaRPr lang="en-US" sz="1800" b="1" kern="100" cap="none" spc="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txBody>
                  <a:tcPr marL="92941" marR="92941" marT="0" marB="123921">
                    <a:lnL w="12700" cmpd="sng">
                      <a:noFill/>
                      <a:prstDash val="solid"/>
                    </a:lnL>
                    <a:lnR w="12700" cmpd="sng">
                      <a:noFill/>
                      <a:prstDash val="solid"/>
                    </a:lnR>
                    <a:lnT w="12700" cmpd="sng">
                      <a:noFill/>
                      <a:prstDash val="solid"/>
                    </a:lnT>
                    <a:lnB w="12700" cmpd="sng">
                      <a:noFill/>
                      <a:prstDash val="solid"/>
                    </a:lnB>
                    <a:solidFill>
                      <a:srgbClr val="262626"/>
                    </a:solidFill>
                  </a:tcPr>
                </a:tc>
                <a:tc>
                  <a:txBody>
                    <a:bodyPr/>
                    <a:lstStyle/>
                    <a:p>
                      <a:pPr marL="0" marR="0">
                        <a:lnSpc>
                          <a:spcPct val="115000"/>
                        </a:lnSpc>
                        <a:spcAft>
                          <a:spcPts val="800"/>
                        </a:spcAft>
                        <a:buNone/>
                      </a:pPr>
                      <a:r>
                        <a:rPr lang="en-US" sz="2200" kern="0" cap="none" spc="0" dirty="0">
                          <a:solidFill>
                            <a:schemeClr val="bg1"/>
                          </a:solidFill>
                          <a:effectLst/>
                        </a:rPr>
                        <a:t>Salvation </a:t>
                      </a:r>
                    </a:p>
                    <a:p>
                      <a:pPr marL="0" marR="0">
                        <a:lnSpc>
                          <a:spcPct val="115000"/>
                        </a:lnSpc>
                        <a:spcAft>
                          <a:spcPts val="800"/>
                        </a:spcAft>
                        <a:buNone/>
                      </a:pPr>
                      <a:r>
                        <a:rPr lang="en-US" sz="2200" kern="0" cap="none" spc="0" dirty="0">
                          <a:solidFill>
                            <a:schemeClr val="bg1"/>
                          </a:solidFill>
                          <a:effectLst/>
                        </a:rPr>
                        <a:t>(Propitiation: Person of Christ)</a:t>
                      </a:r>
                      <a:endParaRPr lang="en-US" sz="2200" kern="100" cap="none" spc="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txBody>
                  <a:tcPr marL="92941" marR="92941" marT="0" marB="123921">
                    <a:lnL w="12700" cmpd="sng">
                      <a:noFill/>
                      <a:prstDash val="solid"/>
                    </a:lnL>
                    <a:lnR w="12700" cmpd="sng">
                      <a:noFill/>
                      <a:prstDash val="solid"/>
                    </a:lnR>
                    <a:lnT w="12700" cmpd="sng">
                      <a:noFill/>
                      <a:prstDash val="solid"/>
                    </a:lnT>
                    <a:lnB w="12700" cmpd="sng">
                      <a:noFill/>
                      <a:prstDash val="solid"/>
                    </a:lnB>
                    <a:solidFill>
                      <a:srgbClr val="262626"/>
                    </a:solidFill>
                  </a:tcPr>
                </a:tc>
                <a:extLst>
                  <a:ext uri="{0D108BD9-81ED-4DB2-BD59-A6C34878D82A}">
                    <a16:rowId xmlns:a16="http://schemas.microsoft.com/office/drawing/2014/main" val="1973447485"/>
                  </a:ext>
                </a:extLst>
              </a:tr>
              <a:tr h="675828">
                <a:tc>
                  <a:txBody>
                    <a:bodyPr/>
                    <a:lstStyle/>
                    <a:p>
                      <a:pPr marL="0" marR="0">
                        <a:lnSpc>
                          <a:spcPct val="115000"/>
                        </a:lnSpc>
                        <a:spcAft>
                          <a:spcPts val="800"/>
                        </a:spcAft>
                        <a:buNone/>
                      </a:pPr>
                      <a:r>
                        <a:rPr lang="en-US" sz="1800" b="1" kern="0" cap="none" spc="0" dirty="0">
                          <a:solidFill>
                            <a:schemeClr val="bg1"/>
                          </a:solidFill>
                          <a:effectLst/>
                        </a:rPr>
                        <a:t>3. Peace Offering</a:t>
                      </a:r>
                      <a:endParaRPr lang="en-US" sz="1800" b="1" kern="100" cap="none" spc="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txBody>
                  <a:tcPr marL="92941" marR="92941" marT="0" marB="123921">
                    <a:lnL w="12700" cmpd="sng">
                      <a:noFill/>
                      <a:prstDash val="solid"/>
                    </a:lnL>
                    <a:lnR w="12700" cmpd="sng">
                      <a:noFill/>
                      <a:prstDash val="solid"/>
                    </a:lnR>
                    <a:lnT w="12700" cmpd="sng">
                      <a:noFill/>
                      <a:prstDash val="solid"/>
                    </a:lnT>
                    <a:lnB w="12700" cmpd="sng">
                      <a:noFill/>
                      <a:prstDash val="solid"/>
                    </a:lnB>
                    <a:solidFill>
                      <a:schemeClr val="tx1"/>
                    </a:solidFill>
                  </a:tcPr>
                </a:tc>
                <a:tc>
                  <a:txBody>
                    <a:bodyPr/>
                    <a:lstStyle/>
                    <a:p>
                      <a:pPr marL="0" marR="0">
                        <a:lnSpc>
                          <a:spcPct val="115000"/>
                        </a:lnSpc>
                        <a:spcAft>
                          <a:spcPts val="800"/>
                        </a:spcAft>
                        <a:buNone/>
                      </a:pPr>
                      <a:r>
                        <a:rPr lang="en-US" sz="2200" kern="0" cap="none" spc="0" dirty="0">
                          <a:solidFill>
                            <a:schemeClr val="bg1"/>
                          </a:solidFill>
                          <a:effectLst/>
                        </a:rPr>
                        <a:t>Salvation (Reconciliation)</a:t>
                      </a:r>
                      <a:endParaRPr lang="en-US" sz="2200" kern="100" cap="none" spc="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txBody>
                  <a:tcPr marL="92941" marR="92941" marT="0" marB="123921">
                    <a:lnL w="12700" cmpd="sng">
                      <a:noFill/>
                      <a:prstDash val="solid"/>
                    </a:lnL>
                    <a:lnR w="12700" cmpd="sng">
                      <a:noFill/>
                      <a:prstDash val="solid"/>
                    </a:lnR>
                    <a:lnT w="12700" cmpd="sng">
                      <a:noFill/>
                      <a:prstDash val="solid"/>
                    </a:lnT>
                    <a:lnB w="12700" cmpd="sng">
                      <a:noFill/>
                      <a:prstDash val="solid"/>
                    </a:lnB>
                    <a:solidFill>
                      <a:schemeClr val="tx1"/>
                    </a:solidFill>
                  </a:tcPr>
                </a:tc>
                <a:extLst>
                  <a:ext uri="{0D108BD9-81ED-4DB2-BD59-A6C34878D82A}">
                    <a16:rowId xmlns:a16="http://schemas.microsoft.com/office/drawing/2014/main" val="525545481"/>
                  </a:ext>
                </a:extLst>
              </a:tr>
              <a:tr h="675828">
                <a:tc>
                  <a:txBody>
                    <a:bodyPr/>
                    <a:lstStyle/>
                    <a:p>
                      <a:pPr marL="0" marR="0">
                        <a:lnSpc>
                          <a:spcPct val="115000"/>
                        </a:lnSpc>
                        <a:spcAft>
                          <a:spcPts val="800"/>
                        </a:spcAft>
                        <a:buNone/>
                      </a:pPr>
                      <a:r>
                        <a:rPr lang="en-US" sz="1800" b="1" kern="0" cap="none" spc="0" dirty="0">
                          <a:solidFill>
                            <a:schemeClr val="bg1"/>
                          </a:solidFill>
                          <a:effectLst/>
                        </a:rPr>
                        <a:t>4. Sin Offering</a:t>
                      </a:r>
                      <a:endParaRPr lang="en-US" sz="1800" b="1" kern="100" cap="none" spc="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txBody>
                  <a:tcPr marL="92941" marR="92941" marT="0" marB="123921">
                    <a:lnL w="12700" cmpd="sng">
                      <a:noFill/>
                      <a:prstDash val="solid"/>
                    </a:lnL>
                    <a:lnR w="12700" cmpd="sng">
                      <a:noFill/>
                      <a:prstDash val="solid"/>
                    </a:lnR>
                    <a:lnT w="12700" cmpd="sng">
                      <a:noFill/>
                      <a:prstDash val="solid"/>
                    </a:lnT>
                    <a:lnB w="12700" cmpd="sng">
                      <a:noFill/>
                      <a:prstDash val="solid"/>
                    </a:lnB>
                    <a:solidFill>
                      <a:srgbClr val="262626"/>
                    </a:solidFill>
                  </a:tcPr>
                </a:tc>
                <a:tc>
                  <a:txBody>
                    <a:bodyPr/>
                    <a:lstStyle/>
                    <a:p>
                      <a:pPr marL="0" marR="0">
                        <a:lnSpc>
                          <a:spcPct val="115000"/>
                        </a:lnSpc>
                        <a:spcAft>
                          <a:spcPts val="800"/>
                        </a:spcAft>
                        <a:buNone/>
                      </a:pPr>
                      <a:r>
                        <a:rPr lang="en-US" sz="2200" kern="0" cap="none" spc="0" dirty="0">
                          <a:solidFill>
                            <a:schemeClr val="bg1"/>
                          </a:solidFill>
                          <a:effectLst/>
                        </a:rPr>
                        <a:t>Rebound </a:t>
                      </a:r>
                      <a:r>
                        <a:rPr lang="en-US" sz="2000" kern="0" cap="none" spc="0" dirty="0">
                          <a:solidFill>
                            <a:schemeClr val="bg1"/>
                          </a:solidFill>
                          <a:effectLst/>
                        </a:rPr>
                        <a:t>(For Unknown Sins)</a:t>
                      </a:r>
                      <a:endParaRPr lang="en-US" sz="2000" kern="100" cap="none" spc="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txBody>
                  <a:tcPr marL="92941" marR="92941" marT="0" marB="123921">
                    <a:lnL w="12700" cmpd="sng">
                      <a:noFill/>
                      <a:prstDash val="solid"/>
                    </a:lnL>
                    <a:lnR w="12700" cmpd="sng">
                      <a:noFill/>
                      <a:prstDash val="solid"/>
                    </a:lnR>
                    <a:lnT w="12700" cmpd="sng">
                      <a:noFill/>
                      <a:prstDash val="solid"/>
                    </a:lnT>
                    <a:lnB w="12700" cmpd="sng">
                      <a:noFill/>
                      <a:prstDash val="solid"/>
                    </a:lnB>
                    <a:solidFill>
                      <a:srgbClr val="262626"/>
                    </a:solidFill>
                  </a:tcPr>
                </a:tc>
                <a:extLst>
                  <a:ext uri="{0D108BD9-81ED-4DB2-BD59-A6C34878D82A}">
                    <a16:rowId xmlns:a16="http://schemas.microsoft.com/office/drawing/2014/main" val="2372295856"/>
                  </a:ext>
                </a:extLst>
              </a:tr>
              <a:tr h="675828">
                <a:tc>
                  <a:txBody>
                    <a:bodyPr/>
                    <a:lstStyle/>
                    <a:p>
                      <a:pPr marL="0" marR="0">
                        <a:lnSpc>
                          <a:spcPct val="115000"/>
                        </a:lnSpc>
                        <a:spcAft>
                          <a:spcPts val="800"/>
                        </a:spcAft>
                        <a:buNone/>
                      </a:pPr>
                      <a:r>
                        <a:rPr lang="en-US" sz="1800" b="1" kern="0" cap="none" spc="0" dirty="0">
                          <a:solidFill>
                            <a:schemeClr val="bg1"/>
                          </a:solidFill>
                          <a:effectLst/>
                        </a:rPr>
                        <a:t>5. Trespass Offering</a:t>
                      </a:r>
                      <a:endParaRPr lang="en-US" sz="1800" b="1" kern="100" cap="none" spc="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txBody>
                  <a:tcPr marL="92941" marR="92941" marT="0" marB="123921">
                    <a:lnL w="12700" cmpd="sng">
                      <a:noFill/>
                      <a:prstDash val="solid"/>
                    </a:lnL>
                    <a:lnR w="12700" cmpd="sng">
                      <a:noFill/>
                      <a:prstDash val="solid"/>
                    </a:lnR>
                    <a:lnT w="12700" cmpd="sng">
                      <a:noFill/>
                      <a:prstDash val="solid"/>
                    </a:lnT>
                    <a:lnB w="12700" cmpd="sng">
                      <a:noFill/>
                      <a:prstDash val="solid"/>
                    </a:lnB>
                    <a:solidFill>
                      <a:schemeClr val="tx1"/>
                    </a:solidFill>
                  </a:tcPr>
                </a:tc>
                <a:tc>
                  <a:txBody>
                    <a:bodyPr/>
                    <a:lstStyle/>
                    <a:p>
                      <a:pPr marL="0" marR="0">
                        <a:lnSpc>
                          <a:spcPct val="115000"/>
                        </a:lnSpc>
                        <a:spcAft>
                          <a:spcPts val="800"/>
                        </a:spcAft>
                        <a:buNone/>
                      </a:pPr>
                      <a:r>
                        <a:rPr lang="en-US" sz="2200" kern="0" cap="none" spc="0" dirty="0">
                          <a:solidFill>
                            <a:schemeClr val="bg1"/>
                          </a:solidFill>
                          <a:effectLst/>
                        </a:rPr>
                        <a:t>Rebound </a:t>
                      </a:r>
                      <a:r>
                        <a:rPr lang="en-US" sz="2000" kern="0" cap="none" spc="0" dirty="0">
                          <a:solidFill>
                            <a:schemeClr val="bg1"/>
                          </a:solidFill>
                          <a:effectLst/>
                        </a:rPr>
                        <a:t>(For Known Sins)</a:t>
                      </a:r>
                      <a:endParaRPr lang="en-US" sz="2000" kern="100" cap="none" spc="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txBody>
                  <a:tcPr marL="92941" marR="92941" marT="0" marB="123921">
                    <a:lnL w="12700" cmpd="sng">
                      <a:noFill/>
                      <a:prstDash val="solid"/>
                    </a:lnL>
                    <a:lnR w="12700" cmpd="sng">
                      <a:noFill/>
                      <a:prstDash val="solid"/>
                    </a:lnR>
                    <a:lnT w="12700" cmpd="sng">
                      <a:noFill/>
                      <a:prstDash val="solid"/>
                    </a:lnT>
                    <a:lnB w="12700" cmpd="sng">
                      <a:noFill/>
                      <a:prstDash val="solid"/>
                    </a:lnB>
                    <a:solidFill>
                      <a:schemeClr val="tx1"/>
                    </a:solidFill>
                  </a:tcPr>
                </a:tc>
                <a:extLst>
                  <a:ext uri="{0D108BD9-81ED-4DB2-BD59-A6C34878D82A}">
                    <a16:rowId xmlns:a16="http://schemas.microsoft.com/office/drawing/2014/main" val="3229758366"/>
                  </a:ext>
                </a:extLst>
              </a:tr>
            </a:tbl>
          </a:graphicData>
        </a:graphic>
      </p:graphicFrame>
    </p:spTree>
    <p:extLst>
      <p:ext uri="{BB962C8B-B14F-4D97-AF65-F5344CB8AC3E}">
        <p14:creationId xmlns:p14="http://schemas.microsoft.com/office/powerpoint/2010/main" val="40166847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7718BA-6E27-40A5-EF35-A6D1EF7B19FF}"/>
              </a:ext>
            </a:extLst>
          </p:cNvPr>
          <p:cNvSpPr>
            <a:spLocks noGrp="1"/>
          </p:cNvSpPr>
          <p:nvPr>
            <p:ph type="title"/>
          </p:nvPr>
        </p:nvSpPr>
        <p:spPr/>
        <p:txBody>
          <a:bodyPr/>
          <a:lstStyle/>
          <a:p>
            <a:r>
              <a:rPr lang="en-US" sz="3600" dirty="0"/>
              <a:t>Codex 1 – Ten commandments or Decalogue &gt;&gt; Moral law or freedom code.</a:t>
            </a:r>
            <a:br>
              <a:rPr lang="en-US" sz="3600" dirty="0"/>
            </a:br>
            <a:br>
              <a:rPr lang="en-US" sz="3600" dirty="0"/>
            </a:br>
            <a:r>
              <a:rPr lang="en-US" sz="3600" dirty="0"/>
              <a:t>Codex 2 – Ceremonial Code &gt;&gt; observance of sacrifice and festivals,  dietary restrictions, and priestly duties.</a:t>
            </a:r>
            <a:br>
              <a:rPr lang="en-US" sz="3600" dirty="0"/>
            </a:br>
            <a:br>
              <a:rPr lang="en-US" sz="3600" dirty="0"/>
            </a:br>
            <a:r>
              <a:rPr lang="en-US" sz="3600" dirty="0"/>
              <a:t>Codex 3 – Establishment code &gt;&gt; Designed for function of a priestly nation or client nation &gt;&gt; judicial prudence, civil and political outlines.</a:t>
            </a:r>
            <a:br>
              <a:rPr lang="en-US" sz="3600" dirty="0"/>
            </a:br>
            <a:endParaRPr lang="en-US" sz="3600" dirty="0"/>
          </a:p>
        </p:txBody>
      </p:sp>
    </p:spTree>
    <p:extLst>
      <p:ext uri="{BB962C8B-B14F-4D97-AF65-F5344CB8AC3E}">
        <p14:creationId xmlns:p14="http://schemas.microsoft.com/office/powerpoint/2010/main" val="24657941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04FE0B-5096-7781-307B-F900FD876F7B}"/>
              </a:ext>
            </a:extLst>
          </p:cNvPr>
          <p:cNvSpPr>
            <a:spLocks noGrp="1"/>
          </p:cNvSpPr>
          <p:nvPr>
            <p:ph type="title"/>
          </p:nvPr>
        </p:nvSpPr>
        <p:spPr/>
        <p:txBody>
          <a:bodyPr/>
          <a:lstStyle/>
          <a:p>
            <a:r>
              <a:rPr lang="en-US" sz="3600" dirty="0"/>
              <a:t> Meal offering was a cooked shadow – points to the offering of the cross</a:t>
            </a:r>
            <a:br>
              <a:rPr lang="en-US" sz="3600" dirty="0"/>
            </a:br>
            <a:br>
              <a:rPr lang="en-US" sz="3600" dirty="0"/>
            </a:br>
            <a:r>
              <a:rPr lang="en-US" sz="3600" dirty="0"/>
              <a:t>1. ‘baked in an oven’ – Godward side of His sacrifice on the cross.</a:t>
            </a:r>
            <a:br>
              <a:rPr lang="en-US" sz="3600" dirty="0"/>
            </a:br>
            <a:br>
              <a:rPr lang="en-US" sz="3600" dirty="0"/>
            </a:br>
            <a:r>
              <a:rPr lang="en-US" sz="3600" dirty="0"/>
              <a:t>2. ‘made on the griddle’ – Man’s vision of His death on the cross. </a:t>
            </a:r>
            <a:br>
              <a:rPr lang="en-US" sz="3600" dirty="0"/>
            </a:br>
            <a:br>
              <a:rPr lang="en-US" sz="3600" dirty="0"/>
            </a:br>
            <a:r>
              <a:rPr lang="en-US" sz="3600" dirty="0"/>
              <a:t>3. ‘made in a pan’ – The cross seen by both God and man.</a:t>
            </a:r>
            <a:br>
              <a:rPr lang="en-US" sz="4000" dirty="0"/>
            </a:br>
            <a:endParaRPr lang="en-US" sz="4000" dirty="0"/>
          </a:p>
        </p:txBody>
      </p:sp>
    </p:spTree>
    <p:extLst>
      <p:ext uri="{BB962C8B-B14F-4D97-AF65-F5344CB8AC3E}">
        <p14:creationId xmlns:p14="http://schemas.microsoft.com/office/powerpoint/2010/main" val="10919237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17CBDF-31D2-98AA-6BE6-6F7CFB563785}"/>
              </a:ext>
            </a:extLst>
          </p:cNvPr>
          <p:cNvSpPr>
            <a:spLocks noGrp="1"/>
          </p:cNvSpPr>
          <p:nvPr>
            <p:ph type="title"/>
          </p:nvPr>
        </p:nvSpPr>
        <p:spPr/>
        <p:txBody>
          <a:bodyPr/>
          <a:lstStyle/>
          <a:p>
            <a:r>
              <a:rPr lang="en-US" sz="4400" dirty="0"/>
              <a:t>Lev 2:4 ‘Now when you bring an offering of a meal offering </a:t>
            </a:r>
            <a:br>
              <a:rPr lang="en-US" sz="4400" dirty="0"/>
            </a:br>
            <a:r>
              <a:rPr lang="en-US" sz="4400" u="sng" dirty="0"/>
              <a:t>baked in an oven</a:t>
            </a:r>
            <a:r>
              <a:rPr lang="en-US" sz="4400" dirty="0"/>
              <a:t>, it shall be unleavened cakes of fine flour mixed with oil, or unleavened wafers spread with oil. </a:t>
            </a:r>
          </a:p>
        </p:txBody>
      </p:sp>
    </p:spTree>
    <p:extLst>
      <p:ext uri="{BB962C8B-B14F-4D97-AF65-F5344CB8AC3E}">
        <p14:creationId xmlns:p14="http://schemas.microsoft.com/office/powerpoint/2010/main" val="3170386855"/>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5489</TotalTime>
  <Words>1515</Words>
  <Application>Microsoft Office PowerPoint</Application>
  <PresentationFormat>On-screen Show (4:3)</PresentationFormat>
  <Paragraphs>54</Paragraphs>
  <Slides>38</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38</vt:i4>
      </vt:variant>
    </vt:vector>
  </HeadingPairs>
  <TitlesOfParts>
    <vt:vector size="42" baseType="lpstr">
      <vt:lpstr>Aptos</vt:lpstr>
      <vt:lpstr>Arial</vt:lpstr>
      <vt:lpstr>Times New Roman</vt:lpstr>
      <vt:lpstr>Default Design</vt:lpstr>
      <vt:lpstr>Please respect the Word of God as it is being taught by  shutting off all cell phones and electronics, giving your undivided attention while service is in session.  Thank you! SLBM</vt:lpstr>
      <vt:lpstr>Salt and Light Bible Ministries  ‘A Daily Cross with Thee’ # 051   The Analogies of the Shadows; Christ’s Humanity Provided Us a way to Salvation, Part 3   Pastor Jason Kauranen Sunday March 1, 2026 </vt:lpstr>
      <vt:lpstr>Rebound - 1John 1:9 states,   “ If we confess our sins,  He is faithful and righteous to forgive us our sins and to cleanse us from all unrighteousness”. </vt:lpstr>
      <vt:lpstr>John 5:39 You search the Scriptures because you think that in them you have eternal life; it is these that testify about Me;   John 5:40 and you are unwilling  to come to Me so that you may have life. </vt:lpstr>
      <vt:lpstr>Col 2:17 things which are a mere shadow of what is to come; but the substance belongs to Christ.</vt:lpstr>
      <vt:lpstr>OT Levitical Offerings   </vt:lpstr>
      <vt:lpstr>Codex 1 – Ten commandments or Decalogue &gt;&gt; Moral law or freedom code.  Codex 2 – Ceremonial Code &gt;&gt; observance of sacrifice and festivals,  dietary restrictions, and priestly duties.  Codex 3 – Establishment code &gt;&gt; Designed for function of a priestly nation or client nation &gt;&gt; judicial prudence, civil and political outlines. </vt:lpstr>
      <vt:lpstr> Meal offering was a cooked shadow – points to the offering of the cross  1. ‘baked in an oven’ – Godward side of His sacrifice on the cross.  2. ‘made on the griddle’ – Man’s vision of His death on the cross.   3. ‘made in a pan’ – The cross seen by both God and man. </vt:lpstr>
      <vt:lpstr>Lev 2:4 ‘Now when you bring an offering of a meal offering  baked in an oven, it shall be unleavened cakes of fine flour mixed with oil, or unleavened wafers spread with oil. </vt:lpstr>
      <vt:lpstr>‘baked’-  ma'apheh –  (H3989 mah-ah-FEH)  = Something bake in an oven.  = a product from the act of applying heat or pressure.  </vt:lpstr>
      <vt:lpstr>‘Oven’ – tannur – (H8574 tan-noor’)    = stove or ‘fire pot’  = Oven shaped like a beehive and made from clay.  </vt:lpstr>
      <vt:lpstr>Heb 5:7 In the days of His flesh, He offered up both prayers and supplications with loud crying and tears to the One able to save Him from death, and He was heard because of His piety. </vt:lpstr>
      <vt:lpstr>Mark 15:34 At the ninth hour Jesus cried out with a loud voice, “Eloi, Eloi, lama sabachthani?” which is translated,  “My God, My God, why have  You forsaken Me?” </vt:lpstr>
      <vt:lpstr>The unleavened cakes mixed with oil or unleavened wafers spread with oil – analogous to His sinlessness and the sustaining ministry of the Holy Spirit in  His life. </vt:lpstr>
      <vt:lpstr>Lev 2:5 If your offering is a meal offering made on the griddle, it shall be of fine flour, unleavened, mixed with oil;   Lev 2:6 you shall break it into bits and pour oil on it; it is a meal offering.  </vt:lpstr>
      <vt:lpstr>‘Griddle’ – machabath –  (H4227 makh-ah-bath’)   = griddle or open pan.  = shallow flat cooking surface.  = falt iron plate or pan for baking.  </vt:lpstr>
      <vt:lpstr>Jesus’ crucifixion was a travesty of justice, and He remain silent through the whole process of mistreatment,  Isa 53:7. </vt:lpstr>
      <vt:lpstr>Isa 53:7 He was oppressed and He was afflicted, Yet He did not open His mouth; Like a lamb that is led to slaughter, And like a sheep that is silent before its shearers, So He did not open His mouth.  </vt:lpstr>
      <vt:lpstr>Rom 3:25 whom God displayed publicly as a propitiation in His blood through faith. This was to demonstrate His righteousness, because in the forbearance of God He passed over the sins previously committed; </vt:lpstr>
      <vt:lpstr>Lev 2:6 …‘Break it into many bits and pour oil on it’ – typology of  the anointing appointment of  the Lord,  John 1:29; Psa 2:7; Mat 1:21.</vt:lpstr>
      <vt:lpstr>Break - pathath –  (H6626 pah-thath’)  = to open, to break, to loosen  *Qal infinitive absolute = to crumble;  to break up, into small pieces. </vt:lpstr>
      <vt:lpstr>‘Pour’ – yatsaq – (H3332 yaw-tsak)   = to pour out or flow; to melt or cast as metal.  = to place firmly to stiffen or grow hard. </vt:lpstr>
      <vt:lpstr>John 1:29 The next day he (JtB) saw Jesus coming to him and said, “Behold, the Lamb of God who takes away  the sin of the world!” </vt:lpstr>
      <vt:lpstr>Psa 2:7 “I will surely tell of the decree of the Lord: He said to Me, ‘You are  My Son, Today I have begotten You. </vt:lpstr>
      <vt:lpstr>The meal offering, therefore, becomes a silent witness  to the Incarnation —  perfect humanity empowered by the Spirit and wholly yielded to the Father.   -quote taken from the Topical Lexicon</vt:lpstr>
      <vt:lpstr>1Pe 2:24 and He Himself bore our sins in His body on the cross, so that we might die to sin and live to righteousness; for by His wounds you were healed. </vt:lpstr>
      <vt:lpstr>Lev 2:7 Now if your offering is a meal offering made in a pan, it shall be made of fine flour with oil. </vt:lpstr>
      <vt:lpstr>pan – marchesheth –  (H4802 mar-kheh'-sheth)  = a stewpan or frying pan  *Due to a higher edge this design added some thickness and little moistness to the cakes produced.  </vt:lpstr>
      <vt:lpstr>Heb 2:17 Therefore, He had to be made like His brethren in all things, so that He might become a merciful and faithful high priest in things pertaining to God, to make propitiation for the sins of the people. </vt:lpstr>
      <vt:lpstr>One principle emerges in  2 Sam 24:24, David saying,  ‘…I will not offer to the LORD my God burnt offering that  cost nothing”… </vt:lpstr>
      <vt:lpstr>Do we hold Jesus Christ,  as God, with esteem and gratitude to the magnitude that He sacrificed for us? </vt:lpstr>
      <vt:lpstr>Heb 2:9 But we do see Him who was made for a little while lower than the angels, namely, Jesus, because of the suffering of death crowned with glory and honor, so that by the grace of God  He might taste death for everyone. </vt:lpstr>
      <vt:lpstr>The Gift or Meal offering is analogous to the principles of remembrance in the Lord's Supper.   Approaching or communing in Him by remembrance of:  Covenant promise, divine fellowship, sincerity, purity or holiness.  </vt:lpstr>
      <vt:lpstr>1Jo 2:2 and He Himself is the propitiation for our sins; and not for ours only, but also for those of the whole world. </vt:lpstr>
      <vt:lpstr>John 3:16 For God so loved the world, that He gave His only begotten Son that whosoever believe in Him shall have eternal life. </vt:lpstr>
      <vt:lpstr>Heb 9:12 and not through the blood of goats and calves,  but through His own blood,  He entered the holy place once for all, having obtained eternal redemption. </vt:lpstr>
      <vt:lpstr> ‘Do this in remembrance of ME’   1Co 11:26 For as often as you eat this bread and drink the cup, you proclaim the Lord’s death until He comes. </vt:lpstr>
      <vt:lpstr>Salt &amp; Light Bible Ministries Help, Letters, Prayer &amp; Donations write to us:  SLBM@gmail.org visit our website:  SLBM.org  -*paypal watch us youtube  @SaltandLightBibleMinistries  or mail: Salt and Light Bible Ministries c/o Pastor Jason Kauranen 2 Dianne Drive East Wareham, Mass 02538</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RMBM</dc:creator>
  <cp:lastModifiedBy>Pastor Jason Kauranen</cp:lastModifiedBy>
  <cp:revision>2</cp:revision>
  <dcterms:created xsi:type="dcterms:W3CDTF">2016-07-31T13:32:40Z</dcterms:created>
  <dcterms:modified xsi:type="dcterms:W3CDTF">2026-03-01T13:11:43Z</dcterms:modified>
</cp:coreProperties>
</file>