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5"/>
  </p:notesMasterIdLst>
  <p:sldIdLst>
    <p:sldId id="307" r:id="rId2"/>
    <p:sldId id="374" r:id="rId3"/>
    <p:sldId id="375" r:id="rId4"/>
    <p:sldId id="376" r:id="rId5"/>
    <p:sldId id="377" r:id="rId6"/>
    <p:sldId id="378" r:id="rId7"/>
    <p:sldId id="379" r:id="rId8"/>
    <p:sldId id="380" r:id="rId9"/>
    <p:sldId id="381" r:id="rId10"/>
    <p:sldId id="404" r:id="rId11"/>
    <p:sldId id="382" r:id="rId12"/>
    <p:sldId id="383" r:id="rId13"/>
    <p:sldId id="405" r:id="rId14"/>
    <p:sldId id="403" r:id="rId15"/>
    <p:sldId id="384" r:id="rId16"/>
    <p:sldId id="385" r:id="rId17"/>
    <p:sldId id="386" r:id="rId18"/>
    <p:sldId id="387" r:id="rId19"/>
    <p:sldId id="388" r:id="rId20"/>
    <p:sldId id="389" r:id="rId21"/>
    <p:sldId id="407" r:id="rId22"/>
    <p:sldId id="408" r:id="rId23"/>
    <p:sldId id="406" r:id="rId24"/>
    <p:sldId id="390" r:id="rId25"/>
    <p:sldId id="409" r:id="rId26"/>
    <p:sldId id="391" r:id="rId27"/>
    <p:sldId id="410" r:id="rId28"/>
    <p:sldId id="411" r:id="rId29"/>
    <p:sldId id="392" r:id="rId30"/>
    <p:sldId id="412" r:id="rId31"/>
    <p:sldId id="413" r:id="rId32"/>
    <p:sldId id="414" r:id="rId33"/>
    <p:sldId id="419" r:id="rId34"/>
    <p:sldId id="416" r:id="rId35"/>
    <p:sldId id="417" r:id="rId36"/>
    <p:sldId id="418" r:id="rId37"/>
    <p:sldId id="420" r:id="rId38"/>
    <p:sldId id="421" r:id="rId39"/>
    <p:sldId id="393" r:id="rId40"/>
    <p:sldId id="422" r:id="rId41"/>
    <p:sldId id="423" r:id="rId42"/>
    <p:sldId id="425" r:id="rId43"/>
    <p:sldId id="424" r:id="rId44"/>
    <p:sldId id="394" r:id="rId45"/>
    <p:sldId id="426" r:id="rId46"/>
    <p:sldId id="395" r:id="rId47"/>
    <p:sldId id="427" r:id="rId48"/>
    <p:sldId id="396" r:id="rId49"/>
    <p:sldId id="397" r:id="rId50"/>
    <p:sldId id="398" r:id="rId51"/>
    <p:sldId id="399" r:id="rId52"/>
    <p:sldId id="400" r:id="rId53"/>
    <p:sldId id="401" r:id="rId54"/>
  </p:sldIdLst>
  <p:sldSz cx="9144000" cy="6858000" type="screen4x3"/>
  <p:notesSz cx="7315200" cy="9601200"/>
  <p:defaultTextStyle>
    <a:defPPr>
      <a:defRPr lang="en-GB"/>
    </a:defPPr>
    <a:lvl1pPr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1pPr>
    <a:lvl2pPr marL="742950" indent="-28575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2pPr>
    <a:lvl3pPr marL="11430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3pPr>
    <a:lvl4pPr marL="16002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4pPr>
    <a:lvl5pPr marL="2057400" indent="-228600" algn="ctr" defTabSz="457200" rtl="0" fontAlgn="base">
      <a:spcBef>
        <a:spcPts val="1350"/>
      </a:spcBef>
      <a:spcAft>
        <a:spcPct val="0"/>
      </a:spcAft>
      <a:buClr>
        <a:srgbClr val="000000"/>
      </a:buClr>
      <a:buSzPct val="100000"/>
      <a:buFont typeface="Times New Roman" panose="02020603050405020304" pitchFamily="18" charset="0"/>
      <a:defRPr sz="4400" b="1" kern="1200">
        <a:solidFill>
          <a:srgbClr val="FFFFFF"/>
        </a:solidFill>
        <a:latin typeface="Arial" panose="020B0604020202020204" pitchFamily="34" charset="0"/>
        <a:ea typeface="+mn-ea"/>
        <a:cs typeface="+mn-cs"/>
      </a:defRPr>
    </a:lvl5pPr>
    <a:lvl6pPr marL="2286000" algn="l" defTabSz="914400" rtl="0" eaLnBrk="1" latinLnBrk="0" hangingPunct="1">
      <a:defRPr sz="4400" b="1" kern="1200">
        <a:solidFill>
          <a:srgbClr val="FFFFFF"/>
        </a:solidFill>
        <a:latin typeface="Arial" panose="020B0604020202020204" pitchFamily="34" charset="0"/>
        <a:ea typeface="+mn-ea"/>
        <a:cs typeface="+mn-cs"/>
      </a:defRPr>
    </a:lvl6pPr>
    <a:lvl7pPr marL="2743200" algn="l" defTabSz="914400" rtl="0" eaLnBrk="1" latinLnBrk="0" hangingPunct="1">
      <a:defRPr sz="4400" b="1" kern="1200">
        <a:solidFill>
          <a:srgbClr val="FFFFFF"/>
        </a:solidFill>
        <a:latin typeface="Arial" panose="020B0604020202020204" pitchFamily="34" charset="0"/>
        <a:ea typeface="+mn-ea"/>
        <a:cs typeface="+mn-cs"/>
      </a:defRPr>
    </a:lvl7pPr>
    <a:lvl8pPr marL="3200400" algn="l" defTabSz="914400" rtl="0" eaLnBrk="1" latinLnBrk="0" hangingPunct="1">
      <a:defRPr sz="4400" b="1" kern="1200">
        <a:solidFill>
          <a:srgbClr val="FFFFFF"/>
        </a:solidFill>
        <a:latin typeface="Arial" panose="020B0604020202020204" pitchFamily="34" charset="0"/>
        <a:ea typeface="+mn-ea"/>
        <a:cs typeface="+mn-cs"/>
      </a:defRPr>
    </a:lvl8pPr>
    <a:lvl9pPr marL="3657600" algn="l" defTabSz="914400" rtl="0" eaLnBrk="1" latinLnBrk="0" hangingPunct="1">
      <a:defRPr sz="4400" b="1" kern="1200">
        <a:solidFill>
          <a:srgbClr val="FFFFFF"/>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9008" autoAdjust="0"/>
    <p:restoredTop sz="86414"/>
  </p:normalViewPr>
  <p:slideViewPr>
    <p:cSldViewPr>
      <p:cViewPr varScale="1">
        <p:scale>
          <a:sx n="71" d="100"/>
          <a:sy n="71" d="100"/>
        </p:scale>
        <p:origin x="43" y="245"/>
      </p:cViewPr>
      <p:guideLst>
        <p:guide orient="horz" pos="2160"/>
        <p:guide pos="2880"/>
      </p:guideLst>
    </p:cSldViewPr>
  </p:slideViewPr>
  <p:outlineViewPr>
    <p:cViewPr varScale="1">
      <p:scale>
        <a:sx n="20" d="100"/>
        <a:sy n="20" d="1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3025"/>
        <p:guide pos="2305"/>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notesMaster" Target="notesMasters/notes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a:extLst>
              <a:ext uri="{FF2B5EF4-FFF2-40B4-BE49-F238E27FC236}">
                <a16:creationId xmlns:a16="http://schemas.microsoft.com/office/drawing/2014/main" id="{F16BAC95-B84B-345F-6A1C-784E945A227A}"/>
              </a:ext>
            </a:extLst>
          </p:cNvPr>
          <p:cNvSpPr>
            <a:spLocks noChangeArrowheads="1"/>
          </p:cNvSpPr>
          <p:nvPr/>
        </p:nvSpPr>
        <p:spPr bwMode="auto">
          <a:xfrm>
            <a:off x="0" y="0"/>
            <a:ext cx="7315200" cy="9601200"/>
          </a:xfrm>
          <a:prstGeom prst="roundRect">
            <a:avLst>
              <a:gd name="adj" fmla="val 23"/>
            </a:avLst>
          </a:prstGeom>
          <a:solidFill>
            <a:srgbClr val="FFFFFF"/>
          </a:solidFill>
          <a:ln>
            <a:noFill/>
          </a:ln>
          <a:effectLst/>
          <a:extLst>
            <a:ext uri="{91240B29-F687-4F45-9708-019B960494DF}">
              <a14:hiddenLine xmlns:a14="http://schemas.microsoft.com/office/drawing/2010/main" w="9360" cap="sq">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US"/>
          </a:p>
        </p:txBody>
      </p:sp>
      <p:sp>
        <p:nvSpPr>
          <p:cNvPr id="2050" name="Rectangle 2">
            <a:extLst>
              <a:ext uri="{FF2B5EF4-FFF2-40B4-BE49-F238E27FC236}">
                <a16:creationId xmlns:a16="http://schemas.microsoft.com/office/drawing/2014/main" id="{25161C66-55B7-285B-0F96-A2364DA63C9B}"/>
              </a:ext>
            </a:extLst>
          </p:cNvPr>
          <p:cNvSpPr>
            <a:spLocks noGrp="1" noRot="1" noChangeAspect="1" noChangeArrowheads="1"/>
          </p:cNvSpPr>
          <p:nvPr>
            <p:ph type="sldImg"/>
          </p:nvPr>
        </p:nvSpPr>
        <p:spPr bwMode="auto">
          <a:xfrm>
            <a:off x="-15036800" y="-12385675"/>
            <a:ext cx="17483138" cy="131127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sp>
      <p:sp>
        <p:nvSpPr>
          <p:cNvPr id="2051" name="Rectangle 3">
            <a:extLst>
              <a:ext uri="{FF2B5EF4-FFF2-40B4-BE49-F238E27FC236}">
                <a16:creationId xmlns:a16="http://schemas.microsoft.com/office/drawing/2014/main" id="{9DA62E6D-D96E-D3F0-256C-B1C03E4F3968}"/>
              </a:ext>
            </a:extLst>
          </p:cNvPr>
          <p:cNvSpPr>
            <a:spLocks noGrp="1" noChangeArrowheads="1"/>
          </p:cNvSpPr>
          <p:nvPr>
            <p:ph type="body"/>
          </p:nvPr>
        </p:nvSpPr>
        <p:spPr bwMode="auto">
          <a:xfrm>
            <a:off x="731838" y="4560888"/>
            <a:ext cx="5848350" cy="4318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endParaRPr lang="en-US" altLang="en-US"/>
          </a:p>
        </p:txBody>
      </p:sp>
    </p:spTree>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835208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706B4A-ABF4-1FF4-7722-13852AFD65A1}"/>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9532DA2-1872-8EBC-0803-B004929C1500}"/>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D2EF434-B698-17A8-4FD5-9AAFB554288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28DF8027-3528-AE26-4785-AD3C638BCB85}"/>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44411E7A-876C-BFC7-DDE6-E9002A18BAC6}"/>
              </a:ext>
            </a:extLst>
          </p:cNvPr>
          <p:cNvSpPr>
            <a:spLocks noGrp="1"/>
          </p:cNvSpPr>
          <p:nvPr>
            <p:ph type="sldNum" idx="12"/>
          </p:nvPr>
        </p:nvSpPr>
        <p:spPr/>
        <p:txBody>
          <a:bodyPr/>
          <a:lstStyle>
            <a:lvl1pPr>
              <a:defRPr/>
            </a:lvl1pPr>
          </a:lstStyle>
          <a:p>
            <a:fld id="{CCBF6B65-ADE4-6547-A73D-B67BDC54817B}" type="slidenum">
              <a:rPr lang="en-US" altLang="en-US"/>
              <a:pPr/>
              <a:t>‹#›</a:t>
            </a:fld>
            <a:endParaRPr lang="en-US" altLang="en-US"/>
          </a:p>
        </p:txBody>
      </p:sp>
    </p:spTree>
    <p:extLst>
      <p:ext uri="{BB962C8B-B14F-4D97-AF65-F5344CB8AC3E}">
        <p14:creationId xmlns:p14="http://schemas.microsoft.com/office/powerpoint/2010/main" val="3916143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7238A3-5DBF-069D-66D0-F9CF88CBE84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D3F31BB-2E0C-405D-116D-E6F0AC9A4FF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5D49E2A-8861-20CE-F7A5-38414857FE1B}"/>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3FAD8E3F-AE28-1299-0690-1AF5444CAB8B}"/>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1D9AFCA2-4BAA-C88C-D282-5408AB55A76D}"/>
              </a:ext>
            </a:extLst>
          </p:cNvPr>
          <p:cNvSpPr>
            <a:spLocks noGrp="1"/>
          </p:cNvSpPr>
          <p:nvPr>
            <p:ph type="sldNum" idx="12"/>
          </p:nvPr>
        </p:nvSpPr>
        <p:spPr/>
        <p:txBody>
          <a:bodyPr/>
          <a:lstStyle>
            <a:lvl1pPr>
              <a:defRPr/>
            </a:lvl1pPr>
          </a:lstStyle>
          <a:p>
            <a:fld id="{144863B8-F223-344E-8A34-68FB5482EE2E}" type="slidenum">
              <a:rPr lang="en-US" altLang="en-US"/>
              <a:pPr/>
              <a:t>‹#›</a:t>
            </a:fld>
            <a:endParaRPr lang="en-US" altLang="en-US"/>
          </a:p>
        </p:txBody>
      </p:sp>
    </p:spTree>
    <p:extLst>
      <p:ext uri="{BB962C8B-B14F-4D97-AF65-F5344CB8AC3E}">
        <p14:creationId xmlns:p14="http://schemas.microsoft.com/office/powerpoint/2010/main" val="6029640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74730005-7367-37D0-9F3C-F1F44310BAE5}"/>
              </a:ext>
            </a:extLst>
          </p:cNvPr>
          <p:cNvSpPr>
            <a:spLocks noGrp="1"/>
          </p:cNvSpPr>
          <p:nvPr>
            <p:ph type="title" orient="vert"/>
          </p:nvPr>
        </p:nvSpPr>
        <p:spPr>
          <a:xfrm>
            <a:off x="6704013" y="365125"/>
            <a:ext cx="2132012" cy="5727700"/>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5DECD4A-5AC3-63A9-D048-CE11D9DFAF53}"/>
              </a:ext>
            </a:extLst>
          </p:cNvPr>
          <p:cNvSpPr>
            <a:spLocks noGrp="1"/>
          </p:cNvSpPr>
          <p:nvPr>
            <p:ph type="body" orient="vert" idx="1"/>
          </p:nvPr>
        </p:nvSpPr>
        <p:spPr>
          <a:xfrm>
            <a:off x="304800" y="365125"/>
            <a:ext cx="6246813" cy="57277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E598F87-755E-3FA0-40B3-4D69EA6378A0}"/>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86C98C38-E8CF-891C-08D0-04B87E588617}"/>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C4EC4E62-D6D3-9B87-DBE0-AAD8A9B44E88}"/>
              </a:ext>
            </a:extLst>
          </p:cNvPr>
          <p:cNvSpPr>
            <a:spLocks noGrp="1"/>
          </p:cNvSpPr>
          <p:nvPr>
            <p:ph type="sldNum" idx="12"/>
          </p:nvPr>
        </p:nvSpPr>
        <p:spPr/>
        <p:txBody>
          <a:bodyPr/>
          <a:lstStyle>
            <a:lvl1pPr>
              <a:defRPr/>
            </a:lvl1pPr>
          </a:lstStyle>
          <a:p>
            <a:fld id="{3D93705E-906E-524E-9BE3-ECA370D17F59}" type="slidenum">
              <a:rPr lang="en-US" altLang="en-US"/>
              <a:pPr/>
              <a:t>‹#›</a:t>
            </a:fld>
            <a:endParaRPr lang="en-US" altLang="en-US"/>
          </a:p>
        </p:txBody>
      </p:sp>
    </p:spTree>
    <p:extLst>
      <p:ext uri="{BB962C8B-B14F-4D97-AF65-F5344CB8AC3E}">
        <p14:creationId xmlns:p14="http://schemas.microsoft.com/office/powerpoint/2010/main" val="470236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76874F-8687-6E29-F105-9E6E873DA37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9D9CE53-5578-EF70-A228-12F99EE9BF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E609F47-73A2-43A2-7575-B01A32125109}"/>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B724822E-323E-1451-ACA7-4E055A3BA2E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8DB4DDA-D724-7000-58C3-04A2D086BAF4}"/>
              </a:ext>
            </a:extLst>
          </p:cNvPr>
          <p:cNvSpPr>
            <a:spLocks noGrp="1"/>
          </p:cNvSpPr>
          <p:nvPr>
            <p:ph type="sldNum" idx="12"/>
          </p:nvPr>
        </p:nvSpPr>
        <p:spPr/>
        <p:txBody>
          <a:bodyPr/>
          <a:lstStyle>
            <a:lvl1pPr>
              <a:defRPr/>
            </a:lvl1pPr>
          </a:lstStyle>
          <a:p>
            <a:fld id="{ED0CD709-E833-BE40-9797-1F350800B7AD}" type="slidenum">
              <a:rPr lang="en-US" altLang="en-US"/>
              <a:pPr/>
              <a:t>‹#›</a:t>
            </a:fld>
            <a:endParaRPr lang="en-US" altLang="en-US"/>
          </a:p>
        </p:txBody>
      </p:sp>
    </p:spTree>
    <p:extLst>
      <p:ext uri="{BB962C8B-B14F-4D97-AF65-F5344CB8AC3E}">
        <p14:creationId xmlns:p14="http://schemas.microsoft.com/office/powerpoint/2010/main" val="105069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2D0CF1-520C-E6D0-81E1-0368EF9073A9}"/>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C8C068D-4B12-3D11-C32D-C3B781AC51C8}"/>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a:extLst>
              <a:ext uri="{FF2B5EF4-FFF2-40B4-BE49-F238E27FC236}">
                <a16:creationId xmlns:a16="http://schemas.microsoft.com/office/drawing/2014/main" id="{74831D8D-37E5-7566-BD01-68BCB8C4FCBD}"/>
              </a:ext>
            </a:extLst>
          </p:cNvPr>
          <p:cNvSpPr>
            <a:spLocks noGrp="1"/>
          </p:cNvSpPr>
          <p:nvPr>
            <p:ph type="dt" idx="10"/>
          </p:nvPr>
        </p:nvSpPr>
        <p:spPr/>
        <p:txBody>
          <a:bodyPr/>
          <a:lstStyle>
            <a:lvl1pPr>
              <a:defRPr/>
            </a:lvl1pPr>
          </a:lstStyle>
          <a:p>
            <a:endParaRPr lang="en-US" altLang="en-US"/>
          </a:p>
        </p:txBody>
      </p:sp>
      <p:sp>
        <p:nvSpPr>
          <p:cNvPr id="5" name="Footer Placeholder 4">
            <a:extLst>
              <a:ext uri="{FF2B5EF4-FFF2-40B4-BE49-F238E27FC236}">
                <a16:creationId xmlns:a16="http://schemas.microsoft.com/office/drawing/2014/main" id="{F56C098C-1E9E-0CA3-5CC6-E5EBF1DD1956}"/>
              </a:ext>
            </a:extLst>
          </p:cNvPr>
          <p:cNvSpPr>
            <a:spLocks noGrp="1"/>
          </p:cNvSpPr>
          <p:nvPr>
            <p:ph type="ftr" idx="11"/>
          </p:nvPr>
        </p:nvSpPr>
        <p:spPr/>
        <p:txBody>
          <a:bodyPr/>
          <a:lstStyle>
            <a:lvl1pPr>
              <a:defRPr/>
            </a:lvl1pPr>
          </a:lstStyle>
          <a:p>
            <a:endParaRPr lang="en-US" altLang="en-US"/>
          </a:p>
        </p:txBody>
      </p:sp>
      <p:sp>
        <p:nvSpPr>
          <p:cNvPr id="6" name="Slide Number Placeholder 5">
            <a:extLst>
              <a:ext uri="{FF2B5EF4-FFF2-40B4-BE49-F238E27FC236}">
                <a16:creationId xmlns:a16="http://schemas.microsoft.com/office/drawing/2014/main" id="{3B086F3F-95B4-ADA2-E00B-6CB7B41F0A31}"/>
              </a:ext>
            </a:extLst>
          </p:cNvPr>
          <p:cNvSpPr>
            <a:spLocks noGrp="1"/>
          </p:cNvSpPr>
          <p:nvPr>
            <p:ph type="sldNum" idx="12"/>
          </p:nvPr>
        </p:nvSpPr>
        <p:spPr/>
        <p:txBody>
          <a:bodyPr/>
          <a:lstStyle>
            <a:lvl1pPr>
              <a:defRPr/>
            </a:lvl1pPr>
          </a:lstStyle>
          <a:p>
            <a:fld id="{CCC1DB52-75B2-1E46-A0CF-DA395A16FCA3}" type="slidenum">
              <a:rPr lang="en-US" altLang="en-US"/>
              <a:pPr/>
              <a:t>‹#›</a:t>
            </a:fld>
            <a:endParaRPr lang="en-US" altLang="en-US"/>
          </a:p>
        </p:txBody>
      </p:sp>
    </p:spTree>
    <p:extLst>
      <p:ext uri="{BB962C8B-B14F-4D97-AF65-F5344CB8AC3E}">
        <p14:creationId xmlns:p14="http://schemas.microsoft.com/office/powerpoint/2010/main" val="20658244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ACC21E-849D-0BC7-0663-43674167806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4EF9568-B20D-4773-DB67-2A23B7C249FC}"/>
              </a:ext>
            </a:extLst>
          </p:cNvPr>
          <p:cNvSpPr>
            <a:spLocks noGrp="1"/>
          </p:cNvSpPr>
          <p:nvPr>
            <p:ph sz="half" idx="1"/>
          </p:nvPr>
        </p:nvSpPr>
        <p:spPr>
          <a:xfrm>
            <a:off x="685800" y="1981200"/>
            <a:ext cx="3808413"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B77F107-4422-C95F-00E7-B84B356DB264}"/>
              </a:ext>
            </a:extLst>
          </p:cNvPr>
          <p:cNvSpPr>
            <a:spLocks noGrp="1"/>
          </p:cNvSpPr>
          <p:nvPr>
            <p:ph sz="half" idx="2"/>
          </p:nvPr>
        </p:nvSpPr>
        <p:spPr>
          <a:xfrm>
            <a:off x="4646613" y="1981200"/>
            <a:ext cx="3808412" cy="41116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879E4B4-C4BE-910C-3E99-7BA15E3D4214}"/>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4ACCD3C7-9D60-F608-1221-1FDBF5FDF2E8}"/>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469E0C7C-887A-8AA7-07A6-08F4AD85C9D1}"/>
              </a:ext>
            </a:extLst>
          </p:cNvPr>
          <p:cNvSpPr>
            <a:spLocks noGrp="1"/>
          </p:cNvSpPr>
          <p:nvPr>
            <p:ph type="sldNum" idx="12"/>
          </p:nvPr>
        </p:nvSpPr>
        <p:spPr/>
        <p:txBody>
          <a:bodyPr/>
          <a:lstStyle>
            <a:lvl1pPr>
              <a:defRPr/>
            </a:lvl1pPr>
          </a:lstStyle>
          <a:p>
            <a:fld id="{ADFE0D33-3400-0F4F-A39F-7D620A5A9A67}" type="slidenum">
              <a:rPr lang="en-US" altLang="en-US"/>
              <a:pPr/>
              <a:t>‹#›</a:t>
            </a:fld>
            <a:endParaRPr lang="en-US" altLang="en-US"/>
          </a:p>
        </p:txBody>
      </p:sp>
    </p:spTree>
    <p:extLst>
      <p:ext uri="{BB962C8B-B14F-4D97-AF65-F5344CB8AC3E}">
        <p14:creationId xmlns:p14="http://schemas.microsoft.com/office/powerpoint/2010/main" val="954239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A6A82-2621-F5AF-016F-F0F3AD2E6D14}"/>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BF7A3D-4F44-77F2-A261-2CBBE0C02E04}"/>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735B0E4-0121-5395-2C51-0B5B5236D7EC}"/>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C51487E-BD70-F958-C88F-038EC0EA6E9C}"/>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4C0E0D9-7451-79A3-06D3-33F9E0A32228}"/>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7DF020-9841-DEF1-D912-C03B516CDBFE}"/>
              </a:ext>
            </a:extLst>
          </p:cNvPr>
          <p:cNvSpPr>
            <a:spLocks noGrp="1"/>
          </p:cNvSpPr>
          <p:nvPr>
            <p:ph type="dt" idx="10"/>
          </p:nvPr>
        </p:nvSpPr>
        <p:spPr/>
        <p:txBody>
          <a:bodyPr/>
          <a:lstStyle>
            <a:lvl1pPr>
              <a:defRPr/>
            </a:lvl1pPr>
          </a:lstStyle>
          <a:p>
            <a:endParaRPr lang="en-US" altLang="en-US"/>
          </a:p>
        </p:txBody>
      </p:sp>
      <p:sp>
        <p:nvSpPr>
          <p:cNvPr id="8" name="Footer Placeholder 7">
            <a:extLst>
              <a:ext uri="{FF2B5EF4-FFF2-40B4-BE49-F238E27FC236}">
                <a16:creationId xmlns:a16="http://schemas.microsoft.com/office/drawing/2014/main" id="{99E7200A-D3AB-806D-F1EF-001292F73AAA}"/>
              </a:ext>
            </a:extLst>
          </p:cNvPr>
          <p:cNvSpPr>
            <a:spLocks noGrp="1"/>
          </p:cNvSpPr>
          <p:nvPr>
            <p:ph type="ftr" idx="11"/>
          </p:nvPr>
        </p:nvSpPr>
        <p:spPr/>
        <p:txBody>
          <a:bodyPr/>
          <a:lstStyle>
            <a:lvl1pPr>
              <a:defRPr/>
            </a:lvl1pPr>
          </a:lstStyle>
          <a:p>
            <a:endParaRPr lang="en-US" altLang="en-US"/>
          </a:p>
        </p:txBody>
      </p:sp>
      <p:sp>
        <p:nvSpPr>
          <p:cNvPr id="9" name="Slide Number Placeholder 8">
            <a:extLst>
              <a:ext uri="{FF2B5EF4-FFF2-40B4-BE49-F238E27FC236}">
                <a16:creationId xmlns:a16="http://schemas.microsoft.com/office/drawing/2014/main" id="{377E8E9E-BEF9-1E24-8FE9-F7A9C0EB0BA7}"/>
              </a:ext>
            </a:extLst>
          </p:cNvPr>
          <p:cNvSpPr>
            <a:spLocks noGrp="1"/>
          </p:cNvSpPr>
          <p:nvPr>
            <p:ph type="sldNum" idx="12"/>
          </p:nvPr>
        </p:nvSpPr>
        <p:spPr/>
        <p:txBody>
          <a:bodyPr/>
          <a:lstStyle>
            <a:lvl1pPr>
              <a:defRPr/>
            </a:lvl1pPr>
          </a:lstStyle>
          <a:p>
            <a:fld id="{C5480464-4176-E24C-B0B0-451B6D819C45}" type="slidenum">
              <a:rPr lang="en-US" altLang="en-US"/>
              <a:pPr/>
              <a:t>‹#›</a:t>
            </a:fld>
            <a:endParaRPr lang="en-US" altLang="en-US"/>
          </a:p>
        </p:txBody>
      </p:sp>
    </p:spTree>
    <p:extLst>
      <p:ext uri="{BB962C8B-B14F-4D97-AF65-F5344CB8AC3E}">
        <p14:creationId xmlns:p14="http://schemas.microsoft.com/office/powerpoint/2010/main" val="7405511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22EE3-6667-BDF9-2007-0722BC93BC4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89C14E9-FF26-4E8F-F7F9-CB0EFB7E1F9E}"/>
              </a:ext>
            </a:extLst>
          </p:cNvPr>
          <p:cNvSpPr>
            <a:spLocks noGrp="1"/>
          </p:cNvSpPr>
          <p:nvPr>
            <p:ph type="dt" idx="10"/>
          </p:nvPr>
        </p:nvSpPr>
        <p:spPr/>
        <p:txBody>
          <a:bodyPr/>
          <a:lstStyle>
            <a:lvl1pPr>
              <a:defRPr/>
            </a:lvl1pPr>
          </a:lstStyle>
          <a:p>
            <a:endParaRPr lang="en-US" altLang="en-US"/>
          </a:p>
        </p:txBody>
      </p:sp>
      <p:sp>
        <p:nvSpPr>
          <p:cNvPr id="4" name="Footer Placeholder 3">
            <a:extLst>
              <a:ext uri="{FF2B5EF4-FFF2-40B4-BE49-F238E27FC236}">
                <a16:creationId xmlns:a16="http://schemas.microsoft.com/office/drawing/2014/main" id="{CEB6DCC8-0324-64C3-54F0-C2A465C1B010}"/>
              </a:ext>
            </a:extLst>
          </p:cNvPr>
          <p:cNvSpPr>
            <a:spLocks noGrp="1"/>
          </p:cNvSpPr>
          <p:nvPr>
            <p:ph type="ftr" idx="11"/>
          </p:nvPr>
        </p:nvSpPr>
        <p:spPr/>
        <p:txBody>
          <a:bodyPr/>
          <a:lstStyle>
            <a:lvl1pPr>
              <a:defRPr/>
            </a:lvl1pPr>
          </a:lstStyle>
          <a:p>
            <a:endParaRPr lang="en-US" altLang="en-US"/>
          </a:p>
        </p:txBody>
      </p:sp>
      <p:sp>
        <p:nvSpPr>
          <p:cNvPr id="5" name="Slide Number Placeholder 4">
            <a:extLst>
              <a:ext uri="{FF2B5EF4-FFF2-40B4-BE49-F238E27FC236}">
                <a16:creationId xmlns:a16="http://schemas.microsoft.com/office/drawing/2014/main" id="{2A07ECA1-00F1-79D1-81C1-202529A816E0}"/>
              </a:ext>
            </a:extLst>
          </p:cNvPr>
          <p:cNvSpPr>
            <a:spLocks noGrp="1"/>
          </p:cNvSpPr>
          <p:nvPr>
            <p:ph type="sldNum" idx="12"/>
          </p:nvPr>
        </p:nvSpPr>
        <p:spPr/>
        <p:txBody>
          <a:bodyPr/>
          <a:lstStyle>
            <a:lvl1pPr>
              <a:defRPr/>
            </a:lvl1pPr>
          </a:lstStyle>
          <a:p>
            <a:fld id="{CB9F3B71-CBFF-BB42-9D8C-B824115CC744}" type="slidenum">
              <a:rPr lang="en-US" altLang="en-US"/>
              <a:pPr/>
              <a:t>‹#›</a:t>
            </a:fld>
            <a:endParaRPr lang="en-US" altLang="en-US"/>
          </a:p>
        </p:txBody>
      </p:sp>
    </p:spTree>
    <p:extLst>
      <p:ext uri="{BB962C8B-B14F-4D97-AF65-F5344CB8AC3E}">
        <p14:creationId xmlns:p14="http://schemas.microsoft.com/office/powerpoint/2010/main" val="4211762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E0167DC-6B56-E105-DF6D-DC0DFBB3262B}"/>
              </a:ext>
            </a:extLst>
          </p:cNvPr>
          <p:cNvSpPr>
            <a:spLocks noGrp="1"/>
          </p:cNvSpPr>
          <p:nvPr>
            <p:ph type="dt" idx="10"/>
          </p:nvPr>
        </p:nvSpPr>
        <p:spPr/>
        <p:txBody>
          <a:bodyPr/>
          <a:lstStyle>
            <a:lvl1pPr>
              <a:defRPr/>
            </a:lvl1pPr>
          </a:lstStyle>
          <a:p>
            <a:endParaRPr lang="en-US" altLang="en-US"/>
          </a:p>
        </p:txBody>
      </p:sp>
      <p:sp>
        <p:nvSpPr>
          <p:cNvPr id="3" name="Footer Placeholder 2">
            <a:extLst>
              <a:ext uri="{FF2B5EF4-FFF2-40B4-BE49-F238E27FC236}">
                <a16:creationId xmlns:a16="http://schemas.microsoft.com/office/drawing/2014/main" id="{0DD02A9F-8E9D-1A27-D155-F8E0648C82D9}"/>
              </a:ext>
            </a:extLst>
          </p:cNvPr>
          <p:cNvSpPr>
            <a:spLocks noGrp="1"/>
          </p:cNvSpPr>
          <p:nvPr>
            <p:ph type="ftr" idx="11"/>
          </p:nvPr>
        </p:nvSpPr>
        <p:spPr/>
        <p:txBody>
          <a:bodyPr/>
          <a:lstStyle>
            <a:lvl1pPr>
              <a:defRPr/>
            </a:lvl1pPr>
          </a:lstStyle>
          <a:p>
            <a:endParaRPr lang="en-US" altLang="en-US"/>
          </a:p>
        </p:txBody>
      </p:sp>
      <p:sp>
        <p:nvSpPr>
          <p:cNvPr id="4" name="Slide Number Placeholder 3">
            <a:extLst>
              <a:ext uri="{FF2B5EF4-FFF2-40B4-BE49-F238E27FC236}">
                <a16:creationId xmlns:a16="http://schemas.microsoft.com/office/drawing/2014/main" id="{A753A534-C3C2-AEEB-7BD2-5D6BFE448010}"/>
              </a:ext>
            </a:extLst>
          </p:cNvPr>
          <p:cNvSpPr>
            <a:spLocks noGrp="1"/>
          </p:cNvSpPr>
          <p:nvPr>
            <p:ph type="sldNum" idx="12"/>
          </p:nvPr>
        </p:nvSpPr>
        <p:spPr/>
        <p:txBody>
          <a:bodyPr/>
          <a:lstStyle>
            <a:lvl1pPr>
              <a:defRPr/>
            </a:lvl1pPr>
          </a:lstStyle>
          <a:p>
            <a:fld id="{273AD524-39E2-7C4C-8E57-FCFB6E833CC3}" type="slidenum">
              <a:rPr lang="en-US" altLang="en-US"/>
              <a:pPr/>
              <a:t>‹#›</a:t>
            </a:fld>
            <a:endParaRPr lang="en-US" altLang="en-US"/>
          </a:p>
        </p:txBody>
      </p:sp>
    </p:spTree>
    <p:extLst>
      <p:ext uri="{BB962C8B-B14F-4D97-AF65-F5344CB8AC3E}">
        <p14:creationId xmlns:p14="http://schemas.microsoft.com/office/powerpoint/2010/main" val="9926442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D1C5A0-ACB2-CEA5-55D7-7DC946BC9B4D}"/>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5BBBEE9-3246-31F8-0D34-739A200C36CE}"/>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F38631C-242D-9D59-8AA8-D04D0C024FAC}"/>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ACEE2BE-313A-517E-F432-C6410364F19F}"/>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BE92963A-E0A6-1F17-B0A1-EE0CC461A8B5}"/>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541898CA-E052-9A2C-E429-4476B54C7D13}"/>
              </a:ext>
            </a:extLst>
          </p:cNvPr>
          <p:cNvSpPr>
            <a:spLocks noGrp="1"/>
          </p:cNvSpPr>
          <p:nvPr>
            <p:ph type="sldNum" idx="12"/>
          </p:nvPr>
        </p:nvSpPr>
        <p:spPr/>
        <p:txBody>
          <a:bodyPr/>
          <a:lstStyle>
            <a:lvl1pPr>
              <a:defRPr/>
            </a:lvl1pPr>
          </a:lstStyle>
          <a:p>
            <a:fld id="{3212731C-9C25-6B4C-9B67-D0DA77D45207}" type="slidenum">
              <a:rPr lang="en-US" altLang="en-US"/>
              <a:pPr/>
              <a:t>‹#›</a:t>
            </a:fld>
            <a:endParaRPr lang="en-US" altLang="en-US"/>
          </a:p>
        </p:txBody>
      </p:sp>
    </p:spTree>
    <p:extLst>
      <p:ext uri="{BB962C8B-B14F-4D97-AF65-F5344CB8AC3E}">
        <p14:creationId xmlns:p14="http://schemas.microsoft.com/office/powerpoint/2010/main" val="3200502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D400CB-8B19-4B12-4515-9B1BFA704370}"/>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4942E53-F8A8-69F1-0512-9148B9A71DC6}"/>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7B9275F-34A3-80C6-ABA1-787213EAC60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0BD3C144-011D-BAAF-7D78-3D4077699D4C}"/>
              </a:ext>
            </a:extLst>
          </p:cNvPr>
          <p:cNvSpPr>
            <a:spLocks noGrp="1"/>
          </p:cNvSpPr>
          <p:nvPr>
            <p:ph type="dt" idx="10"/>
          </p:nvPr>
        </p:nvSpPr>
        <p:spPr/>
        <p:txBody>
          <a:bodyPr/>
          <a:lstStyle>
            <a:lvl1pPr>
              <a:defRPr/>
            </a:lvl1pPr>
          </a:lstStyle>
          <a:p>
            <a:endParaRPr lang="en-US" altLang="en-US"/>
          </a:p>
        </p:txBody>
      </p:sp>
      <p:sp>
        <p:nvSpPr>
          <p:cNvPr id="6" name="Footer Placeholder 5">
            <a:extLst>
              <a:ext uri="{FF2B5EF4-FFF2-40B4-BE49-F238E27FC236}">
                <a16:creationId xmlns:a16="http://schemas.microsoft.com/office/drawing/2014/main" id="{8A6ACD27-F177-D196-1665-84DB07C03311}"/>
              </a:ext>
            </a:extLst>
          </p:cNvPr>
          <p:cNvSpPr>
            <a:spLocks noGrp="1"/>
          </p:cNvSpPr>
          <p:nvPr>
            <p:ph type="ftr" idx="11"/>
          </p:nvPr>
        </p:nvSpPr>
        <p:spPr/>
        <p:txBody>
          <a:bodyPr/>
          <a:lstStyle>
            <a:lvl1pPr>
              <a:defRPr/>
            </a:lvl1pPr>
          </a:lstStyle>
          <a:p>
            <a:endParaRPr lang="en-US" altLang="en-US"/>
          </a:p>
        </p:txBody>
      </p:sp>
      <p:sp>
        <p:nvSpPr>
          <p:cNvPr id="7" name="Slide Number Placeholder 6">
            <a:extLst>
              <a:ext uri="{FF2B5EF4-FFF2-40B4-BE49-F238E27FC236}">
                <a16:creationId xmlns:a16="http://schemas.microsoft.com/office/drawing/2014/main" id="{7B0C3397-B7CB-BE87-916D-48752509E463}"/>
              </a:ext>
            </a:extLst>
          </p:cNvPr>
          <p:cNvSpPr>
            <a:spLocks noGrp="1"/>
          </p:cNvSpPr>
          <p:nvPr>
            <p:ph type="sldNum" idx="12"/>
          </p:nvPr>
        </p:nvSpPr>
        <p:spPr/>
        <p:txBody>
          <a:bodyPr/>
          <a:lstStyle>
            <a:lvl1pPr>
              <a:defRPr/>
            </a:lvl1pPr>
          </a:lstStyle>
          <a:p>
            <a:fld id="{3888353E-C78D-224E-80CA-AA4294540697}" type="slidenum">
              <a:rPr lang="en-US" altLang="en-US"/>
              <a:pPr/>
              <a:t>‹#›</a:t>
            </a:fld>
            <a:endParaRPr lang="en-US" altLang="en-US"/>
          </a:p>
        </p:txBody>
      </p:sp>
    </p:spTree>
    <p:extLst>
      <p:ext uri="{BB962C8B-B14F-4D97-AF65-F5344CB8AC3E}">
        <p14:creationId xmlns:p14="http://schemas.microsoft.com/office/powerpoint/2010/main" val="28039777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1025" name="Rectangle 1">
            <a:extLst>
              <a:ext uri="{FF2B5EF4-FFF2-40B4-BE49-F238E27FC236}">
                <a16:creationId xmlns:a16="http://schemas.microsoft.com/office/drawing/2014/main" id="{EB614B15-28D6-8D6B-50CF-F517E763422F}"/>
              </a:ext>
            </a:extLst>
          </p:cNvPr>
          <p:cNvSpPr>
            <a:spLocks noGrp="1" noChangeArrowheads="1"/>
          </p:cNvSpPr>
          <p:nvPr>
            <p:ph type="title"/>
          </p:nvPr>
        </p:nvSpPr>
        <p:spPr bwMode="auto">
          <a:xfrm>
            <a:off x="304800" y="365125"/>
            <a:ext cx="8531225" cy="11398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title text format</a:t>
            </a:r>
          </a:p>
        </p:txBody>
      </p:sp>
      <p:sp>
        <p:nvSpPr>
          <p:cNvPr id="1026" name="Rectangle 2">
            <a:extLst>
              <a:ext uri="{FF2B5EF4-FFF2-40B4-BE49-F238E27FC236}">
                <a16:creationId xmlns:a16="http://schemas.microsoft.com/office/drawing/2014/main" id="{81ED6D5A-9382-1A85-BA2A-F8EE6D42CC02}"/>
              </a:ext>
            </a:extLst>
          </p:cNvPr>
          <p:cNvSpPr>
            <a:spLocks noGrp="1" noChangeArrowheads="1"/>
          </p:cNvSpPr>
          <p:nvPr>
            <p:ph type="body" idx="1"/>
          </p:nvPr>
        </p:nvSpPr>
        <p:spPr bwMode="auto">
          <a:xfrm>
            <a:off x="685800" y="1981200"/>
            <a:ext cx="7769225" cy="4111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p>
            <a:pPr lvl="0"/>
            <a:r>
              <a:rPr lang="en-GB" altLang="en-US"/>
              <a:t>Click to edit the outline text format</a:t>
            </a:r>
          </a:p>
          <a:p>
            <a:pPr lvl="1"/>
            <a:r>
              <a:rPr lang="en-GB" altLang="en-US"/>
              <a:t>Second Outline Level</a:t>
            </a:r>
          </a:p>
          <a:p>
            <a:pPr lvl="2"/>
            <a:r>
              <a:rPr lang="en-GB" altLang="en-US"/>
              <a:t>Third Outline Level</a:t>
            </a:r>
          </a:p>
          <a:p>
            <a:pPr lvl="3"/>
            <a:r>
              <a:rPr lang="en-GB" altLang="en-US"/>
              <a:t>Fourth Outline Level</a:t>
            </a:r>
          </a:p>
          <a:p>
            <a:pPr lvl="4"/>
            <a:r>
              <a:rPr lang="en-GB" altLang="en-US"/>
              <a:t>Fifth Outline Level</a:t>
            </a:r>
          </a:p>
          <a:p>
            <a:pPr lvl="4"/>
            <a:r>
              <a:rPr lang="en-GB" altLang="en-US"/>
              <a:t>Sixth Outline Level</a:t>
            </a:r>
          </a:p>
          <a:p>
            <a:pPr lvl="4"/>
            <a:r>
              <a:rPr lang="en-GB" altLang="en-US"/>
              <a:t>Seventh Outline Level</a:t>
            </a:r>
          </a:p>
        </p:txBody>
      </p:sp>
      <p:sp>
        <p:nvSpPr>
          <p:cNvPr id="1027" name="Rectangle 3">
            <a:extLst>
              <a:ext uri="{FF2B5EF4-FFF2-40B4-BE49-F238E27FC236}">
                <a16:creationId xmlns:a16="http://schemas.microsoft.com/office/drawing/2014/main" id="{FF546DDA-52EE-56E3-5FF6-BA857B23C994}"/>
              </a:ext>
            </a:extLst>
          </p:cNvPr>
          <p:cNvSpPr>
            <a:spLocks noGrp="1" noChangeArrowheads="1"/>
          </p:cNvSpPr>
          <p:nvPr>
            <p:ph type="dt"/>
          </p:nvPr>
        </p:nvSpPr>
        <p:spPr bwMode="auto">
          <a:xfrm>
            <a:off x="6858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8" name="Rectangle 4">
            <a:extLst>
              <a:ext uri="{FF2B5EF4-FFF2-40B4-BE49-F238E27FC236}">
                <a16:creationId xmlns:a16="http://schemas.microsoft.com/office/drawing/2014/main" id="{FE192182-988D-7F57-E2C0-2015829D0604}"/>
              </a:ext>
            </a:extLst>
          </p:cNvPr>
          <p:cNvSpPr>
            <a:spLocks noGrp="1" noChangeArrowheads="1"/>
          </p:cNvSpPr>
          <p:nvPr>
            <p:ph type="ftr"/>
          </p:nvPr>
        </p:nvSpPr>
        <p:spPr bwMode="auto">
          <a:xfrm>
            <a:off x="3124200" y="6248400"/>
            <a:ext cx="28924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endParaRPr lang="en-US" altLang="en-US"/>
          </a:p>
        </p:txBody>
      </p:sp>
      <p:sp>
        <p:nvSpPr>
          <p:cNvPr id="1029" name="Rectangle 5">
            <a:extLst>
              <a:ext uri="{FF2B5EF4-FFF2-40B4-BE49-F238E27FC236}">
                <a16:creationId xmlns:a16="http://schemas.microsoft.com/office/drawing/2014/main" id="{47D11F08-FCF6-4DEB-EA33-64FDC1B2333D}"/>
              </a:ext>
            </a:extLst>
          </p:cNvPr>
          <p:cNvSpPr>
            <a:spLocks noGrp="1" noChangeArrowheads="1"/>
          </p:cNvSpPr>
          <p:nvPr>
            <p:ph type="sldNum"/>
          </p:nvPr>
        </p:nvSpPr>
        <p:spPr bwMode="auto">
          <a:xfrm>
            <a:off x="6553200" y="6248400"/>
            <a:ext cx="1901825" cy="4540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3465A4"/>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0000" tIns="46800" rIns="90000" bIns="46800" numCol="1" anchor="t" anchorCtr="0" compatLnSpc="1">
            <a:prstTxWarp prst="textNoShape">
              <a:avLst/>
            </a:prstTxWarp>
          </a:bodyPr>
          <a:lstStyle>
            <a:lvl1pPr algn="l">
              <a:spcBef>
                <a:spcPct val="0"/>
              </a:spcBef>
              <a:buClrTx/>
              <a:buFontTx/>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sz="2400" b="0">
                <a:solidFill>
                  <a:srgbClr val="000000"/>
                </a:solidFill>
                <a:latin typeface="+mn-lt"/>
              </a:defRPr>
            </a:lvl1pPr>
          </a:lstStyle>
          <a:p>
            <a:fld id="{2C0F7610-1D12-5446-B4CE-8992F450F62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fontAlgn="base">
        <a:spcBef>
          <a:spcPct val="0"/>
        </a:spcBef>
        <a:spcAft>
          <a:spcPct val="0"/>
        </a:spcAft>
        <a:buClr>
          <a:srgbClr val="000000"/>
        </a:buClr>
        <a:buSzPct val="100000"/>
        <a:buFont typeface="Times New Roman" panose="02020603050405020304" pitchFamily="18" charset="0"/>
        <a:defRPr sz="5400" b="1" kern="1200">
          <a:solidFill>
            <a:srgbClr val="FFFFFF"/>
          </a:solidFill>
          <a:latin typeface="+mj-lt"/>
          <a:ea typeface="+mj-ea"/>
          <a:cs typeface="+mj-cs"/>
        </a:defRPr>
      </a:lvl1pPr>
      <a:lvl2pPr marL="742950" indent="-28575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2pPr>
      <a:lvl3pPr marL="1143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3pPr>
      <a:lvl4pPr marL="1600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4pPr>
      <a:lvl5pPr marL="20574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5pPr>
      <a:lvl6pPr marL="25146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6pPr>
      <a:lvl7pPr marL="29718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7pPr>
      <a:lvl8pPr marL="34290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8pPr>
      <a:lvl9pPr marL="3886200" indent="-228600" algn="ctr" defTabSz="457200" rtl="0" fontAlgn="base">
        <a:spcBef>
          <a:spcPct val="0"/>
        </a:spcBef>
        <a:spcAft>
          <a:spcPct val="0"/>
        </a:spcAft>
        <a:buClr>
          <a:srgbClr val="000000"/>
        </a:buClr>
        <a:buSzPct val="100000"/>
        <a:buFont typeface="Times New Roman" panose="02020603050405020304" pitchFamily="18" charset="0"/>
        <a:defRPr sz="5400" b="1">
          <a:solidFill>
            <a:srgbClr val="FFFFFF"/>
          </a:solidFill>
          <a:latin typeface="Times New Roman" panose="02020603050405020304" pitchFamily="18" charset="0"/>
        </a:defRPr>
      </a:lvl9pPr>
    </p:titleStyle>
    <p:bodyStyle>
      <a:lvl1pPr marL="342900" indent="-342900" algn="ctr" defTabSz="457200" rtl="0" fontAlgn="base">
        <a:spcBef>
          <a:spcPts val="1350"/>
        </a:spcBef>
        <a:spcAft>
          <a:spcPct val="0"/>
        </a:spcAft>
        <a:buClr>
          <a:srgbClr val="000000"/>
        </a:buClr>
        <a:buSzPct val="100000"/>
        <a:buFont typeface="Times New Roman" panose="02020603050405020304" pitchFamily="18" charset="0"/>
        <a:defRPr sz="5400" b="1" kern="1200">
          <a:solidFill>
            <a:srgbClr val="FFFFFF"/>
          </a:solidFill>
          <a:latin typeface="+mn-lt"/>
          <a:ea typeface="+mn-ea"/>
          <a:cs typeface="+mn-cs"/>
        </a:defRPr>
      </a:lvl1pPr>
      <a:lvl2pPr marL="742950" indent="-285750" algn="l" defTabSz="457200" rtl="0" fontAlgn="base">
        <a:spcBef>
          <a:spcPts val="700"/>
        </a:spcBef>
        <a:spcAft>
          <a:spcPct val="0"/>
        </a:spcAft>
        <a:buClr>
          <a:srgbClr val="000000"/>
        </a:buClr>
        <a:buSzPct val="100000"/>
        <a:buFont typeface="Times New Roman" panose="02020603050405020304" pitchFamily="18" charset="0"/>
        <a:defRPr sz="2800" kern="1200">
          <a:solidFill>
            <a:srgbClr val="000000"/>
          </a:solidFill>
          <a:latin typeface="+mn-lt"/>
          <a:ea typeface="+mn-ea"/>
          <a:cs typeface="+mn-cs"/>
        </a:defRPr>
      </a:lvl2pPr>
      <a:lvl3pPr marL="1143000" indent="-228600" algn="l" defTabSz="457200" rtl="0" fontAlgn="base">
        <a:spcBef>
          <a:spcPts val="600"/>
        </a:spcBef>
        <a:spcAft>
          <a:spcPct val="0"/>
        </a:spcAft>
        <a:buClr>
          <a:srgbClr val="000000"/>
        </a:buClr>
        <a:buSzPct val="100000"/>
        <a:buFont typeface="Times New Roman" panose="02020603050405020304" pitchFamily="18" charset="0"/>
        <a:defRPr sz="2400" kern="1200">
          <a:solidFill>
            <a:srgbClr val="000000"/>
          </a:solidFill>
          <a:latin typeface="+mn-lt"/>
          <a:ea typeface="+mn-ea"/>
          <a:cs typeface="+mn-cs"/>
        </a:defRPr>
      </a:lvl3pPr>
      <a:lvl4pPr marL="16002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4pPr>
      <a:lvl5pPr marL="2057400" indent="-228600" algn="l" defTabSz="457200" rtl="0" fontAlgn="base">
        <a:spcBef>
          <a:spcPts val="500"/>
        </a:spcBef>
        <a:spcAft>
          <a:spcPct val="0"/>
        </a:spcAft>
        <a:buClr>
          <a:srgbClr val="000000"/>
        </a:buClr>
        <a:buSzPct val="100000"/>
        <a:buFont typeface="Times New Roman" panose="02020603050405020304" pitchFamily="18" charset="0"/>
        <a:defRPr sz="2000" kern="1200">
          <a:solidFill>
            <a:srgbClr val="000000"/>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60DAD2-C106-4269-E9BC-01FC495E1322}"/>
              </a:ext>
            </a:extLst>
          </p:cNvPr>
          <p:cNvSpPr>
            <a:spLocks noGrp="1"/>
          </p:cNvSpPr>
          <p:nvPr>
            <p:ph type="title"/>
          </p:nvPr>
        </p:nvSpPr>
        <p:spPr/>
        <p:txBody>
          <a:bodyPr/>
          <a:lstStyle/>
          <a:p>
            <a:r>
              <a:rPr lang="en-US" sz="4800" dirty="0"/>
              <a:t>Salt and Light Bible Ministries</a:t>
            </a:r>
            <a:br>
              <a:rPr lang="en-US" sz="4800" dirty="0"/>
            </a:br>
            <a:br>
              <a:rPr lang="en-US" sz="4800" dirty="0"/>
            </a:br>
            <a:r>
              <a:rPr lang="en-US" sz="4400" dirty="0"/>
              <a:t>‘A Daily Cross with Thee’ # 10 – The Necessity of Biblical Separation – Part 7</a:t>
            </a:r>
            <a:br>
              <a:rPr lang="en-US" sz="4400" dirty="0"/>
            </a:br>
            <a:br>
              <a:rPr lang="en-US" sz="4400" dirty="0"/>
            </a:br>
            <a:r>
              <a:rPr lang="en-US" sz="4400" dirty="0"/>
              <a:t>Pastor Jason Kauranen</a:t>
            </a:r>
            <a:br>
              <a:rPr lang="en-US" sz="4400" dirty="0"/>
            </a:br>
            <a:r>
              <a:rPr lang="en-US" sz="4400" dirty="0"/>
              <a:t>Sunday October 6, 2024</a:t>
            </a:r>
          </a:p>
        </p:txBody>
      </p:sp>
    </p:spTree>
    <p:extLst>
      <p:ext uri="{BB962C8B-B14F-4D97-AF65-F5344CB8AC3E}">
        <p14:creationId xmlns:p14="http://schemas.microsoft.com/office/powerpoint/2010/main" val="38278293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E6594D-F5F4-AF88-B8CE-D45675A84144}"/>
              </a:ext>
            </a:extLst>
          </p:cNvPr>
          <p:cNvSpPr>
            <a:spLocks noGrp="1"/>
          </p:cNvSpPr>
          <p:nvPr>
            <p:ph type="title"/>
          </p:nvPr>
        </p:nvSpPr>
        <p:spPr/>
        <p:txBody>
          <a:bodyPr/>
          <a:lstStyle/>
          <a:p>
            <a:r>
              <a:rPr lang="en-US" sz="4800" dirty="0"/>
              <a:t>Gen 13:8 So Abram said to Lot, “</a:t>
            </a:r>
            <a:r>
              <a:rPr lang="en-US" sz="4800" u="sng" dirty="0"/>
              <a:t>Please</a:t>
            </a:r>
            <a:r>
              <a:rPr lang="en-US" sz="4800" dirty="0"/>
              <a:t> let there be no strife between you and me, </a:t>
            </a:r>
            <a:br>
              <a:rPr lang="en-US" sz="4800" dirty="0"/>
            </a:br>
            <a:r>
              <a:rPr lang="en-US" sz="4800" dirty="0"/>
              <a:t>nor between my herdsmen </a:t>
            </a:r>
            <a:br>
              <a:rPr lang="en-US" sz="4800" dirty="0"/>
            </a:br>
            <a:r>
              <a:rPr lang="en-US" sz="4800" dirty="0"/>
              <a:t>and your herdsmen, </a:t>
            </a:r>
            <a:br>
              <a:rPr lang="en-US" sz="4800" dirty="0"/>
            </a:br>
            <a:r>
              <a:rPr lang="en-US" sz="4800" dirty="0"/>
              <a:t>for we are brothers. </a:t>
            </a:r>
          </a:p>
        </p:txBody>
      </p:sp>
    </p:spTree>
    <p:extLst>
      <p:ext uri="{BB962C8B-B14F-4D97-AF65-F5344CB8AC3E}">
        <p14:creationId xmlns:p14="http://schemas.microsoft.com/office/powerpoint/2010/main" val="9352796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4F6736-1950-4B8D-F7A1-2E48CAA3E08A}"/>
              </a:ext>
            </a:extLst>
          </p:cNvPr>
          <p:cNvSpPr>
            <a:spLocks noGrp="1"/>
          </p:cNvSpPr>
          <p:nvPr>
            <p:ph type="title"/>
          </p:nvPr>
        </p:nvSpPr>
        <p:spPr/>
        <p:txBody>
          <a:bodyPr/>
          <a:lstStyle/>
          <a:p>
            <a:r>
              <a:rPr lang="en-US" sz="4800" dirty="0"/>
              <a:t>Gen 13:9 Is not the whole land before you? </a:t>
            </a:r>
            <a:br>
              <a:rPr lang="en-US" sz="4800" dirty="0"/>
            </a:br>
            <a:r>
              <a:rPr lang="en-US" sz="4800" u="sng" dirty="0"/>
              <a:t>Please separate from me</a:t>
            </a:r>
            <a:r>
              <a:rPr lang="en-US" sz="4800" dirty="0"/>
              <a:t>; </a:t>
            </a:r>
            <a:br>
              <a:rPr lang="en-US" sz="4800" dirty="0"/>
            </a:br>
            <a:r>
              <a:rPr lang="en-US" sz="4800" dirty="0"/>
              <a:t>if to the left, then I will go </a:t>
            </a:r>
            <a:br>
              <a:rPr lang="en-US" sz="4800" dirty="0"/>
            </a:br>
            <a:r>
              <a:rPr lang="en-US" sz="4800" dirty="0"/>
              <a:t>to the right; or if to the right, then I will go to the left.”</a:t>
            </a:r>
          </a:p>
        </p:txBody>
      </p:sp>
    </p:spTree>
    <p:extLst>
      <p:ext uri="{BB962C8B-B14F-4D97-AF65-F5344CB8AC3E}">
        <p14:creationId xmlns:p14="http://schemas.microsoft.com/office/powerpoint/2010/main" val="15897994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CBB6A2-9943-C0D6-7BA7-C615EB08C237}"/>
              </a:ext>
            </a:extLst>
          </p:cNvPr>
          <p:cNvSpPr>
            <a:spLocks noGrp="1"/>
          </p:cNvSpPr>
          <p:nvPr>
            <p:ph type="title"/>
          </p:nvPr>
        </p:nvSpPr>
        <p:spPr/>
        <p:txBody>
          <a:bodyPr/>
          <a:lstStyle/>
          <a:p>
            <a:r>
              <a:rPr lang="en-US" sz="4400" dirty="0"/>
              <a:t>‘Please’ - </a:t>
            </a:r>
            <a:r>
              <a:rPr lang="en-US" sz="4400" dirty="0" err="1"/>
              <a:t>na</a:t>
            </a:r>
            <a:r>
              <a:rPr lang="en-US" sz="4400" dirty="0"/>
              <a:t>̂' ( H4994 Naw) </a:t>
            </a:r>
            <a:br>
              <a:rPr lang="en-US" sz="4400" dirty="0"/>
            </a:br>
            <a:r>
              <a:rPr lang="en-US" sz="4400" dirty="0"/>
              <a:t>A primitive particle of incitement and entreaty, which may usually be rendered = I pray, now or then; </a:t>
            </a:r>
            <a:r>
              <a:rPr lang="en-US" sz="4400" i="1" dirty="0"/>
              <a:t>added mostly to verbs (in the imperative or future), or to interjections</a:t>
            </a:r>
            <a:r>
              <a:rPr lang="en-US" sz="4400" dirty="0"/>
              <a:t> = I beseech thee. </a:t>
            </a:r>
          </a:p>
        </p:txBody>
      </p:sp>
    </p:spTree>
    <p:extLst>
      <p:ext uri="{BB962C8B-B14F-4D97-AF65-F5344CB8AC3E}">
        <p14:creationId xmlns:p14="http://schemas.microsoft.com/office/powerpoint/2010/main" val="37442539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87472-34F2-79EA-907B-F7B0EAF3F71C}"/>
              </a:ext>
            </a:extLst>
          </p:cNvPr>
          <p:cNvSpPr>
            <a:spLocks noGrp="1"/>
          </p:cNvSpPr>
          <p:nvPr>
            <p:ph type="title"/>
          </p:nvPr>
        </p:nvSpPr>
        <p:spPr/>
        <p:txBody>
          <a:bodyPr/>
          <a:lstStyle/>
          <a:p>
            <a:r>
              <a:rPr lang="en-US" sz="4000" dirty="0"/>
              <a:t>Separate = </a:t>
            </a:r>
            <a:r>
              <a:rPr lang="en-US" sz="4000" dirty="0" err="1"/>
              <a:t>pârad</a:t>
            </a:r>
            <a:r>
              <a:rPr lang="en-US" sz="4000" dirty="0"/>
              <a:t> (H6504 paw-rad’)  </a:t>
            </a:r>
            <a:br>
              <a:rPr lang="en-US" sz="4000" dirty="0"/>
            </a:br>
            <a:br>
              <a:rPr lang="en-US" sz="4000" dirty="0"/>
            </a:br>
            <a:r>
              <a:rPr lang="en-US" sz="4000" dirty="0"/>
              <a:t>= to break through, that is, spread or separate (oneself) = to disperse, divide, be out of joint, part, scatter (abroad), separate (self), sever self. </a:t>
            </a:r>
            <a:br>
              <a:rPr lang="en-US" sz="4000" dirty="0"/>
            </a:br>
            <a:br>
              <a:rPr lang="en-US" sz="4000" dirty="0"/>
            </a:br>
            <a:r>
              <a:rPr lang="en-US" sz="4000" dirty="0"/>
              <a:t>**Basically meaning ‘you go now, your own way’ or ‘get away from and have no further part with me’.</a:t>
            </a:r>
            <a:br>
              <a:rPr lang="en-US" sz="4000" dirty="0"/>
            </a:br>
            <a:endParaRPr lang="en-US" sz="4000" dirty="0"/>
          </a:p>
        </p:txBody>
      </p:sp>
    </p:spTree>
    <p:extLst>
      <p:ext uri="{BB962C8B-B14F-4D97-AF65-F5344CB8AC3E}">
        <p14:creationId xmlns:p14="http://schemas.microsoft.com/office/powerpoint/2010/main" val="417998868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D01E8D-EFC2-8D2F-0C7C-F7652DF68815}"/>
              </a:ext>
            </a:extLst>
          </p:cNvPr>
          <p:cNvSpPr>
            <a:spLocks noGrp="1"/>
          </p:cNvSpPr>
          <p:nvPr>
            <p:ph type="title"/>
          </p:nvPr>
        </p:nvSpPr>
        <p:spPr/>
        <p:txBody>
          <a:bodyPr/>
          <a:lstStyle/>
          <a:p>
            <a:r>
              <a:rPr lang="en-US" sz="4400" dirty="0"/>
              <a:t>2Ti 2:24 The Lord’s bond-servant must not be quarrelsome, but be kind to all, able to teach, </a:t>
            </a:r>
            <a:br>
              <a:rPr lang="en-US" sz="4400" dirty="0"/>
            </a:br>
            <a:r>
              <a:rPr lang="en-US" sz="4400" dirty="0"/>
              <a:t>patient when wronged,</a:t>
            </a:r>
          </a:p>
        </p:txBody>
      </p:sp>
    </p:spTree>
    <p:extLst>
      <p:ext uri="{BB962C8B-B14F-4D97-AF65-F5344CB8AC3E}">
        <p14:creationId xmlns:p14="http://schemas.microsoft.com/office/powerpoint/2010/main" val="60440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660BAC-E0A5-369C-39A0-627B9783D100}"/>
              </a:ext>
            </a:extLst>
          </p:cNvPr>
          <p:cNvSpPr>
            <a:spLocks noGrp="1"/>
          </p:cNvSpPr>
          <p:nvPr>
            <p:ph type="title"/>
          </p:nvPr>
        </p:nvSpPr>
        <p:spPr/>
        <p:txBody>
          <a:bodyPr/>
          <a:lstStyle/>
          <a:p>
            <a:r>
              <a:rPr lang="en-US" sz="4400" dirty="0"/>
              <a:t>2TI 2:25 with gentleness correcting those who are in opposition, if perhaps God may grant them repentance leading to the knowledge of the truth,</a:t>
            </a:r>
          </a:p>
        </p:txBody>
      </p:sp>
    </p:spTree>
    <p:extLst>
      <p:ext uri="{BB962C8B-B14F-4D97-AF65-F5344CB8AC3E}">
        <p14:creationId xmlns:p14="http://schemas.microsoft.com/office/powerpoint/2010/main" val="11674502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BA4B7-4C64-C197-8A0E-1A413FCF3ACE}"/>
              </a:ext>
            </a:extLst>
          </p:cNvPr>
          <p:cNvSpPr>
            <a:spLocks noGrp="1"/>
          </p:cNvSpPr>
          <p:nvPr>
            <p:ph type="title"/>
          </p:nvPr>
        </p:nvSpPr>
        <p:spPr/>
        <p:txBody>
          <a:bodyPr/>
          <a:lstStyle/>
          <a:p>
            <a:r>
              <a:rPr lang="en-US" sz="4400" dirty="0"/>
              <a:t>2Ti 2:26 and they may come to their senses and escape from the snare of the devil, having been held captive by him to do his will.</a:t>
            </a:r>
          </a:p>
        </p:txBody>
      </p:sp>
    </p:spTree>
    <p:extLst>
      <p:ext uri="{BB962C8B-B14F-4D97-AF65-F5344CB8AC3E}">
        <p14:creationId xmlns:p14="http://schemas.microsoft.com/office/powerpoint/2010/main" val="187035365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3B9487-693D-8608-E2AA-62E1308FDC20}"/>
              </a:ext>
            </a:extLst>
          </p:cNvPr>
          <p:cNvSpPr>
            <a:spLocks noGrp="1"/>
          </p:cNvSpPr>
          <p:nvPr>
            <p:ph type="title"/>
          </p:nvPr>
        </p:nvSpPr>
        <p:spPr/>
        <p:txBody>
          <a:bodyPr/>
          <a:lstStyle/>
          <a:p>
            <a:r>
              <a:rPr lang="en-US" sz="4400" dirty="0"/>
              <a:t>Gen 13:11 So Lot chose for himself all the valley of the Jordan, and Lot journeyed eastward. Thus, they separated from each other.</a:t>
            </a:r>
            <a:br>
              <a:rPr lang="en-US" sz="4400" dirty="0"/>
            </a:br>
            <a:r>
              <a:rPr lang="en-US" sz="4400" dirty="0"/>
              <a:t> </a:t>
            </a:r>
            <a:br>
              <a:rPr lang="en-US" sz="4400" dirty="0"/>
            </a:br>
            <a:r>
              <a:rPr lang="en-US" sz="4400" dirty="0"/>
              <a:t>Gen 13:12 Abram settled in the land of Canaan, while Lot settled in the cities of the valley, and moved his tents as far as Sodom. </a:t>
            </a:r>
            <a:br>
              <a:rPr lang="en-US" sz="4400" dirty="0"/>
            </a:br>
            <a:endParaRPr lang="en-US" sz="4400" dirty="0"/>
          </a:p>
        </p:txBody>
      </p:sp>
    </p:spTree>
    <p:extLst>
      <p:ext uri="{BB962C8B-B14F-4D97-AF65-F5344CB8AC3E}">
        <p14:creationId xmlns:p14="http://schemas.microsoft.com/office/powerpoint/2010/main" val="340321949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F23764-BBEB-A4F4-10A5-618683F4664F}"/>
              </a:ext>
            </a:extLst>
          </p:cNvPr>
          <p:cNvSpPr>
            <a:spLocks noGrp="1"/>
          </p:cNvSpPr>
          <p:nvPr>
            <p:ph type="title"/>
          </p:nvPr>
        </p:nvSpPr>
        <p:spPr/>
        <p:txBody>
          <a:bodyPr/>
          <a:lstStyle/>
          <a:p>
            <a:r>
              <a:rPr lang="en-US" sz="4400" dirty="0"/>
              <a:t>Lot is using worldly thinking here and he is walking by sight and not by faith in God. </a:t>
            </a:r>
            <a:br>
              <a:rPr lang="en-US" sz="4400" dirty="0"/>
            </a:br>
            <a:br>
              <a:rPr lang="en-US" sz="4400" dirty="0"/>
            </a:br>
            <a:endParaRPr lang="en-US" sz="4400" dirty="0"/>
          </a:p>
        </p:txBody>
      </p:sp>
    </p:spTree>
    <p:extLst>
      <p:ext uri="{BB962C8B-B14F-4D97-AF65-F5344CB8AC3E}">
        <p14:creationId xmlns:p14="http://schemas.microsoft.com/office/powerpoint/2010/main" val="351854351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7D5DF0-3A43-D204-D5FE-E04016F93C67}"/>
              </a:ext>
            </a:extLst>
          </p:cNvPr>
          <p:cNvSpPr>
            <a:spLocks noGrp="1"/>
          </p:cNvSpPr>
          <p:nvPr>
            <p:ph type="title"/>
          </p:nvPr>
        </p:nvSpPr>
        <p:spPr/>
        <p:txBody>
          <a:bodyPr/>
          <a:lstStyle/>
          <a:p>
            <a:r>
              <a:rPr lang="en-US" sz="4800" dirty="0"/>
              <a:t>Mat 5:9 ‘Blessed are the peacemakers! for they shall be called sons of God. </a:t>
            </a:r>
          </a:p>
        </p:txBody>
      </p:sp>
    </p:spTree>
    <p:extLst>
      <p:ext uri="{BB962C8B-B14F-4D97-AF65-F5344CB8AC3E}">
        <p14:creationId xmlns:p14="http://schemas.microsoft.com/office/powerpoint/2010/main" val="37026956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34E1A-AC97-29E4-2B33-916FE24F88F0}"/>
              </a:ext>
            </a:extLst>
          </p:cNvPr>
          <p:cNvSpPr>
            <a:spLocks noGrp="1"/>
          </p:cNvSpPr>
          <p:nvPr>
            <p:ph type="title"/>
          </p:nvPr>
        </p:nvSpPr>
        <p:spPr/>
        <p:txBody>
          <a:bodyPr/>
          <a:lstStyle/>
          <a:p>
            <a:r>
              <a:rPr lang="en-US" sz="4800" dirty="0"/>
              <a:t>Physical Separation from Lot was paramount in teaching Abram what God’s calling was for him to be a light in the darkness of a Pagan world.</a:t>
            </a:r>
          </a:p>
        </p:txBody>
      </p:sp>
    </p:spTree>
    <p:extLst>
      <p:ext uri="{BB962C8B-B14F-4D97-AF65-F5344CB8AC3E}">
        <p14:creationId xmlns:p14="http://schemas.microsoft.com/office/powerpoint/2010/main" val="33864319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3F85A4-06C7-3804-65F1-27B5F010E33F}"/>
              </a:ext>
            </a:extLst>
          </p:cNvPr>
          <p:cNvSpPr>
            <a:spLocks noGrp="1"/>
          </p:cNvSpPr>
          <p:nvPr>
            <p:ph type="title"/>
          </p:nvPr>
        </p:nvSpPr>
        <p:spPr/>
        <p:txBody>
          <a:bodyPr/>
          <a:lstStyle/>
          <a:p>
            <a:r>
              <a:rPr lang="en-US" sz="4800" dirty="0"/>
              <a:t>Wherever the interests of peace can be conserved through the sacrifice of your own interests, be prepared to forfeit the advantage, but stand like a rock when God’s truth is in balance. - F.B. Meyer </a:t>
            </a:r>
          </a:p>
        </p:txBody>
      </p:sp>
    </p:spTree>
    <p:extLst>
      <p:ext uri="{BB962C8B-B14F-4D97-AF65-F5344CB8AC3E}">
        <p14:creationId xmlns:p14="http://schemas.microsoft.com/office/powerpoint/2010/main" val="22609775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B2D988-6B33-5014-16D1-9D18B3BB8B56}"/>
              </a:ext>
            </a:extLst>
          </p:cNvPr>
          <p:cNvSpPr>
            <a:spLocks noGrp="1"/>
          </p:cNvSpPr>
          <p:nvPr>
            <p:ph type="title"/>
          </p:nvPr>
        </p:nvSpPr>
        <p:spPr/>
        <p:txBody>
          <a:bodyPr/>
          <a:lstStyle/>
          <a:p>
            <a:r>
              <a:rPr lang="en-US" dirty="0"/>
              <a:t>The choice Lot made to live near Sodom, led to Lot losing everything, including losing his relationship </a:t>
            </a:r>
            <a:br>
              <a:rPr lang="en-US" dirty="0"/>
            </a:br>
            <a:r>
              <a:rPr lang="en-US" dirty="0"/>
              <a:t>with God.</a:t>
            </a:r>
            <a:br>
              <a:rPr lang="en-US" dirty="0"/>
            </a:br>
            <a:br>
              <a:rPr lang="en-US" dirty="0"/>
            </a:br>
            <a:r>
              <a:rPr lang="en-US" dirty="0"/>
              <a:t>Carnal Believer</a:t>
            </a:r>
          </a:p>
        </p:txBody>
      </p:sp>
    </p:spTree>
    <p:extLst>
      <p:ext uri="{BB962C8B-B14F-4D97-AF65-F5344CB8AC3E}">
        <p14:creationId xmlns:p14="http://schemas.microsoft.com/office/powerpoint/2010/main" val="1367586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140A7-764F-18F9-9153-C92AC1A80073}"/>
              </a:ext>
            </a:extLst>
          </p:cNvPr>
          <p:cNvSpPr>
            <a:spLocks noGrp="1"/>
          </p:cNvSpPr>
          <p:nvPr>
            <p:ph type="title"/>
          </p:nvPr>
        </p:nvSpPr>
        <p:spPr/>
        <p:txBody>
          <a:bodyPr/>
          <a:lstStyle/>
          <a:p>
            <a:r>
              <a:rPr lang="en-US" sz="4400" dirty="0"/>
              <a:t>Believer’s Warning:</a:t>
            </a:r>
            <a:br>
              <a:rPr lang="en-US" sz="4400" dirty="0"/>
            </a:br>
            <a:br>
              <a:rPr lang="en-US" sz="4400" dirty="0"/>
            </a:br>
            <a:r>
              <a:rPr lang="en-US" sz="4400" dirty="0"/>
              <a:t>Don’t let anything take you away from the continued growth </a:t>
            </a:r>
            <a:br>
              <a:rPr lang="en-US" sz="4400" dirty="0"/>
            </a:br>
            <a:r>
              <a:rPr lang="en-US" sz="4400" dirty="0"/>
              <a:t>in grace and knowledge of </a:t>
            </a:r>
            <a:br>
              <a:rPr lang="en-US" sz="4400" dirty="0"/>
            </a:br>
            <a:r>
              <a:rPr lang="en-US" sz="4400" dirty="0"/>
              <a:t>the Lord Jesus Christ,</a:t>
            </a:r>
            <a:br>
              <a:rPr lang="en-US" sz="4400" dirty="0"/>
            </a:br>
            <a:r>
              <a:rPr lang="en-US" sz="4400" dirty="0"/>
              <a:t>upholding His divine viewpoint and principles that are commanded in the Word of God. </a:t>
            </a:r>
          </a:p>
        </p:txBody>
      </p:sp>
    </p:spTree>
    <p:extLst>
      <p:ext uri="{BB962C8B-B14F-4D97-AF65-F5344CB8AC3E}">
        <p14:creationId xmlns:p14="http://schemas.microsoft.com/office/powerpoint/2010/main" val="26507986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D70FE-5067-EB83-F814-5AD750BD4869}"/>
              </a:ext>
            </a:extLst>
          </p:cNvPr>
          <p:cNvSpPr>
            <a:spLocks noGrp="1"/>
          </p:cNvSpPr>
          <p:nvPr>
            <p:ph type="title"/>
          </p:nvPr>
        </p:nvSpPr>
        <p:spPr/>
        <p:txBody>
          <a:bodyPr/>
          <a:lstStyle/>
          <a:p>
            <a:r>
              <a:rPr lang="en-US" sz="4800" dirty="0"/>
              <a:t>1Co 15:33 Do not be deceived: “Bad company corrupts </a:t>
            </a:r>
            <a:br>
              <a:rPr lang="en-US" sz="4800" dirty="0"/>
            </a:br>
            <a:r>
              <a:rPr lang="en-US" sz="4800" dirty="0"/>
              <a:t>good morals.”</a:t>
            </a:r>
          </a:p>
        </p:txBody>
      </p:sp>
    </p:spTree>
    <p:extLst>
      <p:ext uri="{BB962C8B-B14F-4D97-AF65-F5344CB8AC3E}">
        <p14:creationId xmlns:p14="http://schemas.microsoft.com/office/powerpoint/2010/main" val="37936874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7B8EC6-607F-DE30-3D74-B20B87FB4732}"/>
              </a:ext>
            </a:extLst>
          </p:cNvPr>
          <p:cNvSpPr>
            <a:spLocks noGrp="1"/>
          </p:cNvSpPr>
          <p:nvPr>
            <p:ph type="title"/>
          </p:nvPr>
        </p:nvSpPr>
        <p:spPr/>
        <p:txBody>
          <a:bodyPr/>
          <a:lstStyle/>
          <a:p>
            <a:r>
              <a:rPr lang="en-US" sz="4000" dirty="0"/>
              <a:t> </a:t>
            </a:r>
            <a:r>
              <a:rPr lang="en-US" sz="4800" dirty="0"/>
              <a:t>Lot has gone from living in God’s comfort with his Uncle Abram, to living in a city that was among the most wicked in all human history. </a:t>
            </a:r>
          </a:p>
        </p:txBody>
      </p:sp>
    </p:spTree>
    <p:extLst>
      <p:ext uri="{BB962C8B-B14F-4D97-AF65-F5344CB8AC3E}">
        <p14:creationId xmlns:p14="http://schemas.microsoft.com/office/powerpoint/2010/main" val="38286278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A53A97-90BA-178D-76B3-39A87CD290ED}"/>
              </a:ext>
            </a:extLst>
          </p:cNvPr>
          <p:cNvSpPr>
            <a:spLocks noGrp="1"/>
          </p:cNvSpPr>
          <p:nvPr>
            <p:ph type="title"/>
          </p:nvPr>
        </p:nvSpPr>
        <p:spPr/>
        <p:txBody>
          <a:bodyPr/>
          <a:lstStyle/>
          <a:p>
            <a:r>
              <a:rPr lang="en-US" sz="4800" dirty="0"/>
              <a:t>2Pe 2:7 and if He rescued righteous Lot, </a:t>
            </a:r>
            <a:r>
              <a:rPr lang="en-US" sz="4800" u="sng" dirty="0"/>
              <a:t>oppressed</a:t>
            </a:r>
            <a:r>
              <a:rPr lang="en-US" sz="4800" dirty="0"/>
              <a:t> by </a:t>
            </a:r>
            <a:br>
              <a:rPr lang="en-US" sz="4800" dirty="0"/>
            </a:br>
            <a:r>
              <a:rPr lang="en-US" sz="4800" dirty="0"/>
              <a:t>the sensual conduct of unprincipled men </a:t>
            </a:r>
          </a:p>
        </p:txBody>
      </p:sp>
    </p:spTree>
    <p:extLst>
      <p:ext uri="{BB962C8B-B14F-4D97-AF65-F5344CB8AC3E}">
        <p14:creationId xmlns:p14="http://schemas.microsoft.com/office/powerpoint/2010/main" val="256381227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C652A-8283-2D17-FBF4-C93A8D7BA51C}"/>
              </a:ext>
            </a:extLst>
          </p:cNvPr>
          <p:cNvSpPr>
            <a:spLocks noGrp="1"/>
          </p:cNvSpPr>
          <p:nvPr>
            <p:ph type="title"/>
          </p:nvPr>
        </p:nvSpPr>
        <p:spPr/>
        <p:txBody>
          <a:bodyPr/>
          <a:lstStyle/>
          <a:p>
            <a:r>
              <a:rPr lang="en-US" sz="4200" dirty="0"/>
              <a:t>Oppressed or distressed =</a:t>
            </a:r>
            <a:br>
              <a:rPr lang="en-US" sz="4200" dirty="0"/>
            </a:br>
            <a:br>
              <a:rPr lang="en-US" sz="4200" dirty="0"/>
            </a:br>
            <a:r>
              <a:rPr lang="en-US" sz="4200" dirty="0" err="1"/>
              <a:t>kataponeo</a:t>
            </a:r>
            <a:r>
              <a:rPr lang="en-US" sz="4200" dirty="0"/>
              <a:t>̄ - (G2669 kat-ap-on-eh’-o) A derivative of G4192 </a:t>
            </a:r>
            <a:r>
              <a:rPr lang="en-US" sz="4200" dirty="0" err="1"/>
              <a:t>ponos</a:t>
            </a:r>
            <a:r>
              <a:rPr lang="en-US" sz="4200" dirty="0"/>
              <a:t>;</a:t>
            </a:r>
            <a:br>
              <a:rPr lang="en-US" sz="4200" dirty="0"/>
            </a:br>
            <a:r>
              <a:rPr lang="en-US" sz="4200" dirty="0"/>
              <a:t> = to have anguish and pain; to labor down, that is, wear with toil (figuratively harass) = oppress, vex.</a:t>
            </a:r>
          </a:p>
        </p:txBody>
      </p:sp>
    </p:spTree>
    <p:extLst>
      <p:ext uri="{BB962C8B-B14F-4D97-AF65-F5344CB8AC3E}">
        <p14:creationId xmlns:p14="http://schemas.microsoft.com/office/powerpoint/2010/main" val="252411562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ADAE67-1F2E-D89E-BF16-6700F160DC27}"/>
              </a:ext>
            </a:extLst>
          </p:cNvPr>
          <p:cNvSpPr>
            <a:spLocks noGrp="1"/>
          </p:cNvSpPr>
          <p:nvPr>
            <p:ph type="title"/>
          </p:nvPr>
        </p:nvSpPr>
        <p:spPr/>
        <p:txBody>
          <a:bodyPr/>
          <a:lstStyle/>
          <a:p>
            <a:r>
              <a:rPr lang="en-US" sz="4800" dirty="0"/>
              <a:t>2Pe 2:8 (for by what he saw and heard that righteous man, </a:t>
            </a:r>
            <a:br>
              <a:rPr lang="en-US" sz="4800" dirty="0"/>
            </a:br>
            <a:r>
              <a:rPr lang="en-US" sz="4800" dirty="0"/>
              <a:t>while living among them, </a:t>
            </a:r>
            <a:br>
              <a:rPr lang="en-US" sz="4800" dirty="0"/>
            </a:br>
            <a:r>
              <a:rPr lang="en-US" sz="4800" dirty="0"/>
              <a:t>felt his righteous soul tormented day after day by their lawless deeds),</a:t>
            </a:r>
          </a:p>
        </p:txBody>
      </p:sp>
    </p:spTree>
    <p:extLst>
      <p:ext uri="{BB962C8B-B14F-4D97-AF65-F5344CB8AC3E}">
        <p14:creationId xmlns:p14="http://schemas.microsoft.com/office/powerpoint/2010/main" val="40754150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16B4C-D6AC-0294-8C41-53714213DFE6}"/>
              </a:ext>
            </a:extLst>
          </p:cNvPr>
          <p:cNvSpPr>
            <a:spLocks noGrp="1"/>
          </p:cNvSpPr>
          <p:nvPr>
            <p:ph type="title"/>
          </p:nvPr>
        </p:nvSpPr>
        <p:spPr/>
        <p:txBody>
          <a:bodyPr/>
          <a:lstStyle/>
          <a:p>
            <a:r>
              <a:rPr lang="en-US" sz="4400" dirty="0"/>
              <a:t>Tormented - </a:t>
            </a:r>
            <a:r>
              <a:rPr lang="en-US" sz="4400" dirty="0" err="1"/>
              <a:t>asanizo</a:t>
            </a:r>
            <a:r>
              <a:rPr lang="en-US" sz="4400" dirty="0"/>
              <a:t>̄ </a:t>
            </a:r>
            <a:br>
              <a:rPr lang="en-US" sz="4400" dirty="0"/>
            </a:br>
            <a:r>
              <a:rPr lang="en-US" sz="4400" dirty="0"/>
              <a:t>(G928 bas-an-id'-zo) </a:t>
            </a:r>
            <a:br>
              <a:rPr lang="en-US" sz="4400" dirty="0"/>
            </a:br>
            <a:r>
              <a:rPr lang="en-US" sz="4400" dirty="0"/>
              <a:t>[From G931 </a:t>
            </a:r>
            <a:r>
              <a:rPr lang="en-US" sz="4400" dirty="0" err="1"/>
              <a:t>basanos</a:t>
            </a:r>
            <a:r>
              <a:rPr lang="en-US" sz="4400" dirty="0"/>
              <a:t> (as going to the bottom) or G939 basis; a pace (base) of walking, foot]</a:t>
            </a:r>
            <a:br>
              <a:rPr lang="en-US" sz="4400" dirty="0"/>
            </a:br>
            <a:br>
              <a:rPr lang="en-US" sz="4400" dirty="0"/>
            </a:br>
            <a:r>
              <a:rPr lang="en-US" sz="4400" dirty="0"/>
              <a:t>= to torture; causing pain, toil, toss, torment. </a:t>
            </a:r>
            <a:br>
              <a:rPr lang="en-US" sz="4400" dirty="0"/>
            </a:br>
            <a:endParaRPr lang="en-US" sz="4400" dirty="0"/>
          </a:p>
        </p:txBody>
      </p:sp>
    </p:spTree>
    <p:extLst>
      <p:ext uri="{BB962C8B-B14F-4D97-AF65-F5344CB8AC3E}">
        <p14:creationId xmlns:p14="http://schemas.microsoft.com/office/powerpoint/2010/main" val="346856082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28276A-9CDB-4B5C-31C2-C56F75415424}"/>
              </a:ext>
            </a:extLst>
          </p:cNvPr>
          <p:cNvSpPr>
            <a:spLocks noGrp="1"/>
          </p:cNvSpPr>
          <p:nvPr>
            <p:ph type="title"/>
          </p:nvPr>
        </p:nvSpPr>
        <p:spPr/>
        <p:txBody>
          <a:bodyPr/>
          <a:lstStyle/>
          <a:p>
            <a:r>
              <a:rPr lang="en-US" sz="4800" dirty="0"/>
              <a:t>Lot was living a life separated from God and was being tortured continually by having to observe the gross ungodly behavior of heathenistic men all around him.</a:t>
            </a:r>
          </a:p>
        </p:txBody>
      </p:sp>
    </p:spTree>
    <p:extLst>
      <p:ext uri="{BB962C8B-B14F-4D97-AF65-F5344CB8AC3E}">
        <p14:creationId xmlns:p14="http://schemas.microsoft.com/office/powerpoint/2010/main" val="20541741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07AA35-DB72-0D7F-E228-7D6FD22F8531}"/>
              </a:ext>
            </a:extLst>
          </p:cNvPr>
          <p:cNvSpPr>
            <a:spLocks noGrp="1"/>
          </p:cNvSpPr>
          <p:nvPr>
            <p:ph type="title"/>
          </p:nvPr>
        </p:nvSpPr>
        <p:spPr/>
        <p:txBody>
          <a:bodyPr/>
          <a:lstStyle/>
          <a:p>
            <a:r>
              <a:rPr lang="en-US" dirty="0"/>
              <a:t>Abram’s nephew Lot was not an idolater, Lot was a genuine believer, however we see him as a carnal believer </a:t>
            </a:r>
          </a:p>
        </p:txBody>
      </p:sp>
    </p:spTree>
    <p:extLst>
      <p:ext uri="{BB962C8B-B14F-4D97-AF65-F5344CB8AC3E}">
        <p14:creationId xmlns:p14="http://schemas.microsoft.com/office/powerpoint/2010/main" val="29069126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E7A375-7F22-8782-DEDE-937E98605A28}"/>
              </a:ext>
            </a:extLst>
          </p:cNvPr>
          <p:cNvSpPr>
            <a:spLocks noGrp="1"/>
          </p:cNvSpPr>
          <p:nvPr>
            <p:ph type="title"/>
          </p:nvPr>
        </p:nvSpPr>
        <p:spPr/>
        <p:txBody>
          <a:bodyPr/>
          <a:lstStyle/>
          <a:p>
            <a:r>
              <a:rPr lang="en-US" sz="4400" dirty="0"/>
              <a:t>Pro 10:29 The way of the LORD </a:t>
            </a:r>
            <a:br>
              <a:rPr lang="en-US" sz="4400" dirty="0"/>
            </a:br>
            <a:r>
              <a:rPr lang="en-US" sz="4400" dirty="0"/>
              <a:t>is a stronghold to the upright, </a:t>
            </a:r>
            <a:br>
              <a:rPr lang="en-US" sz="4400" dirty="0"/>
            </a:br>
            <a:r>
              <a:rPr lang="en-US" sz="4400" dirty="0"/>
              <a:t>But ruin to the workers </a:t>
            </a:r>
            <a:br>
              <a:rPr lang="en-US" sz="4400" dirty="0"/>
            </a:br>
            <a:r>
              <a:rPr lang="en-US" sz="4400" dirty="0"/>
              <a:t>of iniquity. </a:t>
            </a:r>
          </a:p>
        </p:txBody>
      </p:sp>
    </p:spTree>
    <p:extLst>
      <p:ext uri="{BB962C8B-B14F-4D97-AF65-F5344CB8AC3E}">
        <p14:creationId xmlns:p14="http://schemas.microsoft.com/office/powerpoint/2010/main" val="11084997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6C547-C162-3CFE-52E1-0CF9BD5827D6}"/>
              </a:ext>
            </a:extLst>
          </p:cNvPr>
          <p:cNvSpPr>
            <a:spLocks noGrp="1"/>
          </p:cNvSpPr>
          <p:nvPr>
            <p:ph type="title"/>
          </p:nvPr>
        </p:nvSpPr>
        <p:spPr/>
        <p:txBody>
          <a:bodyPr/>
          <a:lstStyle/>
          <a:p>
            <a:r>
              <a:rPr lang="en-US" sz="4400" dirty="0"/>
              <a:t>Pro 4:24 Put away from you a deceitful mouth</a:t>
            </a:r>
            <a:br>
              <a:rPr lang="en-US" sz="4400" dirty="0"/>
            </a:br>
            <a:r>
              <a:rPr lang="en-US" sz="4400" dirty="0"/>
              <a:t>And put devious speech far </a:t>
            </a:r>
            <a:br>
              <a:rPr lang="en-US" sz="4400" dirty="0"/>
            </a:br>
            <a:r>
              <a:rPr lang="en-US" sz="4400" dirty="0"/>
              <a:t>from you.</a:t>
            </a:r>
            <a:br>
              <a:rPr lang="en-US" sz="4400" dirty="0"/>
            </a:br>
            <a:br>
              <a:rPr lang="en-US" sz="4400" dirty="0"/>
            </a:br>
            <a:r>
              <a:rPr lang="en-US" sz="4400" dirty="0"/>
              <a:t>Pro 4:25 Let your eyes look directly ahead</a:t>
            </a:r>
            <a:br>
              <a:rPr lang="en-US" sz="4400" dirty="0"/>
            </a:br>
            <a:r>
              <a:rPr lang="en-US" sz="4400" dirty="0"/>
              <a:t>And let your gaze be fixed straight in front of you. </a:t>
            </a:r>
            <a:br>
              <a:rPr lang="en-US" sz="4400" dirty="0"/>
            </a:br>
            <a:endParaRPr lang="en-US" sz="4400" dirty="0"/>
          </a:p>
        </p:txBody>
      </p:sp>
    </p:spTree>
    <p:extLst>
      <p:ext uri="{BB962C8B-B14F-4D97-AF65-F5344CB8AC3E}">
        <p14:creationId xmlns:p14="http://schemas.microsoft.com/office/powerpoint/2010/main" val="94066319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D1F716-B2B7-847E-8F89-5CA220E85ABA}"/>
              </a:ext>
            </a:extLst>
          </p:cNvPr>
          <p:cNvSpPr>
            <a:spLocks noGrp="1"/>
          </p:cNvSpPr>
          <p:nvPr>
            <p:ph type="title"/>
          </p:nvPr>
        </p:nvSpPr>
        <p:spPr/>
        <p:txBody>
          <a:bodyPr/>
          <a:lstStyle/>
          <a:p>
            <a:r>
              <a:rPr lang="en-US" sz="4400" dirty="0"/>
              <a:t>Pro 4:26 Watch the path of </a:t>
            </a:r>
            <a:br>
              <a:rPr lang="en-US" sz="4400" dirty="0"/>
            </a:br>
            <a:r>
              <a:rPr lang="en-US" sz="4400" dirty="0"/>
              <a:t>your feet</a:t>
            </a:r>
            <a:br>
              <a:rPr lang="en-US" sz="4400" dirty="0"/>
            </a:br>
            <a:r>
              <a:rPr lang="en-US" sz="4400" dirty="0"/>
              <a:t>And all your ways will be established.</a:t>
            </a:r>
            <a:br>
              <a:rPr lang="en-US" sz="4400" dirty="0"/>
            </a:br>
            <a:br>
              <a:rPr lang="en-US" sz="4400" dirty="0"/>
            </a:br>
            <a:r>
              <a:rPr lang="en-US" sz="4400" dirty="0"/>
              <a:t>Pro 4:27 Do not turn to the right nor to the left;</a:t>
            </a:r>
            <a:br>
              <a:rPr lang="en-US" sz="4400" dirty="0"/>
            </a:br>
            <a:r>
              <a:rPr lang="en-US" sz="4400" dirty="0"/>
              <a:t>Turn your foot from evil. </a:t>
            </a:r>
            <a:br>
              <a:rPr lang="en-US" sz="4400" dirty="0"/>
            </a:br>
            <a:endParaRPr lang="en-US" sz="4400" dirty="0"/>
          </a:p>
        </p:txBody>
      </p:sp>
    </p:spTree>
    <p:extLst>
      <p:ext uri="{BB962C8B-B14F-4D97-AF65-F5344CB8AC3E}">
        <p14:creationId xmlns:p14="http://schemas.microsoft.com/office/powerpoint/2010/main" val="28273514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1F817-F352-26E4-BB74-534E612D7A4E}"/>
              </a:ext>
            </a:extLst>
          </p:cNvPr>
          <p:cNvSpPr>
            <a:spLocks noGrp="1"/>
          </p:cNvSpPr>
          <p:nvPr>
            <p:ph type="title"/>
          </p:nvPr>
        </p:nvSpPr>
        <p:spPr/>
        <p:txBody>
          <a:bodyPr/>
          <a:lstStyle/>
          <a:p>
            <a:r>
              <a:rPr lang="en-US" sz="4800" dirty="0"/>
              <a:t>Gen 19:26 But Lot’s wife, </a:t>
            </a:r>
            <a:br>
              <a:rPr lang="en-US" sz="4800" dirty="0"/>
            </a:br>
            <a:r>
              <a:rPr lang="en-US" sz="4800" dirty="0"/>
              <a:t>from behind him, </a:t>
            </a:r>
            <a:r>
              <a:rPr lang="en-US" sz="4800" u="sng" dirty="0"/>
              <a:t>looked back</a:t>
            </a:r>
            <a:r>
              <a:rPr lang="en-US" sz="4800" dirty="0"/>
              <a:t>, and she became a pillar of salt. </a:t>
            </a:r>
          </a:p>
        </p:txBody>
      </p:sp>
    </p:spTree>
    <p:extLst>
      <p:ext uri="{BB962C8B-B14F-4D97-AF65-F5344CB8AC3E}">
        <p14:creationId xmlns:p14="http://schemas.microsoft.com/office/powerpoint/2010/main" val="2928399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54585D-DC67-D7CD-C3C2-48CFB12D57E7}"/>
              </a:ext>
            </a:extLst>
          </p:cNvPr>
          <p:cNvSpPr>
            <a:spLocks noGrp="1"/>
          </p:cNvSpPr>
          <p:nvPr>
            <p:ph type="title"/>
          </p:nvPr>
        </p:nvSpPr>
        <p:spPr/>
        <p:txBody>
          <a:bodyPr/>
          <a:lstStyle/>
          <a:p>
            <a:r>
              <a:rPr lang="en-US" sz="4400" dirty="0"/>
              <a:t>‘Looked’ = </a:t>
            </a:r>
            <a:r>
              <a:rPr lang="en-US" sz="4400" dirty="0" err="1"/>
              <a:t>nâbat</a:t>
            </a:r>
            <a:r>
              <a:rPr lang="en-US" sz="4400" dirty="0"/>
              <a:t>̣ (H5027 </a:t>
            </a:r>
            <a:r>
              <a:rPr lang="en-US" sz="4400" dirty="0" err="1"/>
              <a:t>naw</a:t>
            </a:r>
            <a:r>
              <a:rPr lang="en-US" sz="4400" dirty="0"/>
              <a:t>-bat') = to scan, that is, look intently at; by implication to regard with pleasure, favor or care = (cause to) behold, consider, look (down), regard, have respect.</a:t>
            </a:r>
          </a:p>
        </p:txBody>
      </p:sp>
    </p:spTree>
    <p:extLst>
      <p:ext uri="{BB962C8B-B14F-4D97-AF65-F5344CB8AC3E}">
        <p14:creationId xmlns:p14="http://schemas.microsoft.com/office/powerpoint/2010/main" val="2868982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B3B7F-F633-498B-D3E6-3D0BA8D5EF0E}"/>
              </a:ext>
            </a:extLst>
          </p:cNvPr>
          <p:cNvSpPr>
            <a:spLocks noGrp="1"/>
          </p:cNvSpPr>
          <p:nvPr>
            <p:ph type="title"/>
          </p:nvPr>
        </p:nvSpPr>
        <p:spPr/>
        <p:txBody>
          <a:bodyPr/>
          <a:lstStyle/>
          <a:p>
            <a:r>
              <a:rPr lang="en-US" sz="4800" dirty="0"/>
              <a:t>‘back’ = achar (H310 akh-</a:t>
            </a:r>
            <a:r>
              <a:rPr lang="en-US" sz="4800" dirty="0" err="1"/>
              <a:t>ar</a:t>
            </a:r>
            <a:r>
              <a:rPr lang="en-US" sz="4800" dirty="0"/>
              <a:t>’) </a:t>
            </a:r>
            <a:br>
              <a:rPr lang="en-US" sz="4800" dirty="0"/>
            </a:br>
            <a:br>
              <a:rPr lang="en-US" sz="4800" dirty="0"/>
            </a:br>
            <a:r>
              <a:rPr lang="en-US" sz="4800" dirty="0"/>
              <a:t>= the hind or following part, past = ago, behind, (of time) afterwards, a place following (back) </a:t>
            </a:r>
          </a:p>
        </p:txBody>
      </p:sp>
    </p:spTree>
    <p:extLst>
      <p:ext uri="{BB962C8B-B14F-4D97-AF65-F5344CB8AC3E}">
        <p14:creationId xmlns:p14="http://schemas.microsoft.com/office/powerpoint/2010/main" val="20019952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EBDCC5-24FD-0C7D-F25B-67AE7A7E036D}"/>
              </a:ext>
            </a:extLst>
          </p:cNvPr>
          <p:cNvSpPr>
            <a:spLocks noGrp="1"/>
          </p:cNvSpPr>
          <p:nvPr>
            <p:ph type="title"/>
          </p:nvPr>
        </p:nvSpPr>
        <p:spPr/>
        <p:txBody>
          <a:bodyPr/>
          <a:lstStyle/>
          <a:p>
            <a:r>
              <a:rPr lang="en-US" sz="4400" dirty="0"/>
              <a:t>Luk 17:32 Remember Lot’s wife.</a:t>
            </a:r>
            <a:br>
              <a:rPr lang="en-US" sz="4400" dirty="0"/>
            </a:br>
            <a:r>
              <a:rPr lang="en-US" sz="4400" dirty="0"/>
              <a:t> </a:t>
            </a:r>
            <a:br>
              <a:rPr lang="en-US" sz="4400" dirty="0"/>
            </a:br>
            <a:r>
              <a:rPr lang="en-US" sz="4400" dirty="0"/>
              <a:t>Luk 17:33 Whoever seeks to keep his life will lose it, and whoever loses his life will preserve it. </a:t>
            </a:r>
            <a:br>
              <a:rPr lang="en-US" sz="4400" dirty="0"/>
            </a:br>
            <a:endParaRPr lang="en-US" sz="4400" dirty="0"/>
          </a:p>
        </p:txBody>
      </p:sp>
    </p:spTree>
    <p:extLst>
      <p:ext uri="{BB962C8B-B14F-4D97-AF65-F5344CB8AC3E}">
        <p14:creationId xmlns:p14="http://schemas.microsoft.com/office/powerpoint/2010/main" val="242964741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425DA-C217-5DEF-FC42-7B0330386665}"/>
              </a:ext>
            </a:extLst>
          </p:cNvPr>
          <p:cNvSpPr>
            <a:spLocks noGrp="1"/>
          </p:cNvSpPr>
          <p:nvPr>
            <p:ph type="title"/>
          </p:nvPr>
        </p:nvSpPr>
        <p:spPr/>
        <p:txBody>
          <a:bodyPr/>
          <a:lstStyle/>
          <a:p>
            <a:r>
              <a:rPr lang="en-US" sz="4400" dirty="0"/>
              <a:t>Luke 9:62 But Jesus said to him, “No one, after putting his hand to the plow and looking back, </a:t>
            </a:r>
            <a:br>
              <a:rPr lang="en-US" sz="4400" dirty="0"/>
            </a:br>
            <a:r>
              <a:rPr lang="en-US" sz="4400" dirty="0"/>
              <a:t>is fit for the kingdom of God.” </a:t>
            </a:r>
          </a:p>
        </p:txBody>
      </p:sp>
    </p:spTree>
    <p:extLst>
      <p:ext uri="{BB962C8B-B14F-4D97-AF65-F5344CB8AC3E}">
        <p14:creationId xmlns:p14="http://schemas.microsoft.com/office/powerpoint/2010/main" val="31523877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D41F7F-3891-FEAD-7A56-FEDE9BF6A9CC}"/>
              </a:ext>
            </a:extLst>
          </p:cNvPr>
          <p:cNvSpPr>
            <a:spLocks noGrp="1"/>
          </p:cNvSpPr>
          <p:nvPr>
            <p:ph type="title"/>
          </p:nvPr>
        </p:nvSpPr>
        <p:spPr/>
        <p:txBody>
          <a:bodyPr/>
          <a:lstStyle/>
          <a:p>
            <a:r>
              <a:rPr lang="en-US" sz="4400" dirty="0"/>
              <a:t>2Co 6:17 “Therefore, COME OUT FROM THEIR MIDST AND </a:t>
            </a:r>
            <a:br>
              <a:rPr lang="en-US" sz="4400" dirty="0"/>
            </a:br>
            <a:r>
              <a:rPr lang="en-US" sz="4400" u="sng" dirty="0"/>
              <a:t>BE SEPARATE</a:t>
            </a:r>
            <a:r>
              <a:rPr lang="en-US" sz="4400" dirty="0"/>
              <a:t>,” says the Lord.</a:t>
            </a:r>
            <a:br>
              <a:rPr lang="en-US" sz="4400" dirty="0"/>
            </a:br>
            <a:br>
              <a:rPr lang="en-US" sz="4400" dirty="0"/>
            </a:br>
            <a:r>
              <a:rPr lang="en-US" sz="4400" dirty="0"/>
              <a:t> “AND DO NOT TOUCH WHAT IS UNCLEAN; And I will </a:t>
            </a:r>
            <a:br>
              <a:rPr lang="en-US" sz="4400" dirty="0"/>
            </a:br>
            <a:r>
              <a:rPr lang="en-US" sz="4400" dirty="0"/>
              <a:t>welcome you. </a:t>
            </a:r>
          </a:p>
        </p:txBody>
      </p:sp>
    </p:spTree>
    <p:extLst>
      <p:ext uri="{BB962C8B-B14F-4D97-AF65-F5344CB8AC3E}">
        <p14:creationId xmlns:p14="http://schemas.microsoft.com/office/powerpoint/2010/main" val="278673901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7D629C-7301-D398-EB37-1374E86E36B5}"/>
              </a:ext>
            </a:extLst>
          </p:cNvPr>
          <p:cNvSpPr>
            <a:spLocks noGrp="1"/>
          </p:cNvSpPr>
          <p:nvPr>
            <p:ph type="title"/>
          </p:nvPr>
        </p:nvSpPr>
        <p:spPr/>
        <p:txBody>
          <a:bodyPr/>
          <a:lstStyle/>
          <a:p>
            <a:r>
              <a:rPr lang="en-US" sz="4400" dirty="0"/>
              <a:t>Divine thinking is always the best course of action – </a:t>
            </a:r>
            <a:br>
              <a:rPr lang="en-US" sz="4400" dirty="0"/>
            </a:br>
            <a:r>
              <a:rPr lang="en-US" sz="4400" u="sng" dirty="0"/>
              <a:t>Let God </a:t>
            </a:r>
            <a:r>
              <a:rPr lang="en-US" sz="4400" dirty="0"/>
              <a:t>make the choice and trust in His character and nature, </a:t>
            </a:r>
            <a:br>
              <a:rPr lang="en-US" sz="4400" dirty="0"/>
            </a:br>
            <a:r>
              <a:rPr lang="en-US" sz="4400" dirty="0"/>
              <a:t>Rom 8:28</a:t>
            </a:r>
          </a:p>
        </p:txBody>
      </p:sp>
    </p:spTree>
    <p:extLst>
      <p:ext uri="{BB962C8B-B14F-4D97-AF65-F5344CB8AC3E}">
        <p14:creationId xmlns:p14="http://schemas.microsoft.com/office/powerpoint/2010/main" val="36750646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0E1E9-3F3E-3D97-7046-20A6E95878CF}"/>
              </a:ext>
            </a:extLst>
          </p:cNvPr>
          <p:cNvSpPr>
            <a:spLocks noGrp="1"/>
          </p:cNvSpPr>
          <p:nvPr>
            <p:ph type="title"/>
          </p:nvPr>
        </p:nvSpPr>
        <p:spPr/>
        <p:txBody>
          <a:bodyPr/>
          <a:lstStyle/>
          <a:p>
            <a:r>
              <a:rPr lang="en-US" sz="4000" dirty="0"/>
              <a:t>2Pe 2:7 and if He rescued righteous Lot, oppressed by the sensual conduct of unprincipled men</a:t>
            </a:r>
            <a:br>
              <a:rPr lang="en-US" sz="4000" dirty="0"/>
            </a:br>
            <a:r>
              <a:rPr lang="en-US" sz="4000" dirty="0"/>
              <a:t> </a:t>
            </a:r>
            <a:br>
              <a:rPr lang="en-US" sz="4000" dirty="0"/>
            </a:br>
            <a:r>
              <a:rPr lang="en-US" sz="4000" dirty="0"/>
              <a:t>2Pe 2:8 (for by what he saw and heard that righteous man, while living among them, felt his righteous soul tormented day after day by </a:t>
            </a:r>
            <a:br>
              <a:rPr lang="en-US" sz="4000" dirty="0"/>
            </a:br>
            <a:r>
              <a:rPr lang="en-US" sz="4000" dirty="0"/>
              <a:t>their lawless deeds),</a:t>
            </a:r>
            <a:br>
              <a:rPr lang="en-US" sz="4000" dirty="0"/>
            </a:br>
            <a:endParaRPr lang="en-US" sz="4000" dirty="0"/>
          </a:p>
        </p:txBody>
      </p:sp>
    </p:spTree>
    <p:extLst>
      <p:ext uri="{BB962C8B-B14F-4D97-AF65-F5344CB8AC3E}">
        <p14:creationId xmlns:p14="http://schemas.microsoft.com/office/powerpoint/2010/main" val="16088472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3A7193-5C11-DDE7-D335-6A11092446E3}"/>
              </a:ext>
            </a:extLst>
          </p:cNvPr>
          <p:cNvSpPr>
            <a:spLocks noGrp="1"/>
          </p:cNvSpPr>
          <p:nvPr>
            <p:ph type="title"/>
          </p:nvPr>
        </p:nvSpPr>
        <p:spPr/>
        <p:txBody>
          <a:bodyPr/>
          <a:lstStyle/>
          <a:p>
            <a:r>
              <a:rPr lang="en-US" sz="4400" dirty="0"/>
              <a:t>Rom 8:28 And we know that God causes all things to work together for good to those who love God, </a:t>
            </a:r>
            <a:br>
              <a:rPr lang="en-US" sz="4400" dirty="0"/>
            </a:br>
            <a:r>
              <a:rPr lang="en-US" sz="4400" dirty="0"/>
              <a:t>to those who are called according to His purpose. </a:t>
            </a:r>
          </a:p>
        </p:txBody>
      </p:sp>
    </p:spTree>
    <p:extLst>
      <p:ext uri="{BB962C8B-B14F-4D97-AF65-F5344CB8AC3E}">
        <p14:creationId xmlns:p14="http://schemas.microsoft.com/office/powerpoint/2010/main" val="60873066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A9E56C-491A-4B15-838A-0F0E9E7E2DD6}"/>
              </a:ext>
            </a:extLst>
          </p:cNvPr>
          <p:cNvSpPr>
            <a:spLocks noGrp="1"/>
          </p:cNvSpPr>
          <p:nvPr>
            <p:ph type="title"/>
          </p:nvPr>
        </p:nvSpPr>
        <p:spPr/>
        <p:txBody>
          <a:bodyPr/>
          <a:lstStyle/>
          <a:p>
            <a:r>
              <a:rPr lang="en-US" sz="4400" dirty="0"/>
              <a:t>2Pe 3:17 You therefore, beloved, knowing this beforehand, </a:t>
            </a:r>
            <a:br>
              <a:rPr lang="en-US" sz="4400" dirty="0"/>
            </a:br>
            <a:r>
              <a:rPr lang="en-US" sz="4400" dirty="0"/>
              <a:t>be on your guard so that you </a:t>
            </a:r>
            <a:br>
              <a:rPr lang="en-US" sz="4400" dirty="0"/>
            </a:br>
            <a:r>
              <a:rPr lang="en-US" sz="4400" dirty="0"/>
              <a:t>are not carried away by </a:t>
            </a:r>
            <a:br>
              <a:rPr lang="en-US" sz="4400" dirty="0"/>
            </a:br>
            <a:r>
              <a:rPr lang="en-US" sz="4400" dirty="0"/>
              <a:t>the error of unprincipled men </a:t>
            </a:r>
            <a:br>
              <a:rPr lang="en-US" sz="4400" dirty="0"/>
            </a:br>
            <a:r>
              <a:rPr lang="en-US" sz="4400" dirty="0"/>
              <a:t>and fall from your own steadfastness,</a:t>
            </a:r>
          </a:p>
        </p:txBody>
      </p:sp>
    </p:spTree>
    <p:extLst>
      <p:ext uri="{BB962C8B-B14F-4D97-AF65-F5344CB8AC3E}">
        <p14:creationId xmlns:p14="http://schemas.microsoft.com/office/powerpoint/2010/main" val="204691829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35075F-A315-3927-BB3D-E90EBB33EB52}"/>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343794639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7052BF-9C56-4637-64D4-520046C6663A}"/>
              </a:ext>
            </a:extLst>
          </p:cNvPr>
          <p:cNvSpPr>
            <a:spLocks noGrp="1"/>
          </p:cNvSpPr>
          <p:nvPr>
            <p:ph type="title"/>
          </p:nvPr>
        </p:nvSpPr>
        <p:spPr/>
        <p:txBody>
          <a:bodyPr/>
          <a:lstStyle/>
          <a:p>
            <a:r>
              <a:rPr lang="en-US" sz="4800" dirty="0"/>
              <a:t>Gen 13:15 for all the land which you see, I will give it </a:t>
            </a:r>
            <a:br>
              <a:rPr lang="en-US" sz="4800" dirty="0"/>
            </a:br>
            <a:r>
              <a:rPr lang="en-US" sz="4800" dirty="0"/>
              <a:t>to you and to your descendants forever. </a:t>
            </a:r>
          </a:p>
        </p:txBody>
      </p:sp>
    </p:spTree>
    <p:extLst>
      <p:ext uri="{BB962C8B-B14F-4D97-AF65-F5344CB8AC3E}">
        <p14:creationId xmlns:p14="http://schemas.microsoft.com/office/powerpoint/2010/main" val="31172065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6F87CA-E855-A9A7-D0BE-9FAB8C5F6394}"/>
              </a:ext>
            </a:extLst>
          </p:cNvPr>
          <p:cNvSpPr>
            <a:spLocks noGrp="1"/>
          </p:cNvSpPr>
          <p:nvPr>
            <p:ph type="title"/>
          </p:nvPr>
        </p:nvSpPr>
        <p:spPr/>
        <p:txBody>
          <a:bodyPr/>
          <a:lstStyle/>
          <a:p>
            <a:r>
              <a:rPr lang="en-US" sz="4400" dirty="0"/>
              <a:t> </a:t>
            </a:r>
            <a:r>
              <a:rPr lang="en-US" sz="4800" dirty="0"/>
              <a:t>Gen 13:17 Arise, walk </a:t>
            </a:r>
            <a:br>
              <a:rPr lang="en-US" sz="4800" dirty="0"/>
            </a:br>
            <a:r>
              <a:rPr lang="en-US" sz="4800" dirty="0"/>
              <a:t>about the land through its </a:t>
            </a:r>
            <a:br>
              <a:rPr lang="en-US" sz="4800" dirty="0"/>
            </a:br>
            <a:r>
              <a:rPr lang="en-US" sz="4800" dirty="0"/>
              <a:t>length and breadth; </a:t>
            </a:r>
            <a:br>
              <a:rPr lang="en-US" sz="4800" dirty="0"/>
            </a:br>
            <a:r>
              <a:rPr lang="en-US" sz="4800" dirty="0"/>
              <a:t>for I will give it to you.” </a:t>
            </a:r>
            <a:br>
              <a:rPr lang="en-US" sz="4400" dirty="0"/>
            </a:br>
            <a:br>
              <a:rPr lang="en-US" sz="4400" dirty="0"/>
            </a:br>
            <a:r>
              <a:rPr lang="en-US" sz="4400" dirty="0"/>
              <a:t> </a:t>
            </a:r>
          </a:p>
        </p:txBody>
      </p:sp>
    </p:spTree>
    <p:extLst>
      <p:ext uri="{BB962C8B-B14F-4D97-AF65-F5344CB8AC3E}">
        <p14:creationId xmlns:p14="http://schemas.microsoft.com/office/powerpoint/2010/main" val="333960738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BA7057-9D46-87E0-3FF2-2CBF90DB0461}"/>
              </a:ext>
            </a:extLst>
          </p:cNvPr>
          <p:cNvSpPr>
            <a:spLocks noGrp="1"/>
          </p:cNvSpPr>
          <p:nvPr>
            <p:ph type="title"/>
          </p:nvPr>
        </p:nvSpPr>
        <p:spPr/>
        <p:txBody>
          <a:bodyPr/>
          <a:lstStyle/>
          <a:p>
            <a:r>
              <a:rPr lang="en-US" sz="4800" dirty="0"/>
              <a:t>Gen 13:18 Then Abram moved his tent and came and dwelt by the oaks of </a:t>
            </a:r>
            <a:r>
              <a:rPr lang="en-US" sz="4800" dirty="0" err="1"/>
              <a:t>Mamre</a:t>
            </a:r>
            <a:r>
              <a:rPr lang="en-US" sz="4800" dirty="0"/>
              <a:t>, which </a:t>
            </a:r>
            <a:br>
              <a:rPr lang="en-US" sz="4800" dirty="0"/>
            </a:br>
            <a:r>
              <a:rPr lang="en-US" sz="4800" dirty="0"/>
              <a:t>are in Hebron, and there </a:t>
            </a:r>
            <a:br>
              <a:rPr lang="en-US" sz="4800" dirty="0"/>
            </a:br>
            <a:r>
              <a:rPr lang="en-US" sz="4800" dirty="0"/>
              <a:t>he built an altar to the LORD.</a:t>
            </a:r>
            <a:br>
              <a:rPr lang="en-US" sz="4800" dirty="0"/>
            </a:br>
            <a:endParaRPr lang="en-US" sz="4800" dirty="0"/>
          </a:p>
        </p:txBody>
      </p:sp>
    </p:spTree>
    <p:extLst>
      <p:ext uri="{BB962C8B-B14F-4D97-AF65-F5344CB8AC3E}">
        <p14:creationId xmlns:p14="http://schemas.microsoft.com/office/powerpoint/2010/main" val="22907589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E4911F-F3DF-8B58-C0C8-2A5B6C77C00B}"/>
              </a:ext>
            </a:extLst>
          </p:cNvPr>
          <p:cNvSpPr>
            <a:spLocks noGrp="1"/>
          </p:cNvSpPr>
          <p:nvPr>
            <p:ph type="title"/>
          </p:nvPr>
        </p:nvSpPr>
        <p:spPr/>
        <p:txBody>
          <a:bodyPr/>
          <a:lstStyle/>
          <a:p>
            <a:r>
              <a:rPr lang="en-US" sz="4400" dirty="0"/>
              <a:t>Abram lived a godly life in constant awareness of the need for sacrificial atonement and covering. </a:t>
            </a:r>
          </a:p>
        </p:txBody>
      </p:sp>
    </p:spTree>
    <p:extLst>
      <p:ext uri="{BB962C8B-B14F-4D97-AF65-F5344CB8AC3E}">
        <p14:creationId xmlns:p14="http://schemas.microsoft.com/office/powerpoint/2010/main" val="242042469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155EB-344B-1D1E-FCCC-66F7666F3030}"/>
              </a:ext>
            </a:extLst>
          </p:cNvPr>
          <p:cNvSpPr>
            <a:spLocks noGrp="1"/>
          </p:cNvSpPr>
          <p:nvPr>
            <p:ph type="title"/>
          </p:nvPr>
        </p:nvSpPr>
        <p:spPr/>
        <p:txBody>
          <a:bodyPr/>
          <a:lstStyle/>
          <a:p>
            <a:r>
              <a:rPr lang="en-US" sz="4400" dirty="0"/>
              <a:t>Heb 11:6 And without faith it is impossible to please Him, for he who comes to God must believe that He is and that He is a rewarder of those who seek Him.</a:t>
            </a:r>
          </a:p>
        </p:txBody>
      </p:sp>
    </p:spTree>
    <p:extLst>
      <p:ext uri="{BB962C8B-B14F-4D97-AF65-F5344CB8AC3E}">
        <p14:creationId xmlns:p14="http://schemas.microsoft.com/office/powerpoint/2010/main" val="153895102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94176-89F9-AB97-0627-81176679AD1F}"/>
              </a:ext>
            </a:extLst>
          </p:cNvPr>
          <p:cNvSpPr>
            <a:spLocks noGrp="1"/>
          </p:cNvSpPr>
          <p:nvPr>
            <p:ph type="title"/>
          </p:nvPr>
        </p:nvSpPr>
        <p:spPr/>
        <p:txBody>
          <a:bodyPr/>
          <a:lstStyle/>
          <a:p>
            <a:r>
              <a:rPr lang="en-US" sz="4400" dirty="0"/>
              <a:t>Separation to God, separation from the world, is the first principle of Christian living. </a:t>
            </a:r>
            <a:br>
              <a:rPr lang="en-US" sz="4400" dirty="0"/>
            </a:br>
            <a:br>
              <a:rPr lang="en-US" sz="4400" dirty="0"/>
            </a:br>
            <a:r>
              <a:rPr lang="en-US" sz="4400" dirty="0"/>
              <a:t>– Watchman Nee </a:t>
            </a:r>
          </a:p>
        </p:txBody>
      </p:sp>
    </p:spTree>
    <p:extLst>
      <p:ext uri="{BB962C8B-B14F-4D97-AF65-F5344CB8AC3E}">
        <p14:creationId xmlns:p14="http://schemas.microsoft.com/office/powerpoint/2010/main" val="329705266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BD0E17-4A6F-3850-8B67-3A6B3C963AE0}"/>
              </a:ext>
            </a:extLst>
          </p:cNvPr>
          <p:cNvSpPr>
            <a:spLocks noGrp="1"/>
          </p:cNvSpPr>
          <p:nvPr>
            <p:ph type="title"/>
          </p:nvPr>
        </p:nvSpPr>
        <p:spPr/>
        <p:txBody>
          <a:bodyPr/>
          <a:lstStyle/>
          <a:p>
            <a:r>
              <a:rPr lang="en-US" sz="4400" dirty="0"/>
              <a:t>You cannot be who God called you to be, growing in His grace and knowledge and keep all the same friends and all your worldly possessions or do things by the same instinctive habits, </a:t>
            </a:r>
            <a:br>
              <a:rPr lang="en-US" sz="4400" dirty="0"/>
            </a:br>
            <a:r>
              <a:rPr lang="en-US" sz="4400" dirty="0"/>
              <a:t>without Separation.</a:t>
            </a:r>
          </a:p>
        </p:txBody>
      </p:sp>
    </p:spTree>
    <p:extLst>
      <p:ext uri="{BB962C8B-B14F-4D97-AF65-F5344CB8AC3E}">
        <p14:creationId xmlns:p14="http://schemas.microsoft.com/office/powerpoint/2010/main" val="19066201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95ABA-442E-9455-6B68-C702BF0D8E3F}"/>
              </a:ext>
            </a:extLst>
          </p:cNvPr>
          <p:cNvSpPr>
            <a:spLocks noGrp="1"/>
          </p:cNvSpPr>
          <p:nvPr>
            <p:ph type="title"/>
          </p:nvPr>
        </p:nvSpPr>
        <p:spPr/>
        <p:txBody>
          <a:bodyPr/>
          <a:lstStyle/>
          <a:p>
            <a:r>
              <a:rPr lang="en-US" sz="4800" dirty="0"/>
              <a:t>Lot lacked spiritual ambition which would have been a drag on Abram's spiritual development, so God caused them to be physically separated. </a:t>
            </a:r>
          </a:p>
        </p:txBody>
      </p:sp>
    </p:spTree>
    <p:extLst>
      <p:ext uri="{BB962C8B-B14F-4D97-AF65-F5344CB8AC3E}">
        <p14:creationId xmlns:p14="http://schemas.microsoft.com/office/powerpoint/2010/main" val="358273486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C86FD-283D-8A3D-BE68-B77D3FB5DCC8}"/>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92106649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5D1AF2-C7E2-218D-3AF7-494ACDE5518B}"/>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13241435"/>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A1E3D6-88C0-AAEE-F53F-4018F1D9DED1}"/>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26653789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8071F8-B35D-2BF8-FCC1-1D4EF4673625}"/>
              </a:ext>
            </a:extLst>
          </p:cNvPr>
          <p:cNvSpPr>
            <a:spLocks noGrp="1"/>
          </p:cNvSpPr>
          <p:nvPr>
            <p:ph type="title"/>
          </p:nvPr>
        </p:nvSpPr>
        <p:spPr/>
        <p:txBody>
          <a:bodyPr/>
          <a:lstStyle/>
          <a:p>
            <a:endParaRPr lang="en-US"/>
          </a:p>
        </p:txBody>
      </p:sp>
    </p:spTree>
    <p:extLst>
      <p:ext uri="{BB962C8B-B14F-4D97-AF65-F5344CB8AC3E}">
        <p14:creationId xmlns:p14="http://schemas.microsoft.com/office/powerpoint/2010/main" val="1082641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B939A-DD7C-FB40-C96B-F3F5890CEE28}"/>
              </a:ext>
            </a:extLst>
          </p:cNvPr>
          <p:cNvSpPr>
            <a:spLocks noGrp="1"/>
          </p:cNvSpPr>
          <p:nvPr>
            <p:ph type="title"/>
          </p:nvPr>
        </p:nvSpPr>
        <p:spPr/>
        <p:txBody>
          <a:bodyPr/>
          <a:lstStyle/>
          <a:p>
            <a:r>
              <a:rPr lang="en-US" sz="4400" dirty="0"/>
              <a:t>The herdsmen let the blessings go to their heads, and arrogance began to take hold of their thinking. </a:t>
            </a:r>
            <a:br>
              <a:rPr lang="en-US" sz="4400" dirty="0"/>
            </a:br>
            <a:br>
              <a:rPr lang="en-US" sz="4400" dirty="0"/>
            </a:br>
            <a:r>
              <a:rPr lang="en-US" sz="4400" dirty="0"/>
              <a:t>They valued the possessions they had over the provisions God gave them.</a:t>
            </a:r>
          </a:p>
        </p:txBody>
      </p:sp>
    </p:spTree>
    <p:extLst>
      <p:ext uri="{BB962C8B-B14F-4D97-AF65-F5344CB8AC3E}">
        <p14:creationId xmlns:p14="http://schemas.microsoft.com/office/powerpoint/2010/main" val="39362390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3C8AD-698B-E2D3-5FAC-2CB47AC50665}"/>
              </a:ext>
            </a:extLst>
          </p:cNvPr>
          <p:cNvSpPr>
            <a:spLocks noGrp="1"/>
          </p:cNvSpPr>
          <p:nvPr>
            <p:ph type="title"/>
          </p:nvPr>
        </p:nvSpPr>
        <p:spPr/>
        <p:txBody>
          <a:bodyPr/>
          <a:lstStyle/>
          <a:p>
            <a:r>
              <a:rPr lang="en-US" sz="4000" dirty="0"/>
              <a:t>Sojourn = </a:t>
            </a:r>
            <a:r>
              <a:rPr lang="en-US" sz="4000" dirty="0" err="1"/>
              <a:t>gûr</a:t>
            </a:r>
            <a:r>
              <a:rPr lang="en-US" sz="4000" dirty="0"/>
              <a:t> (H1481 </a:t>
            </a:r>
            <a:r>
              <a:rPr lang="en-US" sz="4000" dirty="0" err="1"/>
              <a:t>goor</a:t>
            </a:r>
            <a:r>
              <a:rPr lang="en-US" sz="4000" dirty="0"/>
              <a:t>) = properly to turn aside from the road (for a lodging or any other purpose), sojourn (as a guest)</a:t>
            </a:r>
            <a:br>
              <a:rPr lang="en-US" sz="4000" dirty="0"/>
            </a:br>
            <a:br>
              <a:rPr lang="en-US" sz="4000" dirty="0"/>
            </a:br>
            <a:r>
              <a:rPr lang="en-US" sz="4000" dirty="0"/>
              <a:t>= to shrink, fear (as in a strange place) = to gather for hostility (as afraid): assemble, be afraid, dwell temporarily, gather (together), stand in awe, (be) stranger.</a:t>
            </a:r>
            <a:br>
              <a:rPr lang="en-US" sz="4400" dirty="0"/>
            </a:br>
            <a:endParaRPr lang="en-US" sz="4400" dirty="0"/>
          </a:p>
        </p:txBody>
      </p:sp>
    </p:spTree>
    <p:extLst>
      <p:ext uri="{BB962C8B-B14F-4D97-AF65-F5344CB8AC3E}">
        <p14:creationId xmlns:p14="http://schemas.microsoft.com/office/powerpoint/2010/main" val="24648365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70C36A-F112-2CE4-E203-13DD1CEBC2C1}"/>
              </a:ext>
            </a:extLst>
          </p:cNvPr>
          <p:cNvSpPr>
            <a:spLocks noGrp="1"/>
          </p:cNvSpPr>
          <p:nvPr>
            <p:ph type="title"/>
          </p:nvPr>
        </p:nvSpPr>
        <p:spPr/>
        <p:txBody>
          <a:bodyPr/>
          <a:lstStyle/>
          <a:p>
            <a:r>
              <a:rPr lang="en-US" sz="4000" dirty="0"/>
              <a:t>Dwell or settle = </a:t>
            </a:r>
            <a:r>
              <a:rPr lang="en-US" sz="4000" dirty="0" err="1"/>
              <a:t>âshab</a:t>
            </a:r>
            <a:r>
              <a:rPr lang="en-US" sz="4000" dirty="0"/>
              <a:t> </a:t>
            </a:r>
            <a:br>
              <a:rPr lang="en-US" sz="4000" dirty="0"/>
            </a:br>
            <a:r>
              <a:rPr lang="en-US" sz="4000" dirty="0"/>
              <a:t>(H3427 yaw-</a:t>
            </a:r>
            <a:r>
              <a:rPr lang="en-US" sz="4000" dirty="0" err="1"/>
              <a:t>shab</a:t>
            </a:r>
            <a:r>
              <a:rPr lang="en-US" sz="4000" dirty="0"/>
              <a:t>') = properly to sit down (specifically as judge, in ambush, in quiet) = by implication to dwell, to remain = causatively to settle, habitation, (make to) inhabit (-ant) and remain.</a:t>
            </a:r>
          </a:p>
        </p:txBody>
      </p:sp>
    </p:spTree>
    <p:extLst>
      <p:ext uri="{BB962C8B-B14F-4D97-AF65-F5344CB8AC3E}">
        <p14:creationId xmlns:p14="http://schemas.microsoft.com/office/powerpoint/2010/main" val="125301038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67717-0058-54B4-6C0B-3DC4035018E4}"/>
              </a:ext>
            </a:extLst>
          </p:cNvPr>
          <p:cNvSpPr>
            <a:spLocks noGrp="1"/>
          </p:cNvSpPr>
          <p:nvPr>
            <p:ph type="title"/>
          </p:nvPr>
        </p:nvSpPr>
        <p:spPr/>
        <p:txBody>
          <a:bodyPr/>
          <a:lstStyle/>
          <a:p>
            <a:r>
              <a:rPr lang="en-US" sz="4400" dirty="0"/>
              <a:t>Abram was letting God choose where he would live, by generously allowing Lot to choose the land he wanted instead.</a:t>
            </a:r>
          </a:p>
        </p:txBody>
      </p:sp>
    </p:spTree>
    <p:extLst>
      <p:ext uri="{BB962C8B-B14F-4D97-AF65-F5344CB8AC3E}">
        <p14:creationId xmlns:p14="http://schemas.microsoft.com/office/powerpoint/2010/main" val="1562215020"/>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cap="flat" cmpd="sng" algn="ctr">
              <a:solidFill>
                <a:srgbClr val="3465A4"/>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0000" tIns="46800" rIns="90000" bIns="46800" numCol="1" anchor="t" anchorCtr="0" compatLnSpc="1">
        <a:prstTxWarp prst="textNoShape">
          <a:avLst/>
        </a:prstTxWarp>
      </a:bodyPr>
      <a:lstStyle>
        <a:defPPr marL="342900" marR="0" indent="-342900" algn="ctr" defTabSz="457200" rtl="0" eaLnBrk="1" fontAlgn="base" latinLnBrk="0" hangingPunct="1">
          <a:lnSpc>
            <a:spcPct val="100000"/>
          </a:lnSpc>
          <a:spcBef>
            <a:spcPts val="1350"/>
          </a:spcBef>
          <a:spcAft>
            <a:spcPct val="0"/>
          </a:spcAft>
          <a:buClr>
            <a:srgbClr val="000000"/>
          </a:buClr>
          <a:buSzPct val="100000"/>
          <a:buFont typeface="Times New Roman" panose="02020603050405020304" pitchFamily="18" charset="0"/>
          <a:buNone/>
          <a:tabLst/>
          <a:defRPr kumimoji="0" lang="en-GB" altLang="en-US" sz="4400" b="1" i="0" u="none" strike="noStrike" cap="none" normalizeH="0" baseline="0" smtClean="0">
            <a:ln>
              <a:noFill/>
            </a:ln>
            <a:solidFill>
              <a:srgbClr val="FFFFFF"/>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53935</TotalTime>
  <Words>1694</Words>
  <Application>Microsoft Office PowerPoint</Application>
  <PresentationFormat>On-screen Show (4:3)</PresentationFormat>
  <Paragraphs>48</Paragraphs>
  <Slides>53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53</vt:i4>
      </vt:variant>
    </vt:vector>
  </HeadingPairs>
  <TitlesOfParts>
    <vt:vector size="56" baseType="lpstr">
      <vt:lpstr>Arial</vt:lpstr>
      <vt:lpstr>Times New Roman</vt:lpstr>
      <vt:lpstr>Default Design</vt:lpstr>
      <vt:lpstr>Salt and Light Bible Ministries  ‘A Daily Cross with Thee’ # 10 – The Necessity of Biblical Separation – Part 7  Pastor Jason Kauranen Sunday October 6, 2024</vt:lpstr>
      <vt:lpstr>Physical Separation from Lot was paramount in teaching Abram what God’s calling was for him to be a light in the darkness of a Pagan world.</vt:lpstr>
      <vt:lpstr>Abram’s nephew Lot was not an idolater, Lot was a genuine believer, however we see him as a carnal believer </vt:lpstr>
      <vt:lpstr>2Pe 2:7 and if He rescued righteous Lot, oppressed by the sensual conduct of unprincipled men   2Pe 2:8 (for by what he saw and heard that righteous man, while living among them, felt his righteous soul tormented day after day by  their lawless deeds), </vt:lpstr>
      <vt:lpstr>Lot lacked spiritual ambition which would have been a drag on Abram's spiritual development, so God caused them to be physically separated. </vt:lpstr>
      <vt:lpstr>The herdsmen let the blessings go to their heads, and arrogance began to take hold of their thinking.   They valued the possessions they had over the provisions God gave them.</vt:lpstr>
      <vt:lpstr>Sojourn = gûr (H1481 goor) = properly to turn aside from the road (for a lodging or any other purpose), sojourn (as a guest)  = to shrink, fear (as in a strange place) = to gather for hostility (as afraid): assemble, be afraid, dwell temporarily, gather (together), stand in awe, (be) stranger. </vt:lpstr>
      <vt:lpstr>Dwell or settle = âshab  (H3427 yaw-shab') = properly to sit down (specifically as judge, in ambush, in quiet) = by implication to dwell, to remain = causatively to settle, habitation, (make to) inhabit (-ant) and remain.</vt:lpstr>
      <vt:lpstr>Abram was letting God choose where he would live, by generously allowing Lot to choose the land he wanted instead.</vt:lpstr>
      <vt:lpstr>Gen 13:8 So Abram said to Lot, “Please let there be no strife between you and me,  nor between my herdsmen  and your herdsmen,  for we are brothers. </vt:lpstr>
      <vt:lpstr>Gen 13:9 Is not the whole land before you?  Please separate from me;  if to the left, then I will go  to the right; or if to the right, then I will go to the left.”</vt:lpstr>
      <vt:lpstr>‘Please’ - nâ' ( H4994 Naw)  A primitive particle of incitement and entreaty, which may usually be rendered = I pray, now or then; added mostly to verbs (in the imperative or future), or to interjections = I beseech thee. </vt:lpstr>
      <vt:lpstr>Separate = pârad (H6504 paw-rad’)    = to break through, that is, spread or separate (oneself) = to disperse, divide, be out of joint, part, scatter (abroad), separate (self), sever self.   **Basically meaning ‘you go now, your own way’ or ‘get away from and have no further part with me’. </vt:lpstr>
      <vt:lpstr>2Ti 2:24 The Lord’s bond-servant must not be quarrelsome, but be kind to all, able to teach,  patient when wronged,</vt:lpstr>
      <vt:lpstr>2TI 2:25 with gentleness correcting those who are in opposition, if perhaps God may grant them repentance leading to the knowledge of the truth,</vt:lpstr>
      <vt:lpstr>2Ti 2:26 and they may come to their senses and escape from the snare of the devil, having been held captive by him to do his will.</vt:lpstr>
      <vt:lpstr>Gen 13:11 So Lot chose for himself all the valley of the Jordan, and Lot journeyed eastward. Thus, they separated from each other.   Gen 13:12 Abram settled in the land of Canaan, while Lot settled in the cities of the valley, and moved his tents as far as Sodom.  </vt:lpstr>
      <vt:lpstr>Lot is using worldly thinking here and he is walking by sight and not by faith in God.   </vt:lpstr>
      <vt:lpstr>Mat 5:9 ‘Blessed are the peacemakers! for they shall be called sons of God. </vt:lpstr>
      <vt:lpstr>Wherever the interests of peace can be conserved through the sacrifice of your own interests, be prepared to forfeit the advantage, but stand like a rock when God’s truth is in balance. - F.B. Meyer </vt:lpstr>
      <vt:lpstr>The choice Lot made to live near Sodom, led to Lot losing everything, including losing his relationship  with God.  Carnal Believer</vt:lpstr>
      <vt:lpstr>Believer’s Warning:  Don’t let anything take you away from the continued growth  in grace and knowledge of  the Lord Jesus Christ, upholding His divine viewpoint and principles that are commanded in the Word of God. </vt:lpstr>
      <vt:lpstr>1Co 15:33 Do not be deceived: “Bad company corrupts  good morals.”</vt:lpstr>
      <vt:lpstr> Lot has gone from living in God’s comfort with his Uncle Abram, to living in a city that was among the most wicked in all human history. </vt:lpstr>
      <vt:lpstr>2Pe 2:7 and if He rescued righteous Lot, oppressed by  the sensual conduct of unprincipled men </vt:lpstr>
      <vt:lpstr>Oppressed or distressed =  kataponeō - (G2669 kat-ap-on-eh’-o) A derivative of G4192 ponos;  = to have anguish and pain; to labor down, that is, wear with toil (figuratively harass) = oppress, vex.</vt:lpstr>
      <vt:lpstr>2Pe 2:8 (for by what he saw and heard that righteous man,  while living among them,  felt his righteous soul tormented day after day by their lawless deeds),</vt:lpstr>
      <vt:lpstr>Tormented - asanizō  (G928 bas-an-id'-zo)  [From G931 basanos (as going to the bottom) or G939 basis; a pace (base) of walking, foot]  = to torture; causing pain, toil, toss, torment.  </vt:lpstr>
      <vt:lpstr>Lot was living a life separated from God and was being tortured continually by having to observe the gross ungodly behavior of heathenistic men all around him.</vt:lpstr>
      <vt:lpstr>Pro 10:29 The way of the LORD  is a stronghold to the upright,  But ruin to the workers  of iniquity. </vt:lpstr>
      <vt:lpstr>Pro 4:24 Put away from you a deceitful mouth And put devious speech far  from you.  Pro 4:25 Let your eyes look directly ahead And let your gaze be fixed straight in front of you.  </vt:lpstr>
      <vt:lpstr>Pro 4:26 Watch the path of  your feet And all your ways will be established.  Pro 4:27 Do not turn to the right nor to the left; Turn your foot from evil.  </vt:lpstr>
      <vt:lpstr>Gen 19:26 But Lot’s wife,  from behind him, looked back, and she became a pillar of salt. </vt:lpstr>
      <vt:lpstr>‘Looked’ = nâbaṭ (H5027 naw-bat') = to scan, that is, look intently at; by implication to regard with pleasure, favor or care = (cause to) behold, consider, look (down), regard, have respect.</vt:lpstr>
      <vt:lpstr>‘back’ = achar (H310 akh-ar’)   = the hind or following part, past = ago, behind, (of time) afterwards, a place following (back) </vt:lpstr>
      <vt:lpstr>Luk 17:32 Remember Lot’s wife.   Luk 17:33 Whoever seeks to keep his life will lose it, and whoever loses his life will preserve it.  </vt:lpstr>
      <vt:lpstr>Luke 9:62 But Jesus said to him, “No one, after putting his hand to the plow and looking back,  is fit for the kingdom of God.” </vt:lpstr>
      <vt:lpstr>2Co 6:17 “Therefore, COME OUT FROM THEIR MIDST AND  BE SEPARATE,” says the Lord.   “AND DO NOT TOUCH WHAT IS UNCLEAN; And I will  welcome you. </vt:lpstr>
      <vt:lpstr>Divine thinking is always the best course of action –  Let God make the choice and trust in His character and nature,  Rom 8:28</vt:lpstr>
      <vt:lpstr>Rom 8:28 And we know that God causes all things to work together for good to those who love God,  to those who are called according to His purpose. </vt:lpstr>
      <vt:lpstr>2Pe 3:17 You therefore, beloved, knowing this beforehand,  be on your guard so that you  are not carried away by  the error of unprincipled men  and fall from your own steadfastness,</vt:lpstr>
      <vt:lpstr>PowerPoint Presentation</vt:lpstr>
      <vt:lpstr>Gen 13:15 for all the land which you see, I will give it  to you and to your descendants forever. </vt:lpstr>
      <vt:lpstr> Gen 13:17 Arise, walk  about the land through its  length and breadth;  for I will give it to you.”    </vt:lpstr>
      <vt:lpstr>Gen 13:18 Then Abram moved his tent and came and dwelt by the oaks of Mamre, which  are in Hebron, and there  he built an altar to the LORD. </vt:lpstr>
      <vt:lpstr>Abram lived a godly life in constant awareness of the need for sacrificial atonement and covering. </vt:lpstr>
      <vt:lpstr>Heb 11:6 And without faith it is impossible to please Him, for he who comes to God must believe that He is and that He is a rewarder of those who seek Him.</vt:lpstr>
      <vt:lpstr>Separation to God, separation from the world, is the first principle of Christian living.   – Watchman Nee </vt:lpstr>
      <vt:lpstr>You cannot be who God called you to be, growing in His grace and knowledge and keep all the same friends and all your worldly possessions or do things by the same instinctive habits,  without Separation.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Grace Bible Church Pastor/Teacher Robert R. McLaughlin Sunday, July 31, 2016</dc:title>
  <dc:subject/>
  <dc:creator>RMBM</dc:creator>
  <cp:keywords/>
  <dc:description/>
  <cp:lastModifiedBy>Jason Kauranen</cp:lastModifiedBy>
  <cp:revision>123</cp:revision>
  <cp:lastPrinted>1601-01-01T00:00:00Z</cp:lastPrinted>
  <dcterms:created xsi:type="dcterms:W3CDTF">2016-07-31T13:32:40Z</dcterms:created>
  <dcterms:modified xsi:type="dcterms:W3CDTF">2024-10-05T20:52:15Z</dcterms:modified>
</cp:coreProperties>
</file>