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2"/>
  </p:notesMasterIdLst>
  <p:sldIdLst>
    <p:sldId id="295" r:id="rId2"/>
    <p:sldId id="256" r:id="rId3"/>
    <p:sldId id="294" r:id="rId4"/>
    <p:sldId id="400" r:id="rId5"/>
    <p:sldId id="401" r:id="rId6"/>
    <p:sldId id="402" r:id="rId7"/>
    <p:sldId id="403" r:id="rId8"/>
    <p:sldId id="404" r:id="rId9"/>
    <p:sldId id="405" r:id="rId10"/>
    <p:sldId id="406" r:id="rId11"/>
    <p:sldId id="407" r:id="rId12"/>
    <p:sldId id="408" r:id="rId13"/>
    <p:sldId id="409" r:id="rId14"/>
    <p:sldId id="410" r:id="rId15"/>
    <p:sldId id="411" r:id="rId16"/>
    <p:sldId id="412" r:id="rId17"/>
    <p:sldId id="374" r:id="rId18"/>
    <p:sldId id="375" r:id="rId19"/>
    <p:sldId id="376" r:id="rId20"/>
    <p:sldId id="371" r:id="rId21"/>
    <p:sldId id="413" r:id="rId22"/>
    <p:sldId id="414" r:id="rId23"/>
    <p:sldId id="415" r:id="rId24"/>
    <p:sldId id="416" r:id="rId25"/>
    <p:sldId id="417" r:id="rId26"/>
    <p:sldId id="418" r:id="rId27"/>
    <p:sldId id="419" r:id="rId28"/>
    <p:sldId id="420" r:id="rId29"/>
    <p:sldId id="421" r:id="rId30"/>
    <p:sldId id="422" r:id="rId31"/>
    <p:sldId id="423" r:id="rId32"/>
    <p:sldId id="424" r:id="rId33"/>
    <p:sldId id="425" r:id="rId34"/>
    <p:sldId id="426" r:id="rId35"/>
    <p:sldId id="427" r:id="rId36"/>
    <p:sldId id="430" r:id="rId37"/>
    <p:sldId id="428" r:id="rId38"/>
    <p:sldId id="429" r:id="rId39"/>
    <p:sldId id="293" r:id="rId40"/>
    <p:sldId id="399" r:id="rId41"/>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idRNOpavngfvggnEYsHQtn76PyY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8"/>
    <p:restoredTop sz="94718"/>
  </p:normalViewPr>
  <p:slideViewPr>
    <p:cSldViewPr snapToGrid="0">
      <p:cViewPr varScale="1">
        <p:scale>
          <a:sx n="87" d="100"/>
          <a:sy n="87" d="100"/>
        </p:scale>
        <p:origin x="240" y="8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custSel addSld delSld modSld sldOrd modMainMaster">
      <pc:chgData name="Pastor Jason Kauranen" userId="e0c3930084765aaa" providerId="LiveId" clId="{A438F859-A371-4CA2-BA51-2B86427404E9}" dt="2025-11-16T04:47:23.610" v="3827" actId="20577"/>
      <pc:docMkLst>
        <pc:docMk/>
      </pc:docMkLst>
      <pc:sldChg chg="modSp mod setBg modClrScheme chgLayout">
        <pc:chgData name="Pastor Jason Kauranen" userId="e0c3930084765aaa" providerId="LiveId" clId="{A438F859-A371-4CA2-BA51-2B86427404E9}" dt="2025-11-16T03:19:55.746" v="3452" actId="20577"/>
        <pc:sldMkLst>
          <pc:docMk/>
          <pc:sldMk cId="0" sldId="256"/>
        </pc:sldMkLst>
        <pc:spChg chg="mod ord">
          <ac:chgData name="Pastor Jason Kauranen" userId="e0c3930084765aaa" providerId="LiveId" clId="{A438F859-A371-4CA2-BA51-2B86427404E9}" dt="2025-11-16T03:19:55.746" v="3452" actId="20577"/>
          <ac:spMkLst>
            <pc:docMk/>
            <pc:sldMk cId="0" sldId="256"/>
            <ac:spMk id="85" creationId="{00000000-0000-0000-0000-000000000000}"/>
          </ac:spMkLst>
        </pc:spChg>
      </pc:sldChg>
      <pc:sldChg chg="modSp del mod ord setBg chgLayout">
        <pc:chgData name="Pastor Jason Kauranen" userId="e0c3930084765aaa" providerId="LiveId" clId="{A438F859-A371-4CA2-BA51-2B86427404E9}" dt="2025-11-16T03:20:27.760" v="3453" actId="47"/>
        <pc:sldMkLst>
          <pc:docMk/>
          <pc:sldMk cId="0" sldId="257"/>
        </pc:sldMkLst>
      </pc:sldChg>
      <pc:sldChg chg="modSp new add del mod">
        <pc:chgData name="Pastor Jason Kauranen" userId="e0c3930084765aaa" providerId="LiveId" clId="{A438F859-A371-4CA2-BA51-2B86427404E9}" dt="2025-11-16T03:20:32.742" v="3454" actId="47"/>
        <pc:sldMkLst>
          <pc:docMk/>
          <pc:sldMk cId="1333314484" sldId="370"/>
        </pc:sldMkLst>
      </pc:sldChg>
      <pc:sldChg chg="modSp new mod">
        <pc:chgData name="Pastor Jason Kauranen" userId="e0c3930084765aaa" providerId="LiveId" clId="{A438F859-A371-4CA2-BA51-2B86427404E9}" dt="2025-10-26T01:19:50.227" v="2646" actId="20577"/>
        <pc:sldMkLst>
          <pc:docMk/>
          <pc:sldMk cId="1643849405" sldId="371"/>
        </pc:sldMkLst>
        <pc:spChg chg="mod">
          <ac:chgData name="Pastor Jason Kauranen" userId="e0c3930084765aaa" providerId="LiveId" clId="{A438F859-A371-4CA2-BA51-2B86427404E9}" dt="2025-10-26T01:19:50.227" v="2646" actId="20577"/>
          <ac:spMkLst>
            <pc:docMk/>
            <pc:sldMk cId="1643849405" sldId="371"/>
            <ac:spMk id="2" creationId="{FCAD318B-50DB-AFFD-1B4B-8BAB1D79DBF0}"/>
          </ac:spMkLst>
        </pc:spChg>
      </pc:sldChg>
      <pc:sldChg chg="modSp new del mod">
        <pc:chgData name="Pastor Jason Kauranen" userId="e0c3930084765aaa" providerId="LiveId" clId="{A438F859-A371-4CA2-BA51-2B86427404E9}" dt="2025-11-16T03:20:34.661" v="3455" actId="47"/>
        <pc:sldMkLst>
          <pc:docMk/>
          <pc:sldMk cId="3808165610" sldId="372"/>
        </pc:sldMkLst>
      </pc:sldChg>
      <pc:sldChg chg="modSp new del mod">
        <pc:chgData name="Pastor Jason Kauranen" userId="e0c3930084765aaa" providerId="LiveId" clId="{A438F859-A371-4CA2-BA51-2B86427404E9}" dt="2025-11-16T03:20:35.845" v="3456" actId="47"/>
        <pc:sldMkLst>
          <pc:docMk/>
          <pc:sldMk cId="2616792904" sldId="373"/>
        </pc:sldMkLst>
      </pc:sldChg>
      <pc:sldChg chg="modSp new mod">
        <pc:chgData name="Pastor Jason Kauranen" userId="e0c3930084765aaa" providerId="LiveId" clId="{A438F859-A371-4CA2-BA51-2B86427404E9}" dt="2025-10-26T01:17:54.178" v="2637"/>
        <pc:sldMkLst>
          <pc:docMk/>
          <pc:sldMk cId="2566641289" sldId="374"/>
        </pc:sldMkLst>
        <pc:spChg chg="mod">
          <ac:chgData name="Pastor Jason Kauranen" userId="e0c3930084765aaa" providerId="LiveId" clId="{A438F859-A371-4CA2-BA51-2B86427404E9}" dt="2025-10-26T01:17:54.178" v="2637"/>
          <ac:spMkLst>
            <pc:docMk/>
            <pc:sldMk cId="2566641289" sldId="374"/>
            <ac:spMk id="2" creationId="{24981E39-8A68-6CCC-BD51-436B9A78C31A}"/>
          </ac:spMkLst>
        </pc:spChg>
      </pc:sldChg>
      <pc:sldChg chg="modSp new mod">
        <pc:chgData name="Pastor Jason Kauranen" userId="e0c3930084765aaa" providerId="LiveId" clId="{A438F859-A371-4CA2-BA51-2B86427404E9}" dt="2025-10-26T01:18:19.106" v="2639" actId="20577"/>
        <pc:sldMkLst>
          <pc:docMk/>
          <pc:sldMk cId="2424002706" sldId="375"/>
        </pc:sldMkLst>
        <pc:spChg chg="mod">
          <ac:chgData name="Pastor Jason Kauranen" userId="e0c3930084765aaa" providerId="LiveId" clId="{A438F859-A371-4CA2-BA51-2B86427404E9}" dt="2025-10-26T01:18:19.106" v="2639" actId="20577"/>
          <ac:spMkLst>
            <pc:docMk/>
            <pc:sldMk cId="2424002706" sldId="375"/>
            <ac:spMk id="2" creationId="{D8ECEFA5-0D10-E9F6-616A-3E444B0638E9}"/>
          </ac:spMkLst>
        </pc:spChg>
      </pc:sldChg>
      <pc:sldChg chg="modSp new mod">
        <pc:chgData name="Pastor Jason Kauranen" userId="e0c3930084765aaa" providerId="LiveId" clId="{A438F859-A371-4CA2-BA51-2B86427404E9}" dt="2025-10-26T01:18:48.526" v="2642" actId="20577"/>
        <pc:sldMkLst>
          <pc:docMk/>
          <pc:sldMk cId="3414424611" sldId="376"/>
        </pc:sldMkLst>
        <pc:spChg chg="mod">
          <ac:chgData name="Pastor Jason Kauranen" userId="e0c3930084765aaa" providerId="LiveId" clId="{A438F859-A371-4CA2-BA51-2B86427404E9}" dt="2025-10-26T01:18:48.526" v="2642" actId="20577"/>
          <ac:spMkLst>
            <pc:docMk/>
            <pc:sldMk cId="3414424611" sldId="376"/>
            <ac:spMk id="2" creationId="{63039323-736A-BE5F-38C4-046F40EAD5A8}"/>
          </ac:spMkLst>
        </pc:spChg>
      </pc:sldChg>
      <pc:sldChg chg="modSp new del mod">
        <pc:chgData name="Pastor Jason Kauranen" userId="e0c3930084765aaa" providerId="LiveId" clId="{A438F859-A371-4CA2-BA51-2B86427404E9}" dt="2025-11-16T03:55:31.521" v="3535" actId="47"/>
        <pc:sldMkLst>
          <pc:docMk/>
          <pc:sldMk cId="3500568215" sldId="377"/>
        </pc:sldMkLst>
      </pc:sldChg>
      <pc:sldChg chg="modSp new del mod">
        <pc:chgData name="Pastor Jason Kauranen" userId="e0c3930084765aaa" providerId="LiveId" clId="{A438F859-A371-4CA2-BA51-2B86427404E9}" dt="2025-11-16T03:55:34.392" v="3536" actId="47"/>
        <pc:sldMkLst>
          <pc:docMk/>
          <pc:sldMk cId="761042732" sldId="378"/>
        </pc:sldMkLst>
      </pc:sldChg>
      <pc:sldChg chg="modSp new del mod ord">
        <pc:chgData name="Pastor Jason Kauranen" userId="e0c3930084765aaa" providerId="LiveId" clId="{A438F859-A371-4CA2-BA51-2B86427404E9}" dt="2025-11-16T03:55:26.313" v="3534" actId="47"/>
        <pc:sldMkLst>
          <pc:docMk/>
          <pc:sldMk cId="3329731015" sldId="379"/>
        </pc:sldMkLst>
      </pc:sldChg>
      <pc:sldChg chg="modSp new del mod">
        <pc:chgData name="Pastor Jason Kauranen" userId="e0c3930084765aaa" providerId="LiveId" clId="{A438F859-A371-4CA2-BA51-2B86427404E9}" dt="2025-11-16T03:55:39.533" v="3538" actId="47"/>
        <pc:sldMkLst>
          <pc:docMk/>
          <pc:sldMk cId="1712015644" sldId="380"/>
        </pc:sldMkLst>
      </pc:sldChg>
      <pc:sldChg chg="modSp new del mod ord">
        <pc:chgData name="Pastor Jason Kauranen" userId="e0c3930084765aaa" providerId="LiveId" clId="{A438F859-A371-4CA2-BA51-2B86427404E9}" dt="2025-11-16T03:55:36.376" v="3537" actId="47"/>
        <pc:sldMkLst>
          <pc:docMk/>
          <pc:sldMk cId="3039920339" sldId="381"/>
        </pc:sldMkLst>
      </pc:sldChg>
      <pc:sldChg chg="modSp new del mod">
        <pc:chgData name="Pastor Jason Kauranen" userId="e0c3930084765aaa" providerId="LiveId" clId="{A438F859-A371-4CA2-BA51-2B86427404E9}" dt="2025-11-16T03:55:43.404" v="3539" actId="47"/>
        <pc:sldMkLst>
          <pc:docMk/>
          <pc:sldMk cId="1648593016" sldId="382"/>
        </pc:sldMkLst>
      </pc:sldChg>
      <pc:sldChg chg="modSp new del mod">
        <pc:chgData name="Pastor Jason Kauranen" userId="e0c3930084765aaa" providerId="LiveId" clId="{A438F859-A371-4CA2-BA51-2B86427404E9}" dt="2025-11-16T03:55:48.315" v="3541" actId="47"/>
        <pc:sldMkLst>
          <pc:docMk/>
          <pc:sldMk cId="1212833632" sldId="383"/>
        </pc:sldMkLst>
      </pc:sldChg>
      <pc:sldChg chg="modSp new del mod ord">
        <pc:chgData name="Pastor Jason Kauranen" userId="e0c3930084765aaa" providerId="LiveId" clId="{A438F859-A371-4CA2-BA51-2B86427404E9}" dt="2025-11-16T03:55:45.702" v="3540" actId="47"/>
        <pc:sldMkLst>
          <pc:docMk/>
          <pc:sldMk cId="2618400273" sldId="384"/>
        </pc:sldMkLst>
      </pc:sldChg>
      <pc:sldChg chg="modSp new del mod">
        <pc:chgData name="Pastor Jason Kauranen" userId="e0c3930084765aaa" providerId="LiveId" clId="{A438F859-A371-4CA2-BA51-2B86427404E9}" dt="2025-11-16T03:56:02.104" v="3542" actId="47"/>
        <pc:sldMkLst>
          <pc:docMk/>
          <pc:sldMk cId="4153605336" sldId="385"/>
        </pc:sldMkLst>
      </pc:sldChg>
      <pc:sldChg chg="modSp new del mod">
        <pc:chgData name="Pastor Jason Kauranen" userId="e0c3930084765aaa" providerId="LiveId" clId="{A438F859-A371-4CA2-BA51-2B86427404E9}" dt="2025-11-16T03:56:28.886" v="3543" actId="47"/>
        <pc:sldMkLst>
          <pc:docMk/>
          <pc:sldMk cId="2765058505" sldId="386"/>
        </pc:sldMkLst>
      </pc:sldChg>
      <pc:sldChg chg="modSp new del mod">
        <pc:chgData name="Pastor Jason Kauranen" userId="e0c3930084765aaa" providerId="LiveId" clId="{A438F859-A371-4CA2-BA51-2B86427404E9}" dt="2025-11-16T03:56:33.441" v="3544" actId="47"/>
        <pc:sldMkLst>
          <pc:docMk/>
          <pc:sldMk cId="601081152" sldId="387"/>
        </pc:sldMkLst>
      </pc:sldChg>
      <pc:sldChg chg="modSp new del mod">
        <pc:chgData name="Pastor Jason Kauranen" userId="e0c3930084765aaa" providerId="LiveId" clId="{A438F859-A371-4CA2-BA51-2B86427404E9}" dt="2025-11-16T03:56:39.520" v="3545" actId="47"/>
        <pc:sldMkLst>
          <pc:docMk/>
          <pc:sldMk cId="1158962846" sldId="388"/>
        </pc:sldMkLst>
      </pc:sldChg>
      <pc:sldChg chg="modSp new del mod">
        <pc:chgData name="Pastor Jason Kauranen" userId="e0c3930084765aaa" providerId="LiveId" clId="{A438F859-A371-4CA2-BA51-2B86427404E9}" dt="2025-11-16T03:56:44.626" v="3546" actId="47"/>
        <pc:sldMkLst>
          <pc:docMk/>
          <pc:sldMk cId="3854992209" sldId="389"/>
        </pc:sldMkLst>
      </pc:sldChg>
      <pc:sldChg chg="modSp new del mod">
        <pc:chgData name="Pastor Jason Kauranen" userId="e0c3930084765aaa" providerId="LiveId" clId="{A438F859-A371-4CA2-BA51-2B86427404E9}" dt="2025-11-16T03:56:50.118" v="3547" actId="47"/>
        <pc:sldMkLst>
          <pc:docMk/>
          <pc:sldMk cId="3381891383" sldId="390"/>
        </pc:sldMkLst>
      </pc:sldChg>
      <pc:sldChg chg="modSp new del mod">
        <pc:chgData name="Pastor Jason Kauranen" userId="e0c3930084765aaa" providerId="LiveId" clId="{A438F859-A371-4CA2-BA51-2B86427404E9}" dt="2025-11-16T03:56:52.283" v="3548" actId="47"/>
        <pc:sldMkLst>
          <pc:docMk/>
          <pc:sldMk cId="3493115243" sldId="391"/>
        </pc:sldMkLst>
      </pc:sldChg>
      <pc:sldChg chg="modSp new del mod">
        <pc:chgData name="Pastor Jason Kauranen" userId="e0c3930084765aaa" providerId="LiveId" clId="{A438F859-A371-4CA2-BA51-2B86427404E9}" dt="2025-11-16T03:57:00.633" v="3549" actId="47"/>
        <pc:sldMkLst>
          <pc:docMk/>
          <pc:sldMk cId="2133562717" sldId="392"/>
        </pc:sldMkLst>
      </pc:sldChg>
      <pc:sldChg chg="modSp new del mod">
        <pc:chgData name="Pastor Jason Kauranen" userId="e0c3930084765aaa" providerId="LiveId" clId="{A438F859-A371-4CA2-BA51-2B86427404E9}" dt="2025-11-16T03:57:02.356" v="3550" actId="47"/>
        <pc:sldMkLst>
          <pc:docMk/>
          <pc:sldMk cId="2860700172" sldId="393"/>
        </pc:sldMkLst>
      </pc:sldChg>
      <pc:sldChg chg="modSp new del mod">
        <pc:chgData name="Pastor Jason Kauranen" userId="e0c3930084765aaa" providerId="LiveId" clId="{A438F859-A371-4CA2-BA51-2B86427404E9}" dt="2025-11-16T03:57:04.453" v="3551" actId="47"/>
        <pc:sldMkLst>
          <pc:docMk/>
          <pc:sldMk cId="2404701987" sldId="394"/>
        </pc:sldMkLst>
      </pc:sldChg>
      <pc:sldChg chg="modSp new del mod">
        <pc:chgData name="Pastor Jason Kauranen" userId="e0c3930084765aaa" providerId="LiveId" clId="{A438F859-A371-4CA2-BA51-2B86427404E9}" dt="2025-11-16T03:57:07.164" v="3552" actId="47"/>
        <pc:sldMkLst>
          <pc:docMk/>
          <pc:sldMk cId="2891200071" sldId="395"/>
        </pc:sldMkLst>
      </pc:sldChg>
      <pc:sldChg chg="modSp new del mod">
        <pc:chgData name="Pastor Jason Kauranen" userId="e0c3930084765aaa" providerId="LiveId" clId="{A438F859-A371-4CA2-BA51-2B86427404E9}" dt="2025-11-16T03:57:09.984" v="3553" actId="47"/>
        <pc:sldMkLst>
          <pc:docMk/>
          <pc:sldMk cId="1307835456" sldId="396"/>
        </pc:sldMkLst>
      </pc:sldChg>
      <pc:sldChg chg="addSp modSp new del mod ord">
        <pc:chgData name="Pastor Jason Kauranen" userId="e0c3930084765aaa" providerId="LiveId" clId="{A438F859-A371-4CA2-BA51-2B86427404E9}" dt="2025-11-16T03:57:13.067" v="3554" actId="47"/>
        <pc:sldMkLst>
          <pc:docMk/>
          <pc:sldMk cId="1941298159" sldId="398"/>
        </pc:sldMkLst>
      </pc:sldChg>
      <pc:sldChg chg="modSp new mod ord">
        <pc:chgData name="Pastor Jason Kauranen" userId="e0c3930084765aaa" providerId="LiveId" clId="{A438F859-A371-4CA2-BA51-2B86427404E9}" dt="2025-11-16T04:00:36.072" v="3659" actId="115"/>
        <pc:sldMkLst>
          <pc:docMk/>
          <pc:sldMk cId="3383769610" sldId="399"/>
        </pc:sldMkLst>
        <pc:spChg chg="mod">
          <ac:chgData name="Pastor Jason Kauranen" userId="e0c3930084765aaa" providerId="LiveId" clId="{A438F859-A371-4CA2-BA51-2B86427404E9}" dt="2025-11-16T04:00:36.072" v="3659" actId="115"/>
          <ac:spMkLst>
            <pc:docMk/>
            <pc:sldMk cId="3383769610" sldId="399"/>
            <ac:spMk id="2" creationId="{D99E4613-7366-13E6-3668-B785D56F51CB}"/>
          </ac:spMkLst>
        </pc:spChg>
      </pc:sldChg>
      <pc:sldChg chg="modSp new mod">
        <pc:chgData name="Pastor Jason Kauranen" userId="e0c3930084765aaa" providerId="LiveId" clId="{A438F859-A371-4CA2-BA51-2B86427404E9}" dt="2025-11-16T03:21:11.669" v="3462"/>
        <pc:sldMkLst>
          <pc:docMk/>
          <pc:sldMk cId="1798112650" sldId="400"/>
        </pc:sldMkLst>
        <pc:spChg chg="mod">
          <ac:chgData name="Pastor Jason Kauranen" userId="e0c3930084765aaa" providerId="LiveId" clId="{A438F859-A371-4CA2-BA51-2B86427404E9}" dt="2025-11-16T03:21:11.669" v="3462"/>
          <ac:spMkLst>
            <pc:docMk/>
            <pc:sldMk cId="1798112650" sldId="400"/>
            <ac:spMk id="2" creationId="{B0D16CE3-19C6-73E5-0F44-233B043CE724}"/>
          </ac:spMkLst>
        </pc:spChg>
      </pc:sldChg>
      <pc:sldChg chg="modSp new mod">
        <pc:chgData name="Pastor Jason Kauranen" userId="e0c3930084765aaa" providerId="LiveId" clId="{A438F859-A371-4CA2-BA51-2B86427404E9}" dt="2025-11-16T03:22:33.742" v="3470" actId="20577"/>
        <pc:sldMkLst>
          <pc:docMk/>
          <pc:sldMk cId="3915339841" sldId="401"/>
        </pc:sldMkLst>
        <pc:spChg chg="mod">
          <ac:chgData name="Pastor Jason Kauranen" userId="e0c3930084765aaa" providerId="LiveId" clId="{A438F859-A371-4CA2-BA51-2B86427404E9}" dt="2025-11-16T03:22:33.742" v="3470" actId="20577"/>
          <ac:spMkLst>
            <pc:docMk/>
            <pc:sldMk cId="3915339841" sldId="401"/>
            <ac:spMk id="2" creationId="{E76E9B25-07C9-333A-032E-6BF800A30B49}"/>
          </ac:spMkLst>
        </pc:spChg>
      </pc:sldChg>
      <pc:sldChg chg="modSp new mod">
        <pc:chgData name="Pastor Jason Kauranen" userId="e0c3930084765aaa" providerId="LiveId" clId="{A438F859-A371-4CA2-BA51-2B86427404E9}" dt="2025-11-16T03:23:15.301" v="3475" actId="20577"/>
        <pc:sldMkLst>
          <pc:docMk/>
          <pc:sldMk cId="2881842146" sldId="402"/>
        </pc:sldMkLst>
        <pc:spChg chg="mod">
          <ac:chgData name="Pastor Jason Kauranen" userId="e0c3930084765aaa" providerId="LiveId" clId="{A438F859-A371-4CA2-BA51-2B86427404E9}" dt="2025-11-16T03:23:15.301" v="3475" actId="20577"/>
          <ac:spMkLst>
            <pc:docMk/>
            <pc:sldMk cId="2881842146" sldId="402"/>
            <ac:spMk id="2" creationId="{3CD6EA79-4287-1A9F-53B1-9986472AAD96}"/>
          </ac:spMkLst>
        </pc:spChg>
      </pc:sldChg>
      <pc:sldChg chg="modSp new mod">
        <pc:chgData name="Pastor Jason Kauranen" userId="e0c3930084765aaa" providerId="LiveId" clId="{A438F859-A371-4CA2-BA51-2B86427404E9}" dt="2025-11-16T03:34:06.862" v="3478" actId="20577"/>
        <pc:sldMkLst>
          <pc:docMk/>
          <pc:sldMk cId="1283300212" sldId="403"/>
        </pc:sldMkLst>
        <pc:spChg chg="mod">
          <ac:chgData name="Pastor Jason Kauranen" userId="e0c3930084765aaa" providerId="LiveId" clId="{A438F859-A371-4CA2-BA51-2B86427404E9}" dt="2025-11-16T03:34:06.862" v="3478" actId="20577"/>
          <ac:spMkLst>
            <pc:docMk/>
            <pc:sldMk cId="1283300212" sldId="403"/>
            <ac:spMk id="2" creationId="{4F4A0188-094F-25E5-3A24-E1A5A7D97E30}"/>
          </ac:spMkLst>
        </pc:spChg>
      </pc:sldChg>
      <pc:sldChg chg="modSp new mod">
        <pc:chgData name="Pastor Jason Kauranen" userId="e0c3930084765aaa" providerId="LiveId" clId="{A438F859-A371-4CA2-BA51-2B86427404E9}" dt="2025-11-16T03:35:14.177" v="3490" actId="20577"/>
        <pc:sldMkLst>
          <pc:docMk/>
          <pc:sldMk cId="1103557614" sldId="404"/>
        </pc:sldMkLst>
        <pc:spChg chg="mod">
          <ac:chgData name="Pastor Jason Kauranen" userId="e0c3930084765aaa" providerId="LiveId" clId="{A438F859-A371-4CA2-BA51-2B86427404E9}" dt="2025-11-16T03:35:14.177" v="3490" actId="20577"/>
          <ac:spMkLst>
            <pc:docMk/>
            <pc:sldMk cId="1103557614" sldId="404"/>
            <ac:spMk id="2" creationId="{C6CABF3A-BA34-9449-EA2E-618ECF5CA5B7}"/>
          </ac:spMkLst>
        </pc:spChg>
      </pc:sldChg>
      <pc:sldChg chg="modSp new mod">
        <pc:chgData name="Pastor Jason Kauranen" userId="e0c3930084765aaa" providerId="LiveId" clId="{A438F859-A371-4CA2-BA51-2B86427404E9}" dt="2025-11-16T03:36:15.427" v="3496" actId="20577"/>
        <pc:sldMkLst>
          <pc:docMk/>
          <pc:sldMk cId="1542179686" sldId="405"/>
        </pc:sldMkLst>
        <pc:spChg chg="mod">
          <ac:chgData name="Pastor Jason Kauranen" userId="e0c3930084765aaa" providerId="LiveId" clId="{A438F859-A371-4CA2-BA51-2B86427404E9}" dt="2025-11-16T03:36:15.427" v="3496" actId="20577"/>
          <ac:spMkLst>
            <pc:docMk/>
            <pc:sldMk cId="1542179686" sldId="405"/>
            <ac:spMk id="2" creationId="{CDADD04A-9B2F-2E09-65BA-75CE481E31C0}"/>
          </ac:spMkLst>
        </pc:spChg>
      </pc:sldChg>
      <pc:sldChg chg="modSp new mod">
        <pc:chgData name="Pastor Jason Kauranen" userId="e0c3930084765aaa" providerId="LiveId" clId="{A438F859-A371-4CA2-BA51-2B86427404E9}" dt="2025-11-16T03:36:55.330" v="3500" actId="20577"/>
        <pc:sldMkLst>
          <pc:docMk/>
          <pc:sldMk cId="2114644629" sldId="406"/>
        </pc:sldMkLst>
        <pc:spChg chg="mod">
          <ac:chgData name="Pastor Jason Kauranen" userId="e0c3930084765aaa" providerId="LiveId" clId="{A438F859-A371-4CA2-BA51-2B86427404E9}" dt="2025-11-16T03:36:55.330" v="3500" actId="20577"/>
          <ac:spMkLst>
            <pc:docMk/>
            <pc:sldMk cId="2114644629" sldId="406"/>
            <ac:spMk id="2" creationId="{FC2C2E8D-0D3D-61CD-AA02-511B2C715DD4}"/>
          </ac:spMkLst>
        </pc:spChg>
      </pc:sldChg>
      <pc:sldChg chg="modSp new mod">
        <pc:chgData name="Pastor Jason Kauranen" userId="e0c3930084765aaa" providerId="LiveId" clId="{A438F859-A371-4CA2-BA51-2B86427404E9}" dt="2025-11-16T03:37:40.543" v="3506" actId="20577"/>
        <pc:sldMkLst>
          <pc:docMk/>
          <pc:sldMk cId="4008130749" sldId="407"/>
        </pc:sldMkLst>
        <pc:spChg chg="mod">
          <ac:chgData name="Pastor Jason Kauranen" userId="e0c3930084765aaa" providerId="LiveId" clId="{A438F859-A371-4CA2-BA51-2B86427404E9}" dt="2025-11-16T03:37:40.543" v="3506" actId="20577"/>
          <ac:spMkLst>
            <pc:docMk/>
            <pc:sldMk cId="4008130749" sldId="407"/>
            <ac:spMk id="2" creationId="{55F1DB45-ED32-C764-B977-5F4B675DF926}"/>
          </ac:spMkLst>
        </pc:spChg>
      </pc:sldChg>
      <pc:sldChg chg="modSp new mod">
        <pc:chgData name="Pastor Jason Kauranen" userId="e0c3930084765aaa" providerId="LiveId" clId="{A438F859-A371-4CA2-BA51-2B86427404E9}" dt="2025-11-16T03:38:06.900" v="3508"/>
        <pc:sldMkLst>
          <pc:docMk/>
          <pc:sldMk cId="3236262546" sldId="408"/>
        </pc:sldMkLst>
        <pc:spChg chg="mod">
          <ac:chgData name="Pastor Jason Kauranen" userId="e0c3930084765aaa" providerId="LiveId" clId="{A438F859-A371-4CA2-BA51-2B86427404E9}" dt="2025-11-16T03:38:06.900" v="3508"/>
          <ac:spMkLst>
            <pc:docMk/>
            <pc:sldMk cId="3236262546" sldId="408"/>
            <ac:spMk id="2" creationId="{216D72BC-9627-A367-96E3-16679F360191}"/>
          </ac:spMkLst>
        </pc:spChg>
      </pc:sldChg>
      <pc:sldChg chg="modSp new mod">
        <pc:chgData name="Pastor Jason Kauranen" userId="e0c3930084765aaa" providerId="LiveId" clId="{A438F859-A371-4CA2-BA51-2B86427404E9}" dt="2025-11-16T03:39:35.165" v="3511" actId="20577"/>
        <pc:sldMkLst>
          <pc:docMk/>
          <pc:sldMk cId="740985311" sldId="409"/>
        </pc:sldMkLst>
        <pc:spChg chg="mod">
          <ac:chgData name="Pastor Jason Kauranen" userId="e0c3930084765aaa" providerId="LiveId" clId="{A438F859-A371-4CA2-BA51-2B86427404E9}" dt="2025-11-16T03:39:35.165" v="3511" actId="20577"/>
          <ac:spMkLst>
            <pc:docMk/>
            <pc:sldMk cId="740985311" sldId="409"/>
            <ac:spMk id="2" creationId="{47112C94-7CD5-FABA-F72F-FCF011B1B138}"/>
          </ac:spMkLst>
        </pc:spChg>
      </pc:sldChg>
      <pc:sldChg chg="modSp new mod">
        <pc:chgData name="Pastor Jason Kauranen" userId="e0c3930084765aaa" providerId="LiveId" clId="{A438F859-A371-4CA2-BA51-2B86427404E9}" dt="2025-11-16T03:45:40.968" v="3529" actId="114"/>
        <pc:sldMkLst>
          <pc:docMk/>
          <pc:sldMk cId="1653618670" sldId="410"/>
        </pc:sldMkLst>
        <pc:spChg chg="mod">
          <ac:chgData name="Pastor Jason Kauranen" userId="e0c3930084765aaa" providerId="LiveId" clId="{A438F859-A371-4CA2-BA51-2B86427404E9}" dt="2025-11-16T03:45:40.968" v="3529" actId="114"/>
          <ac:spMkLst>
            <pc:docMk/>
            <pc:sldMk cId="1653618670" sldId="410"/>
            <ac:spMk id="2" creationId="{B072BF8B-5740-E790-7C2E-CF2508D22609}"/>
          </ac:spMkLst>
        </pc:spChg>
      </pc:sldChg>
      <pc:sldChg chg="modSp new mod">
        <pc:chgData name="Pastor Jason Kauranen" userId="e0c3930084765aaa" providerId="LiveId" clId="{A438F859-A371-4CA2-BA51-2B86427404E9}" dt="2025-11-16T03:45:33.728" v="3528" actId="114"/>
        <pc:sldMkLst>
          <pc:docMk/>
          <pc:sldMk cId="774529188" sldId="411"/>
        </pc:sldMkLst>
        <pc:spChg chg="mod">
          <ac:chgData name="Pastor Jason Kauranen" userId="e0c3930084765aaa" providerId="LiveId" clId="{A438F859-A371-4CA2-BA51-2B86427404E9}" dt="2025-11-16T03:45:33.728" v="3528" actId="114"/>
          <ac:spMkLst>
            <pc:docMk/>
            <pc:sldMk cId="774529188" sldId="411"/>
            <ac:spMk id="2" creationId="{A5DA3EB9-5DAC-6A5D-B29D-F6DBAB271337}"/>
          </ac:spMkLst>
        </pc:spChg>
      </pc:sldChg>
      <pc:sldChg chg="modSp new mod">
        <pc:chgData name="Pastor Jason Kauranen" userId="e0c3930084765aaa" providerId="LiveId" clId="{A438F859-A371-4CA2-BA51-2B86427404E9}" dt="2025-11-16T03:54:09.094" v="3532" actId="20577"/>
        <pc:sldMkLst>
          <pc:docMk/>
          <pc:sldMk cId="2749812373" sldId="412"/>
        </pc:sldMkLst>
        <pc:spChg chg="mod">
          <ac:chgData name="Pastor Jason Kauranen" userId="e0c3930084765aaa" providerId="LiveId" clId="{A438F859-A371-4CA2-BA51-2B86427404E9}" dt="2025-11-16T03:54:09.094" v="3532" actId="20577"/>
          <ac:spMkLst>
            <pc:docMk/>
            <pc:sldMk cId="2749812373" sldId="412"/>
            <ac:spMk id="2" creationId="{3D420138-AE6C-DD20-B284-C6C8F435C0AE}"/>
          </ac:spMkLst>
        </pc:spChg>
      </pc:sldChg>
      <pc:sldChg chg="modSp new mod">
        <pc:chgData name="Pastor Jason Kauranen" userId="e0c3930084765aaa" providerId="LiveId" clId="{A438F859-A371-4CA2-BA51-2B86427404E9}" dt="2025-11-16T04:01:27.897" v="3666" actId="255"/>
        <pc:sldMkLst>
          <pc:docMk/>
          <pc:sldMk cId="2843812234" sldId="413"/>
        </pc:sldMkLst>
        <pc:spChg chg="mod">
          <ac:chgData name="Pastor Jason Kauranen" userId="e0c3930084765aaa" providerId="LiveId" clId="{A438F859-A371-4CA2-BA51-2B86427404E9}" dt="2025-11-16T04:01:27.897" v="3666" actId="255"/>
          <ac:spMkLst>
            <pc:docMk/>
            <pc:sldMk cId="2843812234" sldId="413"/>
            <ac:spMk id="2" creationId="{7FCCF1EE-CB82-3140-EA4D-1687E63AD40C}"/>
          </ac:spMkLst>
        </pc:spChg>
      </pc:sldChg>
      <pc:sldChg chg="new del">
        <pc:chgData name="Pastor Jason Kauranen" userId="e0c3930084765aaa" providerId="LiveId" clId="{A438F859-A371-4CA2-BA51-2B86427404E9}" dt="2025-11-16T03:55:14.618" v="3533" actId="47"/>
        <pc:sldMkLst>
          <pc:docMk/>
          <pc:sldMk cId="2981513575" sldId="413"/>
        </pc:sldMkLst>
      </pc:sldChg>
      <pc:sldChg chg="modSp new mod">
        <pc:chgData name="Pastor Jason Kauranen" userId="e0c3930084765aaa" providerId="LiveId" clId="{A438F859-A371-4CA2-BA51-2B86427404E9}" dt="2025-11-16T04:03:52.907" v="3677" actId="20577"/>
        <pc:sldMkLst>
          <pc:docMk/>
          <pc:sldMk cId="3683280218" sldId="414"/>
        </pc:sldMkLst>
        <pc:spChg chg="mod">
          <ac:chgData name="Pastor Jason Kauranen" userId="e0c3930084765aaa" providerId="LiveId" clId="{A438F859-A371-4CA2-BA51-2B86427404E9}" dt="2025-11-16T04:03:52.907" v="3677" actId="20577"/>
          <ac:spMkLst>
            <pc:docMk/>
            <pc:sldMk cId="3683280218" sldId="414"/>
            <ac:spMk id="2" creationId="{2AA14357-42AF-438E-9C45-92FD0B16D610}"/>
          </ac:spMkLst>
        </pc:spChg>
      </pc:sldChg>
      <pc:sldChg chg="modSp new mod">
        <pc:chgData name="Pastor Jason Kauranen" userId="e0c3930084765aaa" providerId="LiveId" clId="{A438F859-A371-4CA2-BA51-2B86427404E9}" dt="2025-11-16T04:09:13.792" v="3701" actId="20577"/>
        <pc:sldMkLst>
          <pc:docMk/>
          <pc:sldMk cId="551073174" sldId="415"/>
        </pc:sldMkLst>
        <pc:spChg chg="mod">
          <ac:chgData name="Pastor Jason Kauranen" userId="e0c3930084765aaa" providerId="LiveId" clId="{A438F859-A371-4CA2-BA51-2B86427404E9}" dt="2025-11-16T04:09:13.792" v="3701" actId="20577"/>
          <ac:spMkLst>
            <pc:docMk/>
            <pc:sldMk cId="551073174" sldId="415"/>
            <ac:spMk id="2" creationId="{33BD1B58-B28E-C165-735C-877A1B5059AD}"/>
          </ac:spMkLst>
        </pc:spChg>
      </pc:sldChg>
      <pc:sldChg chg="modSp new mod">
        <pc:chgData name="Pastor Jason Kauranen" userId="e0c3930084765aaa" providerId="LiveId" clId="{A438F859-A371-4CA2-BA51-2B86427404E9}" dt="2025-11-16T04:11:27.976" v="3705" actId="20577"/>
        <pc:sldMkLst>
          <pc:docMk/>
          <pc:sldMk cId="4155907952" sldId="416"/>
        </pc:sldMkLst>
        <pc:spChg chg="mod">
          <ac:chgData name="Pastor Jason Kauranen" userId="e0c3930084765aaa" providerId="LiveId" clId="{A438F859-A371-4CA2-BA51-2B86427404E9}" dt="2025-11-16T04:11:27.976" v="3705" actId="20577"/>
          <ac:spMkLst>
            <pc:docMk/>
            <pc:sldMk cId="4155907952" sldId="416"/>
            <ac:spMk id="2" creationId="{62CEC272-8BF8-4E92-15F4-32CA8279C414}"/>
          </ac:spMkLst>
        </pc:spChg>
      </pc:sldChg>
      <pc:sldChg chg="modSp new mod">
        <pc:chgData name="Pastor Jason Kauranen" userId="e0c3930084765aaa" providerId="LiveId" clId="{A438F859-A371-4CA2-BA51-2B86427404E9}" dt="2025-11-16T04:13:05.963" v="3718" actId="20577"/>
        <pc:sldMkLst>
          <pc:docMk/>
          <pc:sldMk cId="3547313071" sldId="417"/>
        </pc:sldMkLst>
        <pc:spChg chg="mod">
          <ac:chgData name="Pastor Jason Kauranen" userId="e0c3930084765aaa" providerId="LiveId" clId="{A438F859-A371-4CA2-BA51-2B86427404E9}" dt="2025-11-16T04:13:05.963" v="3718" actId="20577"/>
          <ac:spMkLst>
            <pc:docMk/>
            <pc:sldMk cId="3547313071" sldId="417"/>
            <ac:spMk id="2" creationId="{ACCAD484-568E-1065-E12B-B3E54E9A18FA}"/>
          </ac:spMkLst>
        </pc:spChg>
      </pc:sldChg>
      <pc:sldChg chg="modSp new mod">
        <pc:chgData name="Pastor Jason Kauranen" userId="e0c3930084765aaa" providerId="LiveId" clId="{A438F859-A371-4CA2-BA51-2B86427404E9}" dt="2025-11-16T04:13:54.979" v="3725" actId="20577"/>
        <pc:sldMkLst>
          <pc:docMk/>
          <pc:sldMk cId="3306136322" sldId="418"/>
        </pc:sldMkLst>
        <pc:spChg chg="mod">
          <ac:chgData name="Pastor Jason Kauranen" userId="e0c3930084765aaa" providerId="LiveId" clId="{A438F859-A371-4CA2-BA51-2B86427404E9}" dt="2025-11-16T04:13:54.979" v="3725" actId="20577"/>
          <ac:spMkLst>
            <pc:docMk/>
            <pc:sldMk cId="3306136322" sldId="418"/>
            <ac:spMk id="2" creationId="{249480D9-7DF6-FE97-F5FA-E0CEC5201245}"/>
          </ac:spMkLst>
        </pc:spChg>
      </pc:sldChg>
      <pc:sldChg chg="modSp new mod">
        <pc:chgData name="Pastor Jason Kauranen" userId="e0c3930084765aaa" providerId="LiveId" clId="{A438F859-A371-4CA2-BA51-2B86427404E9}" dt="2025-11-16T04:18:55.270" v="3739" actId="20577"/>
        <pc:sldMkLst>
          <pc:docMk/>
          <pc:sldMk cId="598222984" sldId="419"/>
        </pc:sldMkLst>
        <pc:spChg chg="mod">
          <ac:chgData name="Pastor Jason Kauranen" userId="e0c3930084765aaa" providerId="LiveId" clId="{A438F859-A371-4CA2-BA51-2B86427404E9}" dt="2025-11-16T04:18:55.270" v="3739" actId="20577"/>
          <ac:spMkLst>
            <pc:docMk/>
            <pc:sldMk cId="598222984" sldId="419"/>
            <ac:spMk id="2" creationId="{C845E0F8-E8DB-1462-8086-BF4B885B69BB}"/>
          </ac:spMkLst>
        </pc:spChg>
      </pc:sldChg>
      <pc:sldChg chg="modSp new mod">
        <pc:chgData name="Pastor Jason Kauranen" userId="e0c3930084765aaa" providerId="LiveId" clId="{A438F859-A371-4CA2-BA51-2B86427404E9}" dt="2025-11-16T04:19:32.564" v="3741"/>
        <pc:sldMkLst>
          <pc:docMk/>
          <pc:sldMk cId="3434166265" sldId="420"/>
        </pc:sldMkLst>
        <pc:spChg chg="mod">
          <ac:chgData name="Pastor Jason Kauranen" userId="e0c3930084765aaa" providerId="LiveId" clId="{A438F859-A371-4CA2-BA51-2B86427404E9}" dt="2025-11-16T04:19:32.564" v="3741"/>
          <ac:spMkLst>
            <pc:docMk/>
            <pc:sldMk cId="3434166265" sldId="420"/>
            <ac:spMk id="2" creationId="{6C87BBEA-CC26-D268-BDDB-71147C713CBE}"/>
          </ac:spMkLst>
        </pc:spChg>
      </pc:sldChg>
      <pc:sldChg chg="modSp new mod">
        <pc:chgData name="Pastor Jason Kauranen" userId="e0c3930084765aaa" providerId="LiveId" clId="{A438F859-A371-4CA2-BA51-2B86427404E9}" dt="2025-11-16T04:20:21.253" v="3748" actId="20577"/>
        <pc:sldMkLst>
          <pc:docMk/>
          <pc:sldMk cId="1490170888" sldId="421"/>
        </pc:sldMkLst>
        <pc:spChg chg="mod">
          <ac:chgData name="Pastor Jason Kauranen" userId="e0c3930084765aaa" providerId="LiveId" clId="{A438F859-A371-4CA2-BA51-2B86427404E9}" dt="2025-11-16T04:20:21.253" v="3748" actId="20577"/>
          <ac:spMkLst>
            <pc:docMk/>
            <pc:sldMk cId="1490170888" sldId="421"/>
            <ac:spMk id="2" creationId="{1BF99440-6B72-398A-A6B9-85A9A95AD3E1}"/>
          </ac:spMkLst>
        </pc:spChg>
      </pc:sldChg>
      <pc:sldChg chg="modSp new mod">
        <pc:chgData name="Pastor Jason Kauranen" userId="e0c3930084765aaa" providerId="LiveId" clId="{A438F859-A371-4CA2-BA51-2B86427404E9}" dt="2025-11-16T04:27:20.393" v="3758" actId="20577"/>
        <pc:sldMkLst>
          <pc:docMk/>
          <pc:sldMk cId="4225869324" sldId="422"/>
        </pc:sldMkLst>
        <pc:spChg chg="mod">
          <ac:chgData name="Pastor Jason Kauranen" userId="e0c3930084765aaa" providerId="LiveId" clId="{A438F859-A371-4CA2-BA51-2B86427404E9}" dt="2025-11-16T04:27:20.393" v="3758" actId="20577"/>
          <ac:spMkLst>
            <pc:docMk/>
            <pc:sldMk cId="4225869324" sldId="422"/>
            <ac:spMk id="2" creationId="{3E6BA74E-8CB4-C4A3-BFF5-51649DE0188F}"/>
          </ac:spMkLst>
        </pc:spChg>
      </pc:sldChg>
      <pc:sldChg chg="modSp new mod">
        <pc:chgData name="Pastor Jason Kauranen" userId="e0c3930084765aaa" providerId="LiveId" clId="{A438F859-A371-4CA2-BA51-2B86427404E9}" dt="2025-11-16T04:34:57.693" v="3776" actId="20577"/>
        <pc:sldMkLst>
          <pc:docMk/>
          <pc:sldMk cId="664309713" sldId="423"/>
        </pc:sldMkLst>
        <pc:spChg chg="mod">
          <ac:chgData name="Pastor Jason Kauranen" userId="e0c3930084765aaa" providerId="LiveId" clId="{A438F859-A371-4CA2-BA51-2B86427404E9}" dt="2025-11-16T04:34:57.693" v="3776" actId="20577"/>
          <ac:spMkLst>
            <pc:docMk/>
            <pc:sldMk cId="664309713" sldId="423"/>
            <ac:spMk id="2" creationId="{228DA2FC-6FA0-1762-6029-DF77BEE8B90A}"/>
          </ac:spMkLst>
        </pc:spChg>
      </pc:sldChg>
      <pc:sldChg chg="modSp new mod">
        <pc:chgData name="Pastor Jason Kauranen" userId="e0c3930084765aaa" providerId="LiveId" clId="{A438F859-A371-4CA2-BA51-2B86427404E9}" dt="2025-11-16T04:36:31.187" v="3779" actId="20577"/>
        <pc:sldMkLst>
          <pc:docMk/>
          <pc:sldMk cId="3642098422" sldId="424"/>
        </pc:sldMkLst>
        <pc:spChg chg="mod">
          <ac:chgData name="Pastor Jason Kauranen" userId="e0c3930084765aaa" providerId="LiveId" clId="{A438F859-A371-4CA2-BA51-2B86427404E9}" dt="2025-11-16T04:36:31.187" v="3779" actId="20577"/>
          <ac:spMkLst>
            <pc:docMk/>
            <pc:sldMk cId="3642098422" sldId="424"/>
            <ac:spMk id="2" creationId="{2F7609BC-CA1E-2DE4-02C9-A2010917B745}"/>
          </ac:spMkLst>
        </pc:spChg>
      </pc:sldChg>
      <pc:sldChg chg="modSp new mod">
        <pc:chgData name="Pastor Jason Kauranen" userId="e0c3930084765aaa" providerId="LiveId" clId="{A438F859-A371-4CA2-BA51-2B86427404E9}" dt="2025-11-16T04:37:04.471" v="3784"/>
        <pc:sldMkLst>
          <pc:docMk/>
          <pc:sldMk cId="153095662" sldId="425"/>
        </pc:sldMkLst>
        <pc:spChg chg="mod">
          <ac:chgData name="Pastor Jason Kauranen" userId="e0c3930084765aaa" providerId="LiveId" clId="{A438F859-A371-4CA2-BA51-2B86427404E9}" dt="2025-11-16T04:37:04.471" v="3784"/>
          <ac:spMkLst>
            <pc:docMk/>
            <pc:sldMk cId="153095662" sldId="425"/>
            <ac:spMk id="2" creationId="{5070FB0E-508E-5284-FEC1-82756B07BFF5}"/>
          </ac:spMkLst>
        </pc:spChg>
      </pc:sldChg>
      <pc:sldChg chg="modSp new mod">
        <pc:chgData name="Pastor Jason Kauranen" userId="e0c3930084765aaa" providerId="LiveId" clId="{A438F859-A371-4CA2-BA51-2B86427404E9}" dt="2025-11-16T04:38:34.391" v="3791" actId="20577"/>
        <pc:sldMkLst>
          <pc:docMk/>
          <pc:sldMk cId="3521402699" sldId="426"/>
        </pc:sldMkLst>
        <pc:spChg chg="mod">
          <ac:chgData name="Pastor Jason Kauranen" userId="e0c3930084765aaa" providerId="LiveId" clId="{A438F859-A371-4CA2-BA51-2B86427404E9}" dt="2025-11-16T04:38:34.391" v="3791" actId="20577"/>
          <ac:spMkLst>
            <pc:docMk/>
            <pc:sldMk cId="3521402699" sldId="426"/>
            <ac:spMk id="2" creationId="{6AA7F4D5-02C0-96E8-FB9F-6B513C55C492}"/>
          </ac:spMkLst>
        </pc:spChg>
      </pc:sldChg>
      <pc:sldChg chg="modSp new mod">
        <pc:chgData name="Pastor Jason Kauranen" userId="e0c3930084765aaa" providerId="LiveId" clId="{A438F859-A371-4CA2-BA51-2B86427404E9}" dt="2025-11-16T04:39:06.359" v="3795" actId="20577"/>
        <pc:sldMkLst>
          <pc:docMk/>
          <pc:sldMk cId="1909684694" sldId="427"/>
        </pc:sldMkLst>
        <pc:spChg chg="mod">
          <ac:chgData name="Pastor Jason Kauranen" userId="e0c3930084765aaa" providerId="LiveId" clId="{A438F859-A371-4CA2-BA51-2B86427404E9}" dt="2025-11-16T04:39:06.359" v="3795" actId="20577"/>
          <ac:spMkLst>
            <pc:docMk/>
            <pc:sldMk cId="1909684694" sldId="427"/>
            <ac:spMk id="2" creationId="{6949DB26-5388-D24F-10B9-188A15D58D12}"/>
          </ac:spMkLst>
        </pc:spChg>
      </pc:sldChg>
      <pc:sldChg chg="modSp new mod">
        <pc:chgData name="Pastor Jason Kauranen" userId="e0c3930084765aaa" providerId="LiveId" clId="{A438F859-A371-4CA2-BA51-2B86427404E9}" dt="2025-11-16T04:44:27.151" v="3824" actId="20577"/>
        <pc:sldMkLst>
          <pc:docMk/>
          <pc:sldMk cId="2472069829" sldId="428"/>
        </pc:sldMkLst>
        <pc:spChg chg="mod">
          <ac:chgData name="Pastor Jason Kauranen" userId="e0c3930084765aaa" providerId="LiveId" clId="{A438F859-A371-4CA2-BA51-2B86427404E9}" dt="2025-11-16T04:44:27.151" v="3824" actId="20577"/>
          <ac:spMkLst>
            <pc:docMk/>
            <pc:sldMk cId="2472069829" sldId="428"/>
            <ac:spMk id="2" creationId="{1A7C602D-DB3C-C6D4-0239-6E8EB0FD244D}"/>
          </ac:spMkLst>
        </pc:spChg>
      </pc:sldChg>
      <pc:sldChg chg="modSp new mod">
        <pc:chgData name="Pastor Jason Kauranen" userId="e0c3930084765aaa" providerId="LiveId" clId="{A438F859-A371-4CA2-BA51-2B86427404E9}" dt="2025-11-16T04:47:23.610" v="3827" actId="20577"/>
        <pc:sldMkLst>
          <pc:docMk/>
          <pc:sldMk cId="3029296049" sldId="429"/>
        </pc:sldMkLst>
        <pc:spChg chg="mod">
          <ac:chgData name="Pastor Jason Kauranen" userId="e0c3930084765aaa" providerId="LiveId" clId="{A438F859-A371-4CA2-BA51-2B86427404E9}" dt="2025-11-16T04:47:23.610" v="3827" actId="20577"/>
          <ac:spMkLst>
            <pc:docMk/>
            <pc:sldMk cId="3029296049" sldId="429"/>
            <ac:spMk id="2" creationId="{5351057E-7DF7-6F5D-F7DF-056CB9CB4F96}"/>
          </ac:spMkLst>
        </pc:spChg>
      </pc:sldChg>
      <pc:sldChg chg="modSp new mod ord">
        <pc:chgData name="Pastor Jason Kauranen" userId="e0c3930084765aaa" providerId="LiveId" clId="{A438F859-A371-4CA2-BA51-2B86427404E9}" dt="2025-11-16T04:42:45.929" v="3819" actId="20577"/>
        <pc:sldMkLst>
          <pc:docMk/>
          <pc:sldMk cId="303096747" sldId="430"/>
        </pc:sldMkLst>
        <pc:spChg chg="mod">
          <ac:chgData name="Pastor Jason Kauranen" userId="e0c3930084765aaa" providerId="LiveId" clId="{A438F859-A371-4CA2-BA51-2B86427404E9}" dt="2025-11-16T04:42:45.929" v="3819" actId="20577"/>
          <ac:spMkLst>
            <pc:docMk/>
            <pc:sldMk cId="303096747" sldId="430"/>
            <ac:spMk id="2" creationId="{F871230E-3491-529B-BE74-AAFCE7751A5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C2E8D-0D3D-61CD-AA02-511B2C715DD4}"/>
              </a:ext>
            </a:extLst>
          </p:cNvPr>
          <p:cNvSpPr>
            <a:spLocks noGrp="1"/>
          </p:cNvSpPr>
          <p:nvPr>
            <p:ph type="title"/>
          </p:nvPr>
        </p:nvSpPr>
        <p:spPr/>
        <p:txBody>
          <a:bodyPr/>
          <a:lstStyle/>
          <a:p>
            <a:r>
              <a:rPr lang="en-US" sz="4400" dirty="0"/>
              <a:t>Rom 13:7 Render to all what is due them: tax to whom tax is due; custom to whom custom; </a:t>
            </a:r>
            <a:br>
              <a:rPr lang="en-US" sz="4400" dirty="0"/>
            </a:br>
            <a:r>
              <a:rPr lang="en-US" sz="4400" dirty="0"/>
              <a:t>fear to whom fear; </a:t>
            </a:r>
            <a:br>
              <a:rPr lang="en-US" sz="4400" dirty="0"/>
            </a:br>
            <a:r>
              <a:rPr lang="en-US" sz="4400" dirty="0"/>
              <a:t>honor to whom honor. </a:t>
            </a:r>
          </a:p>
        </p:txBody>
      </p:sp>
    </p:spTree>
    <p:extLst>
      <p:ext uri="{BB962C8B-B14F-4D97-AF65-F5344CB8AC3E}">
        <p14:creationId xmlns:p14="http://schemas.microsoft.com/office/powerpoint/2010/main" val="2114644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DB45-ED32-C764-B977-5F4B675DF926}"/>
              </a:ext>
            </a:extLst>
          </p:cNvPr>
          <p:cNvSpPr>
            <a:spLocks noGrp="1"/>
          </p:cNvSpPr>
          <p:nvPr>
            <p:ph type="title"/>
          </p:nvPr>
        </p:nvSpPr>
        <p:spPr/>
        <p:txBody>
          <a:bodyPr/>
          <a:lstStyle/>
          <a:p>
            <a:r>
              <a:rPr lang="en-US" sz="4800" dirty="0"/>
              <a:t>Rom 13:8 Owe nothing </a:t>
            </a:r>
            <a:br>
              <a:rPr lang="en-US" sz="4800" dirty="0"/>
            </a:br>
            <a:r>
              <a:rPr lang="en-US" sz="4800" dirty="0"/>
              <a:t>to anyone except to love one another; for he who loves his neighbor has fulfilled the law. </a:t>
            </a:r>
          </a:p>
        </p:txBody>
      </p:sp>
    </p:spTree>
    <p:extLst>
      <p:ext uri="{BB962C8B-B14F-4D97-AF65-F5344CB8AC3E}">
        <p14:creationId xmlns:p14="http://schemas.microsoft.com/office/powerpoint/2010/main" val="4008130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D72BC-9627-A367-96E3-16679F360191}"/>
              </a:ext>
            </a:extLst>
          </p:cNvPr>
          <p:cNvSpPr>
            <a:spLocks noGrp="1"/>
          </p:cNvSpPr>
          <p:nvPr>
            <p:ph type="title"/>
          </p:nvPr>
        </p:nvSpPr>
        <p:spPr/>
        <p:txBody>
          <a:bodyPr/>
          <a:lstStyle/>
          <a:p>
            <a:r>
              <a:rPr lang="en-US" sz="4800" dirty="0"/>
              <a:t>Rom 13:10 Love does no wrong to a neighbor; therefore, love is the fulfillment of the law. </a:t>
            </a:r>
          </a:p>
        </p:txBody>
      </p:sp>
    </p:spTree>
    <p:extLst>
      <p:ext uri="{BB962C8B-B14F-4D97-AF65-F5344CB8AC3E}">
        <p14:creationId xmlns:p14="http://schemas.microsoft.com/office/powerpoint/2010/main" val="3236262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12C94-7CD5-FABA-F72F-FCF011B1B138}"/>
              </a:ext>
            </a:extLst>
          </p:cNvPr>
          <p:cNvSpPr>
            <a:spLocks noGrp="1"/>
          </p:cNvSpPr>
          <p:nvPr>
            <p:ph type="title"/>
          </p:nvPr>
        </p:nvSpPr>
        <p:spPr/>
        <p:txBody>
          <a:bodyPr/>
          <a:lstStyle/>
          <a:p>
            <a:r>
              <a:rPr lang="en-US" dirty="0"/>
              <a:t>1Jo 4:17 By this, </a:t>
            </a:r>
            <a:br>
              <a:rPr lang="en-US" dirty="0"/>
            </a:br>
            <a:r>
              <a:rPr lang="en-US" dirty="0"/>
              <a:t>love is perfected with us, </a:t>
            </a:r>
            <a:br>
              <a:rPr lang="en-US" dirty="0"/>
            </a:br>
            <a:r>
              <a:rPr lang="en-US" dirty="0"/>
              <a:t>so that we may have confidence in the day of judgment; because as He is, so also are we in this world. </a:t>
            </a:r>
          </a:p>
        </p:txBody>
      </p:sp>
    </p:spTree>
    <p:extLst>
      <p:ext uri="{BB962C8B-B14F-4D97-AF65-F5344CB8AC3E}">
        <p14:creationId xmlns:p14="http://schemas.microsoft.com/office/powerpoint/2010/main" val="740985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2BF8B-5740-E790-7C2E-CF2508D22609}"/>
              </a:ext>
            </a:extLst>
          </p:cNvPr>
          <p:cNvSpPr>
            <a:spLocks noGrp="1"/>
          </p:cNvSpPr>
          <p:nvPr>
            <p:ph type="title"/>
          </p:nvPr>
        </p:nvSpPr>
        <p:spPr/>
        <p:txBody>
          <a:bodyPr/>
          <a:lstStyle/>
          <a:p>
            <a:r>
              <a:rPr lang="en-US" sz="4800" dirty="0"/>
              <a:t>‘Perfected’ – </a:t>
            </a:r>
            <a:r>
              <a:rPr lang="en-US" sz="4800" i="1" dirty="0" err="1"/>
              <a:t>teleioó</a:t>
            </a:r>
            <a:r>
              <a:rPr lang="en-US" sz="4800" dirty="0"/>
              <a:t> – </a:t>
            </a:r>
            <a:br>
              <a:rPr lang="en-US" sz="4800" dirty="0"/>
            </a:br>
            <a:r>
              <a:rPr lang="en-US" sz="4800" dirty="0"/>
              <a:t>(G5048 </a:t>
            </a:r>
            <a:r>
              <a:rPr lang="en-US" sz="4800" dirty="0" err="1"/>
              <a:t>tel</a:t>
            </a:r>
            <a:r>
              <a:rPr lang="en-US" sz="4800" dirty="0"/>
              <a:t>-</a:t>
            </a:r>
            <a:r>
              <a:rPr lang="en-US" sz="4800" dirty="0" err="1"/>
              <a:t>i</a:t>
            </a:r>
            <a:r>
              <a:rPr lang="en-US" sz="4800" dirty="0"/>
              <a:t>-O'-o) </a:t>
            </a:r>
            <a:br>
              <a:rPr lang="en-US" sz="4800" dirty="0"/>
            </a:br>
            <a:r>
              <a:rPr lang="en-US" sz="4800" dirty="0"/>
              <a:t>= be made perfect or accomplished; </a:t>
            </a:r>
            <a:br>
              <a:rPr lang="en-US" sz="4800" dirty="0"/>
            </a:br>
            <a:br>
              <a:rPr lang="en-US" sz="4800" dirty="0"/>
            </a:br>
            <a:r>
              <a:rPr lang="en-US" sz="4800" dirty="0"/>
              <a:t>= finished or fulfilled; reaching an end stage as working through a whole process.</a:t>
            </a:r>
            <a:br>
              <a:rPr lang="en-US" sz="4800" dirty="0"/>
            </a:br>
            <a:endParaRPr lang="en-US" sz="4800" dirty="0"/>
          </a:p>
        </p:txBody>
      </p:sp>
    </p:spTree>
    <p:extLst>
      <p:ext uri="{BB962C8B-B14F-4D97-AF65-F5344CB8AC3E}">
        <p14:creationId xmlns:p14="http://schemas.microsoft.com/office/powerpoint/2010/main" val="1653618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A3EB9-5DAC-6A5D-B29D-F6DBAB271337}"/>
              </a:ext>
            </a:extLst>
          </p:cNvPr>
          <p:cNvSpPr>
            <a:spLocks noGrp="1"/>
          </p:cNvSpPr>
          <p:nvPr>
            <p:ph type="title"/>
          </p:nvPr>
        </p:nvSpPr>
        <p:spPr/>
        <p:txBody>
          <a:bodyPr/>
          <a:lstStyle/>
          <a:p>
            <a:r>
              <a:rPr lang="en-US" sz="4000" dirty="0"/>
              <a:t>‘Confidence’ – </a:t>
            </a:r>
            <a:r>
              <a:rPr lang="en-US" sz="4000" i="1" dirty="0" err="1"/>
              <a:t>parrésia</a:t>
            </a:r>
            <a:r>
              <a:rPr lang="en-US" sz="4000" dirty="0"/>
              <a:t> – </a:t>
            </a:r>
            <a:br>
              <a:rPr lang="en-US" sz="4000" dirty="0"/>
            </a:br>
            <a:r>
              <a:rPr lang="en-US" sz="4000" dirty="0"/>
              <a:t>(G3953 par-</a:t>
            </a:r>
            <a:r>
              <a:rPr lang="en-US" sz="4000" dirty="0" err="1"/>
              <a:t>rhay</a:t>
            </a:r>
            <a:r>
              <a:rPr lang="en-US" sz="4000" dirty="0"/>
              <a:t>-see'-ah) </a:t>
            </a:r>
            <a:br>
              <a:rPr lang="en-US" sz="4000" dirty="0"/>
            </a:br>
            <a:r>
              <a:rPr lang="en-US" sz="4000" dirty="0"/>
              <a:t>= a boldness or freedom in speech, bluntness, frankness</a:t>
            </a:r>
            <a:br>
              <a:rPr lang="en-US" sz="4000" dirty="0"/>
            </a:br>
            <a:r>
              <a:rPr lang="en-US" sz="4000" dirty="0"/>
              <a:t>= leaving a witness that something deserves to be remembered by or resolved</a:t>
            </a:r>
            <a:br>
              <a:rPr lang="en-US" sz="4000" dirty="0"/>
            </a:br>
            <a:r>
              <a:rPr lang="en-US" sz="4000" dirty="0"/>
              <a:t>The unmistakable freedom to speak, act, and approach without fear; whether before people or before God.</a:t>
            </a:r>
            <a:br>
              <a:rPr lang="en-US" sz="4000" dirty="0"/>
            </a:br>
            <a:endParaRPr lang="en-US" sz="4000" dirty="0"/>
          </a:p>
        </p:txBody>
      </p:sp>
    </p:spTree>
    <p:extLst>
      <p:ext uri="{BB962C8B-B14F-4D97-AF65-F5344CB8AC3E}">
        <p14:creationId xmlns:p14="http://schemas.microsoft.com/office/powerpoint/2010/main" val="774529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138-AE6C-DD20-B284-C6C8F435C0AE}"/>
              </a:ext>
            </a:extLst>
          </p:cNvPr>
          <p:cNvSpPr>
            <a:spLocks noGrp="1"/>
          </p:cNvSpPr>
          <p:nvPr>
            <p:ph type="title"/>
          </p:nvPr>
        </p:nvSpPr>
        <p:spPr/>
        <p:txBody>
          <a:bodyPr/>
          <a:lstStyle/>
          <a:p>
            <a:r>
              <a:rPr lang="en-US" sz="4400" dirty="0"/>
              <a:t>Mat 5:48 Therefore you are </a:t>
            </a:r>
            <a:br>
              <a:rPr lang="en-US" sz="4400" dirty="0"/>
            </a:br>
            <a:r>
              <a:rPr lang="en-US" sz="4400" dirty="0"/>
              <a:t>to be perfect, as your heavenly Father is perfect. </a:t>
            </a:r>
          </a:p>
        </p:txBody>
      </p:sp>
    </p:spTree>
    <p:extLst>
      <p:ext uri="{BB962C8B-B14F-4D97-AF65-F5344CB8AC3E}">
        <p14:creationId xmlns:p14="http://schemas.microsoft.com/office/powerpoint/2010/main" val="2749812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81E39-8A68-6CCC-BD51-436B9A78C31A}"/>
              </a:ext>
            </a:extLst>
          </p:cNvPr>
          <p:cNvSpPr>
            <a:spLocks noGrp="1"/>
          </p:cNvSpPr>
          <p:nvPr>
            <p:ph type="title"/>
          </p:nvPr>
        </p:nvSpPr>
        <p:spPr/>
        <p:txBody>
          <a:bodyPr/>
          <a:lstStyle/>
          <a:p>
            <a:r>
              <a:rPr lang="en-US" sz="4400" dirty="0"/>
              <a:t>1Jo 4:18 There is no fear in love; but perfect love casts out fear, because fear involves punishment, and the one who fears is not perfected in love. </a:t>
            </a:r>
          </a:p>
        </p:txBody>
      </p:sp>
    </p:spTree>
    <p:extLst>
      <p:ext uri="{BB962C8B-B14F-4D97-AF65-F5344CB8AC3E}">
        <p14:creationId xmlns:p14="http://schemas.microsoft.com/office/powerpoint/2010/main" val="25666412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CEFA5-0D10-E9F6-616A-3E444B0638E9}"/>
              </a:ext>
            </a:extLst>
          </p:cNvPr>
          <p:cNvSpPr>
            <a:spLocks noGrp="1"/>
          </p:cNvSpPr>
          <p:nvPr>
            <p:ph type="title"/>
          </p:nvPr>
        </p:nvSpPr>
        <p:spPr/>
        <p:txBody>
          <a:bodyPr/>
          <a:lstStyle/>
          <a:p>
            <a:br>
              <a:rPr lang="en-US" dirty="0"/>
            </a:br>
            <a:r>
              <a:rPr lang="en-US" dirty="0"/>
              <a:t>1Jo 4:19 We love, because He first loved us. </a:t>
            </a:r>
          </a:p>
        </p:txBody>
      </p:sp>
    </p:spTree>
    <p:extLst>
      <p:ext uri="{BB962C8B-B14F-4D97-AF65-F5344CB8AC3E}">
        <p14:creationId xmlns:p14="http://schemas.microsoft.com/office/powerpoint/2010/main" val="2424002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39323-736A-BE5F-38C4-046F40EAD5A8}"/>
              </a:ext>
            </a:extLst>
          </p:cNvPr>
          <p:cNvSpPr>
            <a:spLocks noGrp="1"/>
          </p:cNvSpPr>
          <p:nvPr>
            <p:ph type="title"/>
          </p:nvPr>
        </p:nvSpPr>
        <p:spPr/>
        <p:txBody>
          <a:bodyPr/>
          <a:lstStyle/>
          <a:p>
            <a:r>
              <a:rPr lang="en-US" sz="4800" dirty="0"/>
              <a:t>1Jo 4:20 If someone says, </a:t>
            </a:r>
            <a:br>
              <a:rPr lang="en-US" sz="4800" dirty="0"/>
            </a:br>
            <a:r>
              <a:rPr lang="en-US" sz="4800" dirty="0"/>
              <a:t>“I love God,” and hates his brother, he is a liar; for the one who does not love his brother whom he has seen, cannot love God whom he has not seen. </a:t>
            </a:r>
          </a:p>
        </p:txBody>
      </p:sp>
    </p:spTree>
    <p:extLst>
      <p:ext uri="{BB962C8B-B14F-4D97-AF65-F5344CB8AC3E}">
        <p14:creationId xmlns:p14="http://schemas.microsoft.com/office/powerpoint/2010/main" val="3414424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039 </a:t>
            </a:r>
            <a:br>
              <a:rPr lang="en-US" sz="4400" dirty="0"/>
            </a:br>
            <a:r>
              <a:rPr lang="en-US" sz="3600" dirty="0"/>
              <a:t>Understanding the Divine Love Complex – </a:t>
            </a:r>
            <a:br>
              <a:rPr lang="en-US" sz="3600" dirty="0"/>
            </a:br>
            <a:r>
              <a:rPr lang="en-US" sz="3600" dirty="0"/>
              <a:t>Impersonal Love of God is Perfected in Spiritual Mature Believers.</a:t>
            </a:r>
            <a:br>
              <a:rPr lang="en-US" sz="3600" dirty="0"/>
            </a:br>
            <a:br>
              <a:rPr lang="en-US" sz="4000" dirty="0"/>
            </a:br>
            <a:r>
              <a:rPr lang="en-US" sz="4000" dirty="0"/>
              <a:t>Pastor Jason Kauranen</a:t>
            </a:r>
            <a:br>
              <a:rPr lang="en-US" sz="4000" dirty="0"/>
            </a:br>
            <a:r>
              <a:rPr lang="en-US" sz="4000" dirty="0"/>
              <a:t>Sunday November 16, 2025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D318B-50DB-AFFD-1B4B-8BAB1D79DBF0}"/>
              </a:ext>
            </a:extLst>
          </p:cNvPr>
          <p:cNvSpPr>
            <a:spLocks noGrp="1"/>
          </p:cNvSpPr>
          <p:nvPr>
            <p:ph type="title"/>
          </p:nvPr>
        </p:nvSpPr>
        <p:spPr/>
        <p:txBody>
          <a:bodyPr/>
          <a:lstStyle/>
          <a:p>
            <a:r>
              <a:rPr lang="en-US" sz="4800" dirty="0"/>
              <a:t>1Jo 4:21 And this commandment we have </a:t>
            </a:r>
            <a:br>
              <a:rPr lang="en-US" sz="4800" dirty="0"/>
            </a:br>
            <a:r>
              <a:rPr lang="en-US" sz="4800" dirty="0"/>
              <a:t>from Him, that the one who loves God should love </a:t>
            </a:r>
            <a:br>
              <a:rPr lang="en-US" sz="4800" dirty="0"/>
            </a:br>
            <a:r>
              <a:rPr lang="en-US" sz="4800" dirty="0"/>
              <a:t>his brother also.</a:t>
            </a:r>
          </a:p>
        </p:txBody>
      </p:sp>
    </p:spTree>
    <p:extLst>
      <p:ext uri="{BB962C8B-B14F-4D97-AF65-F5344CB8AC3E}">
        <p14:creationId xmlns:p14="http://schemas.microsoft.com/office/powerpoint/2010/main" val="1643849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CF1EE-CB82-3140-EA4D-1687E63AD40C}"/>
              </a:ext>
            </a:extLst>
          </p:cNvPr>
          <p:cNvSpPr>
            <a:spLocks noGrp="1"/>
          </p:cNvSpPr>
          <p:nvPr>
            <p:ph type="title"/>
          </p:nvPr>
        </p:nvSpPr>
        <p:spPr/>
        <p:txBody>
          <a:bodyPr/>
          <a:lstStyle/>
          <a:p>
            <a:r>
              <a:rPr lang="en-US" sz="4400" dirty="0"/>
              <a:t>1Jo 4:18 There is no fear in love; but perfect love casts out fear, because fear involves punishment, and the one who fears is not perfected in love. </a:t>
            </a:r>
          </a:p>
        </p:txBody>
      </p:sp>
    </p:spTree>
    <p:extLst>
      <p:ext uri="{BB962C8B-B14F-4D97-AF65-F5344CB8AC3E}">
        <p14:creationId xmlns:p14="http://schemas.microsoft.com/office/powerpoint/2010/main" val="2843812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14357-42AF-438E-9C45-92FD0B16D610}"/>
              </a:ext>
            </a:extLst>
          </p:cNvPr>
          <p:cNvSpPr>
            <a:spLocks noGrp="1"/>
          </p:cNvSpPr>
          <p:nvPr>
            <p:ph type="title"/>
          </p:nvPr>
        </p:nvSpPr>
        <p:spPr/>
        <p:txBody>
          <a:bodyPr/>
          <a:lstStyle/>
          <a:p>
            <a:r>
              <a:rPr lang="en-US" sz="4000" dirty="0"/>
              <a:t>Fear – </a:t>
            </a:r>
            <a:r>
              <a:rPr lang="en-US" sz="4000" i="1" dirty="0" err="1"/>
              <a:t>phobos</a:t>
            </a:r>
            <a:r>
              <a:rPr lang="en-US" sz="4000" dirty="0"/>
              <a:t> - (G5401 fob'-</a:t>
            </a:r>
            <a:r>
              <a:rPr lang="en-US" sz="4000" dirty="0" err="1"/>
              <a:t>os</a:t>
            </a:r>
            <a:r>
              <a:rPr lang="en-US" sz="4000" dirty="0"/>
              <a:t>)</a:t>
            </a:r>
            <a:br>
              <a:rPr lang="en-US" sz="4000" dirty="0"/>
            </a:br>
            <a:br>
              <a:rPr lang="en-US" sz="4000" dirty="0"/>
            </a:br>
            <a:r>
              <a:rPr lang="en-US" sz="3600" dirty="0"/>
              <a:t>= feelings of emotional dread or terror </a:t>
            </a:r>
            <a:br>
              <a:rPr lang="en-US" sz="3600" dirty="0"/>
            </a:br>
            <a:r>
              <a:rPr lang="en-US" sz="3600" dirty="0"/>
              <a:t>= withdrawal, fleeing because of feeling inadequate.</a:t>
            </a:r>
            <a:br>
              <a:rPr lang="en-US" sz="3600" dirty="0"/>
            </a:br>
            <a:r>
              <a:rPr lang="en-US" sz="3600" dirty="0"/>
              <a:t>= to avoid because of dread (fright), separated from.</a:t>
            </a:r>
            <a:br>
              <a:rPr lang="en-US" sz="3600" dirty="0"/>
            </a:br>
            <a:br>
              <a:rPr lang="en-US" sz="3600" dirty="0"/>
            </a:br>
            <a:r>
              <a:rPr lang="en-US" sz="3600" dirty="0"/>
              <a:t>= intimidated by sense of awe and respect. </a:t>
            </a:r>
            <a:br>
              <a:rPr lang="en-US" sz="3600" dirty="0"/>
            </a:br>
            <a:endParaRPr lang="en-US" sz="3600" dirty="0"/>
          </a:p>
        </p:txBody>
      </p:sp>
    </p:spTree>
    <p:extLst>
      <p:ext uri="{BB962C8B-B14F-4D97-AF65-F5344CB8AC3E}">
        <p14:creationId xmlns:p14="http://schemas.microsoft.com/office/powerpoint/2010/main" val="3683280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D1B58-B28E-C165-735C-877A1B5059AD}"/>
              </a:ext>
            </a:extLst>
          </p:cNvPr>
          <p:cNvSpPr>
            <a:spLocks noGrp="1"/>
          </p:cNvSpPr>
          <p:nvPr>
            <p:ph type="title"/>
          </p:nvPr>
        </p:nvSpPr>
        <p:spPr/>
        <p:txBody>
          <a:bodyPr/>
          <a:lstStyle/>
          <a:p>
            <a:r>
              <a:rPr lang="en-US" sz="4400" dirty="0"/>
              <a:t>Self-induced misery and divine discipline are the two sources of God’s punishment.</a:t>
            </a:r>
            <a:br>
              <a:rPr lang="en-US" sz="4400" dirty="0"/>
            </a:br>
            <a:br>
              <a:rPr lang="en-US" sz="4400" dirty="0"/>
            </a:br>
            <a:r>
              <a:rPr lang="en-US" sz="4400" dirty="0"/>
              <a:t> </a:t>
            </a:r>
            <a:br>
              <a:rPr lang="en-US" sz="4400" dirty="0"/>
            </a:br>
            <a:r>
              <a:rPr lang="en-US" sz="4400" dirty="0"/>
              <a:t>Neglect of responsibility results in the negative consequences of your negative volition. </a:t>
            </a:r>
            <a:br>
              <a:rPr lang="en-US" sz="4400" dirty="0"/>
            </a:br>
            <a:endParaRPr lang="en-US" sz="4400" dirty="0"/>
          </a:p>
        </p:txBody>
      </p:sp>
    </p:spTree>
    <p:extLst>
      <p:ext uri="{BB962C8B-B14F-4D97-AF65-F5344CB8AC3E}">
        <p14:creationId xmlns:p14="http://schemas.microsoft.com/office/powerpoint/2010/main" val="5510731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EC272-8BF8-4E92-15F4-32CA8279C414}"/>
              </a:ext>
            </a:extLst>
          </p:cNvPr>
          <p:cNvSpPr>
            <a:spLocks noGrp="1"/>
          </p:cNvSpPr>
          <p:nvPr>
            <p:ph type="title"/>
          </p:nvPr>
        </p:nvSpPr>
        <p:spPr/>
        <p:txBody>
          <a:bodyPr/>
          <a:lstStyle/>
          <a:p>
            <a:r>
              <a:rPr lang="en-US" sz="4400" dirty="0"/>
              <a:t>Principle - God’s discipline is designed from His divine love for good. This must meet the demands of His Justice and Righteous which is individual toward each believer, as we are His beloved children, Heb 12:5-11; Job 5:17, </a:t>
            </a:r>
            <a:br>
              <a:rPr lang="en-US" sz="4400" dirty="0"/>
            </a:br>
            <a:r>
              <a:rPr lang="en-US" sz="4400" dirty="0"/>
              <a:t>Pro 3:11-12</a:t>
            </a:r>
            <a:r>
              <a:rPr lang="en-US" sz="4800" dirty="0"/>
              <a:t>. </a:t>
            </a:r>
          </a:p>
        </p:txBody>
      </p:sp>
    </p:spTree>
    <p:extLst>
      <p:ext uri="{BB962C8B-B14F-4D97-AF65-F5344CB8AC3E}">
        <p14:creationId xmlns:p14="http://schemas.microsoft.com/office/powerpoint/2010/main" val="4155907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AD484-568E-1065-E12B-B3E54E9A18FA}"/>
              </a:ext>
            </a:extLst>
          </p:cNvPr>
          <p:cNvSpPr>
            <a:spLocks noGrp="1"/>
          </p:cNvSpPr>
          <p:nvPr>
            <p:ph type="title"/>
          </p:nvPr>
        </p:nvSpPr>
        <p:spPr/>
        <p:txBody>
          <a:bodyPr/>
          <a:lstStyle/>
          <a:p>
            <a:r>
              <a:rPr lang="en-US" sz="4400" dirty="0"/>
              <a:t>Pro 3:11My son, do not reject </a:t>
            </a:r>
            <a:br>
              <a:rPr lang="en-US" sz="4400" dirty="0"/>
            </a:br>
            <a:r>
              <a:rPr lang="en-US" sz="4400" dirty="0"/>
              <a:t>the discipline of the LORD   </a:t>
            </a:r>
            <a:br>
              <a:rPr lang="en-US" sz="4400" dirty="0"/>
            </a:br>
            <a:r>
              <a:rPr lang="en-US" sz="4400" dirty="0"/>
              <a:t>or loathe His reproof,</a:t>
            </a:r>
            <a:br>
              <a:rPr lang="en-US" sz="4400" dirty="0"/>
            </a:br>
            <a:br>
              <a:rPr lang="en-US" sz="4400" dirty="0"/>
            </a:br>
            <a:r>
              <a:rPr lang="en-US" sz="4400" dirty="0"/>
              <a:t>Pro 3:12 For whom the LORD loves He reproves,</a:t>
            </a:r>
            <a:br>
              <a:rPr lang="en-US" sz="4400" dirty="0"/>
            </a:br>
            <a:r>
              <a:rPr lang="en-US" sz="4400" dirty="0"/>
              <a:t>even as a father corrects the son in whom he delights. </a:t>
            </a:r>
            <a:br>
              <a:rPr lang="en-US" sz="4400" dirty="0"/>
            </a:br>
            <a:endParaRPr lang="en-US" sz="4400" dirty="0"/>
          </a:p>
        </p:txBody>
      </p:sp>
    </p:spTree>
    <p:extLst>
      <p:ext uri="{BB962C8B-B14F-4D97-AF65-F5344CB8AC3E}">
        <p14:creationId xmlns:p14="http://schemas.microsoft.com/office/powerpoint/2010/main" val="35473130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80D9-7DF6-FE97-F5FA-E0CEC5201245}"/>
              </a:ext>
            </a:extLst>
          </p:cNvPr>
          <p:cNvSpPr>
            <a:spLocks noGrp="1"/>
          </p:cNvSpPr>
          <p:nvPr>
            <p:ph type="title"/>
          </p:nvPr>
        </p:nvSpPr>
        <p:spPr/>
        <p:txBody>
          <a:bodyPr/>
          <a:lstStyle/>
          <a:p>
            <a:r>
              <a:rPr lang="en-US" sz="4000" dirty="0"/>
              <a:t>Discipline - </a:t>
            </a:r>
            <a:r>
              <a:rPr lang="en-US" sz="4000" i="1" dirty="0" err="1"/>
              <a:t>Muwsar</a:t>
            </a:r>
            <a:r>
              <a:rPr lang="en-US" sz="4000" dirty="0"/>
              <a:t> – </a:t>
            </a:r>
            <a:br>
              <a:rPr lang="en-US" sz="4000" dirty="0"/>
            </a:br>
            <a:r>
              <a:rPr lang="en-US" sz="4000" dirty="0"/>
              <a:t>(H4148 moo-</a:t>
            </a:r>
            <a:r>
              <a:rPr lang="en-US" sz="4000" dirty="0" err="1"/>
              <a:t>sawr</a:t>
            </a:r>
            <a:r>
              <a:rPr lang="en-US" sz="4000" dirty="0"/>
              <a:t>’)</a:t>
            </a:r>
            <a:br>
              <a:rPr lang="en-US" sz="4000" dirty="0"/>
            </a:br>
            <a:br>
              <a:rPr lang="en-US" sz="4000" dirty="0"/>
            </a:br>
            <a:r>
              <a:rPr lang="en-US" sz="4000" dirty="0"/>
              <a:t>= chastisement or correction;</a:t>
            </a:r>
            <a:br>
              <a:rPr lang="en-US" sz="4000" dirty="0"/>
            </a:br>
            <a:r>
              <a:rPr lang="en-US" sz="4000" dirty="0"/>
              <a:t>= reproof, warning or instruction.</a:t>
            </a:r>
            <a:br>
              <a:rPr lang="en-US" sz="4000" dirty="0"/>
            </a:br>
            <a:br>
              <a:rPr lang="en-US" sz="4000" dirty="0"/>
            </a:br>
            <a:r>
              <a:rPr lang="en-US" sz="4000" dirty="0"/>
              <a:t>*Used in formative instruction with the goal of shaping character toward covenant fidelity and reverent wisdom rather than mere punishment. </a:t>
            </a:r>
            <a:br>
              <a:rPr lang="en-US" sz="4000" dirty="0"/>
            </a:br>
            <a:endParaRPr lang="en-US" sz="4000" dirty="0"/>
          </a:p>
        </p:txBody>
      </p:sp>
    </p:spTree>
    <p:extLst>
      <p:ext uri="{BB962C8B-B14F-4D97-AF65-F5344CB8AC3E}">
        <p14:creationId xmlns:p14="http://schemas.microsoft.com/office/powerpoint/2010/main" val="3306136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5E0F8-E8DB-1462-8086-BF4B885B69BB}"/>
              </a:ext>
            </a:extLst>
          </p:cNvPr>
          <p:cNvSpPr>
            <a:spLocks noGrp="1"/>
          </p:cNvSpPr>
          <p:nvPr>
            <p:ph type="title"/>
          </p:nvPr>
        </p:nvSpPr>
        <p:spPr/>
        <p:txBody>
          <a:bodyPr/>
          <a:lstStyle/>
          <a:p>
            <a:r>
              <a:rPr lang="en-US" sz="4800" dirty="0"/>
              <a:t>Discipline should always have the target of corrective elements that point back to doctrinal standards; because doctrine is the protector of your soul and always provides a way to the grace policy of God. </a:t>
            </a:r>
          </a:p>
        </p:txBody>
      </p:sp>
    </p:spTree>
    <p:extLst>
      <p:ext uri="{BB962C8B-B14F-4D97-AF65-F5344CB8AC3E}">
        <p14:creationId xmlns:p14="http://schemas.microsoft.com/office/powerpoint/2010/main" val="5982229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7BBEA-CC26-D268-BDDB-71147C713CBE}"/>
              </a:ext>
            </a:extLst>
          </p:cNvPr>
          <p:cNvSpPr>
            <a:spLocks noGrp="1"/>
          </p:cNvSpPr>
          <p:nvPr>
            <p:ph type="title"/>
          </p:nvPr>
        </p:nvSpPr>
        <p:spPr/>
        <p:txBody>
          <a:bodyPr/>
          <a:lstStyle/>
          <a:p>
            <a:r>
              <a:rPr lang="en-US" sz="4800" dirty="0"/>
              <a:t>2 Ti 1:7 For God has not given us a spirit of timidity, but of power and love and discipline. </a:t>
            </a:r>
          </a:p>
        </p:txBody>
      </p:sp>
    </p:spTree>
    <p:extLst>
      <p:ext uri="{BB962C8B-B14F-4D97-AF65-F5344CB8AC3E}">
        <p14:creationId xmlns:p14="http://schemas.microsoft.com/office/powerpoint/2010/main" val="34341662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99440-6B72-398A-A6B9-85A9A95AD3E1}"/>
              </a:ext>
            </a:extLst>
          </p:cNvPr>
          <p:cNvSpPr>
            <a:spLocks noGrp="1"/>
          </p:cNvSpPr>
          <p:nvPr>
            <p:ph type="title"/>
          </p:nvPr>
        </p:nvSpPr>
        <p:spPr/>
        <p:txBody>
          <a:bodyPr/>
          <a:lstStyle/>
          <a:p>
            <a:r>
              <a:rPr lang="en-US" sz="4800" dirty="0"/>
              <a:t>1Jo 4:19 We love, because </a:t>
            </a:r>
            <a:br>
              <a:rPr lang="en-US" sz="4800" dirty="0"/>
            </a:br>
            <a:r>
              <a:rPr lang="en-US" sz="4800" dirty="0"/>
              <a:t>He first loved us. </a:t>
            </a:r>
          </a:p>
        </p:txBody>
      </p:sp>
    </p:spTree>
    <p:extLst>
      <p:ext uri="{BB962C8B-B14F-4D97-AF65-F5344CB8AC3E}">
        <p14:creationId xmlns:p14="http://schemas.microsoft.com/office/powerpoint/2010/main" val="1490170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BA74E-8CB4-C4A3-BFF5-51649DE0188F}"/>
              </a:ext>
            </a:extLst>
          </p:cNvPr>
          <p:cNvSpPr>
            <a:spLocks noGrp="1"/>
          </p:cNvSpPr>
          <p:nvPr>
            <p:ph type="title"/>
          </p:nvPr>
        </p:nvSpPr>
        <p:spPr/>
        <p:txBody>
          <a:bodyPr/>
          <a:lstStyle/>
          <a:p>
            <a:r>
              <a:rPr lang="en-US" sz="4400" dirty="0"/>
              <a:t>Profess your faith boldly and be a witness to the Gospel message, </a:t>
            </a:r>
            <a:br>
              <a:rPr lang="en-US" sz="4400" dirty="0"/>
            </a:br>
            <a:r>
              <a:rPr lang="en-US" sz="4400" dirty="0"/>
              <a:t>be an ambassador of the Lord Jesus Christ representing Him and the heavenly citizenship which </a:t>
            </a:r>
            <a:br>
              <a:rPr lang="en-US" sz="4400" dirty="0"/>
            </a:br>
            <a:r>
              <a:rPr lang="en-US" sz="4400" dirty="0"/>
              <a:t>you belong to. </a:t>
            </a:r>
          </a:p>
        </p:txBody>
      </p:sp>
    </p:spTree>
    <p:extLst>
      <p:ext uri="{BB962C8B-B14F-4D97-AF65-F5344CB8AC3E}">
        <p14:creationId xmlns:p14="http://schemas.microsoft.com/office/powerpoint/2010/main" val="4225869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DA2FC-6FA0-1762-6029-DF77BEE8B90A}"/>
              </a:ext>
            </a:extLst>
          </p:cNvPr>
          <p:cNvSpPr>
            <a:spLocks noGrp="1"/>
          </p:cNvSpPr>
          <p:nvPr>
            <p:ph type="title"/>
          </p:nvPr>
        </p:nvSpPr>
        <p:spPr/>
        <p:txBody>
          <a:bodyPr/>
          <a:lstStyle/>
          <a:p>
            <a:r>
              <a:rPr lang="en-US" sz="4400" dirty="0"/>
              <a:t>Principle - Our love for God is always in response to His love for us; He initiates, we are to respond. </a:t>
            </a:r>
            <a:br>
              <a:rPr lang="en-US" sz="4400" dirty="0"/>
            </a:br>
            <a:r>
              <a:rPr lang="en-US" sz="4400" dirty="0"/>
              <a:t>We never have to draw God to us; He draws us to Himself, </a:t>
            </a:r>
            <a:br>
              <a:rPr lang="en-US" sz="4400" dirty="0"/>
            </a:br>
            <a:r>
              <a:rPr lang="en-US" sz="4400" dirty="0"/>
              <a:t>John 6:44,70,12:32, 15:16; </a:t>
            </a:r>
            <a:br>
              <a:rPr lang="en-US" sz="4400" dirty="0"/>
            </a:br>
            <a:r>
              <a:rPr lang="en-US" sz="4400" dirty="0"/>
              <a:t>Heb 4:16, 7:25; Rev 3:20. </a:t>
            </a:r>
          </a:p>
        </p:txBody>
      </p:sp>
    </p:spTree>
    <p:extLst>
      <p:ext uri="{BB962C8B-B14F-4D97-AF65-F5344CB8AC3E}">
        <p14:creationId xmlns:p14="http://schemas.microsoft.com/office/powerpoint/2010/main" val="6643097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609BC-CA1E-2DE4-02C9-A2010917B745}"/>
              </a:ext>
            </a:extLst>
          </p:cNvPr>
          <p:cNvSpPr>
            <a:spLocks noGrp="1"/>
          </p:cNvSpPr>
          <p:nvPr>
            <p:ph type="title"/>
          </p:nvPr>
        </p:nvSpPr>
        <p:spPr/>
        <p:txBody>
          <a:bodyPr/>
          <a:lstStyle/>
          <a:p>
            <a:r>
              <a:rPr lang="en-US" sz="4800" dirty="0"/>
              <a:t>1Jo 4:20 If someone says, </a:t>
            </a:r>
            <a:br>
              <a:rPr lang="en-US" sz="4800" dirty="0"/>
            </a:br>
            <a:r>
              <a:rPr lang="en-US" sz="4800" dirty="0"/>
              <a:t>“I love God,” and hates his brother, he is a liar; for the one who does not love his brother whom he has seen, cannot love God whom he has not seen.</a:t>
            </a:r>
          </a:p>
        </p:txBody>
      </p:sp>
    </p:spTree>
    <p:extLst>
      <p:ext uri="{BB962C8B-B14F-4D97-AF65-F5344CB8AC3E}">
        <p14:creationId xmlns:p14="http://schemas.microsoft.com/office/powerpoint/2010/main" val="3642098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0FB0E-508E-5284-FEC1-82756B07BFF5}"/>
              </a:ext>
            </a:extLst>
          </p:cNvPr>
          <p:cNvSpPr>
            <a:spLocks noGrp="1"/>
          </p:cNvSpPr>
          <p:nvPr>
            <p:ph type="title"/>
          </p:nvPr>
        </p:nvSpPr>
        <p:spPr/>
        <p:txBody>
          <a:bodyPr/>
          <a:lstStyle/>
          <a:p>
            <a:r>
              <a:rPr lang="en-US" sz="4400" dirty="0"/>
              <a:t>John 13:35 By this all men will know that you are My disciples, if you have love for one another.” </a:t>
            </a:r>
          </a:p>
        </p:txBody>
      </p:sp>
    </p:spTree>
    <p:extLst>
      <p:ext uri="{BB962C8B-B14F-4D97-AF65-F5344CB8AC3E}">
        <p14:creationId xmlns:p14="http://schemas.microsoft.com/office/powerpoint/2010/main" val="153095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7F4D5-02C0-96E8-FB9F-6B513C55C492}"/>
              </a:ext>
            </a:extLst>
          </p:cNvPr>
          <p:cNvSpPr>
            <a:spLocks noGrp="1"/>
          </p:cNvSpPr>
          <p:nvPr>
            <p:ph type="title"/>
          </p:nvPr>
        </p:nvSpPr>
        <p:spPr/>
        <p:txBody>
          <a:bodyPr/>
          <a:lstStyle/>
          <a:p>
            <a:r>
              <a:rPr lang="en-US" sz="4400" dirty="0"/>
              <a:t>Your motivational virtue is directed toward personal love for God which becomes the functional basis for impersonal love, toward all believers first, then others. </a:t>
            </a:r>
          </a:p>
        </p:txBody>
      </p:sp>
    </p:spTree>
    <p:extLst>
      <p:ext uri="{BB962C8B-B14F-4D97-AF65-F5344CB8AC3E}">
        <p14:creationId xmlns:p14="http://schemas.microsoft.com/office/powerpoint/2010/main" val="3521402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9DB26-5388-D24F-10B9-188A15D58D12}"/>
              </a:ext>
            </a:extLst>
          </p:cNvPr>
          <p:cNvSpPr>
            <a:spLocks noGrp="1"/>
          </p:cNvSpPr>
          <p:nvPr>
            <p:ph type="title"/>
          </p:nvPr>
        </p:nvSpPr>
        <p:spPr/>
        <p:txBody>
          <a:bodyPr/>
          <a:lstStyle/>
          <a:p>
            <a:r>
              <a:rPr lang="en-US" sz="4400" dirty="0"/>
              <a:t>Psalm 56:4 In God, whose word </a:t>
            </a:r>
            <a:br>
              <a:rPr lang="en-US" sz="4400" dirty="0"/>
            </a:br>
            <a:r>
              <a:rPr lang="en-US" sz="4400" dirty="0"/>
              <a:t>I praise, In God I have put my trust; I shall not be afraid. </a:t>
            </a:r>
            <a:br>
              <a:rPr lang="en-US" sz="4400" dirty="0"/>
            </a:br>
            <a:r>
              <a:rPr lang="en-US" sz="4400" dirty="0"/>
              <a:t>What can mere man do to me?</a:t>
            </a:r>
          </a:p>
        </p:txBody>
      </p:sp>
    </p:spTree>
    <p:extLst>
      <p:ext uri="{BB962C8B-B14F-4D97-AF65-F5344CB8AC3E}">
        <p14:creationId xmlns:p14="http://schemas.microsoft.com/office/powerpoint/2010/main" val="19096846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1230E-3491-529B-BE74-AAFCE7751A5D}"/>
              </a:ext>
            </a:extLst>
          </p:cNvPr>
          <p:cNvSpPr>
            <a:spLocks noGrp="1"/>
          </p:cNvSpPr>
          <p:nvPr>
            <p:ph type="title"/>
          </p:nvPr>
        </p:nvSpPr>
        <p:spPr/>
        <p:txBody>
          <a:bodyPr/>
          <a:lstStyle/>
          <a:p>
            <a:r>
              <a:rPr lang="en-US" sz="4000" dirty="0"/>
              <a:t>“a lair he is” </a:t>
            </a:r>
            <a:r>
              <a:rPr lang="en-US" sz="3600" dirty="0"/>
              <a:t>- </a:t>
            </a:r>
            <a:r>
              <a:rPr lang="en-US" sz="3600" i="1" dirty="0" err="1"/>
              <a:t>pseustés</a:t>
            </a:r>
            <a:r>
              <a:rPr lang="en-US" sz="3600" i="1" dirty="0"/>
              <a:t>  </a:t>
            </a:r>
            <a:r>
              <a:rPr lang="en-US" sz="3600" i="1" dirty="0" err="1"/>
              <a:t>estin</a:t>
            </a:r>
            <a:r>
              <a:rPr lang="en-US" sz="3600" i="1" dirty="0"/>
              <a:t> </a:t>
            </a:r>
            <a:r>
              <a:rPr lang="en-US" sz="3600" dirty="0"/>
              <a:t>[from </a:t>
            </a:r>
            <a:r>
              <a:rPr lang="en-US" sz="3600" dirty="0" err="1"/>
              <a:t>eimi</a:t>
            </a:r>
            <a:r>
              <a:rPr lang="en-US" sz="3600" dirty="0"/>
              <a:t>] </a:t>
            </a:r>
            <a:br>
              <a:rPr lang="en-US" sz="3600" dirty="0"/>
            </a:br>
            <a:r>
              <a:rPr lang="en-US" sz="3600" dirty="0"/>
              <a:t>(G5583 &amp;G1510) (</a:t>
            </a:r>
            <a:r>
              <a:rPr lang="en-US" sz="3600" dirty="0" err="1"/>
              <a:t>psyoos-tace</a:t>
            </a:r>
            <a:r>
              <a:rPr lang="en-US" sz="3600" dirty="0"/>
              <a:t>' es -TEN)</a:t>
            </a:r>
            <a:br>
              <a:rPr lang="en-US" sz="3600" dirty="0"/>
            </a:br>
            <a:br>
              <a:rPr lang="en-US" sz="3600" dirty="0"/>
            </a:br>
            <a:r>
              <a:rPr lang="en-US" sz="3600" i="1" dirty="0" err="1"/>
              <a:t>Pseustés</a:t>
            </a:r>
            <a:r>
              <a:rPr lang="en-US" sz="3600" dirty="0"/>
              <a:t> = a person who falsifies, misrepresents, lair.</a:t>
            </a:r>
            <a:br>
              <a:rPr lang="en-US" sz="3600" dirty="0"/>
            </a:br>
            <a:r>
              <a:rPr lang="en-US" sz="3600" i="1" dirty="0"/>
              <a:t>Estin</a:t>
            </a:r>
            <a:r>
              <a:rPr lang="en-US" sz="3600" dirty="0"/>
              <a:t> = have been, was, (emphatic) I exist.</a:t>
            </a:r>
            <a:br>
              <a:rPr lang="en-US" sz="3600" dirty="0"/>
            </a:br>
            <a:br>
              <a:rPr lang="en-US" sz="3600" dirty="0"/>
            </a:br>
            <a:r>
              <a:rPr lang="en-US" sz="3600" dirty="0"/>
              <a:t>Translated – </a:t>
            </a:r>
            <a:r>
              <a:rPr lang="en-US" sz="3600" i="1" dirty="0"/>
              <a:t>pa</a:t>
            </a:r>
            <a:r>
              <a:rPr lang="en-US" sz="3600" dirty="0"/>
              <a:t> -“one who is and keeps lying”</a:t>
            </a:r>
            <a:br>
              <a:rPr lang="en-US" sz="3600" dirty="0"/>
            </a:br>
            <a:r>
              <a:rPr lang="en-US" sz="3600" i="1" dirty="0"/>
              <a:t>Ind</a:t>
            </a:r>
            <a:r>
              <a:rPr lang="en-US" sz="3600" dirty="0"/>
              <a:t> – “has no virtue without motivation virtue” </a:t>
            </a:r>
            <a:br>
              <a:rPr lang="en-US" sz="4000" dirty="0"/>
            </a:br>
            <a:endParaRPr lang="en-US" sz="4000" dirty="0"/>
          </a:p>
        </p:txBody>
      </p:sp>
    </p:spTree>
    <p:extLst>
      <p:ext uri="{BB962C8B-B14F-4D97-AF65-F5344CB8AC3E}">
        <p14:creationId xmlns:p14="http://schemas.microsoft.com/office/powerpoint/2010/main" val="3030967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C602D-DB3C-C6D4-0239-6E8EB0FD244D}"/>
              </a:ext>
            </a:extLst>
          </p:cNvPr>
          <p:cNvSpPr>
            <a:spLocks noGrp="1"/>
          </p:cNvSpPr>
          <p:nvPr>
            <p:ph type="title"/>
          </p:nvPr>
        </p:nvSpPr>
        <p:spPr/>
        <p:txBody>
          <a:bodyPr/>
          <a:lstStyle/>
          <a:p>
            <a:r>
              <a:rPr lang="en-US" sz="4400" dirty="0"/>
              <a:t>1Jo 4:21 And this commandment we have from Him, </a:t>
            </a:r>
            <a:br>
              <a:rPr lang="en-US" sz="4400" dirty="0"/>
            </a:br>
            <a:r>
              <a:rPr lang="en-US" sz="4400" dirty="0"/>
              <a:t>that the one who loves God </a:t>
            </a:r>
            <a:br>
              <a:rPr lang="en-US" sz="4400" dirty="0"/>
            </a:br>
            <a:r>
              <a:rPr lang="en-US" sz="4400" dirty="0"/>
              <a:t>should love his brother also. </a:t>
            </a:r>
          </a:p>
        </p:txBody>
      </p:sp>
    </p:spTree>
    <p:extLst>
      <p:ext uri="{BB962C8B-B14F-4D97-AF65-F5344CB8AC3E}">
        <p14:creationId xmlns:p14="http://schemas.microsoft.com/office/powerpoint/2010/main" val="24720698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1057E-7DF7-6F5D-F7DF-056CB9CB4F96}"/>
              </a:ext>
            </a:extLst>
          </p:cNvPr>
          <p:cNvSpPr>
            <a:spLocks noGrp="1"/>
          </p:cNvSpPr>
          <p:nvPr>
            <p:ph type="title"/>
          </p:nvPr>
        </p:nvSpPr>
        <p:spPr/>
        <p:txBody>
          <a:bodyPr/>
          <a:lstStyle/>
          <a:p>
            <a:r>
              <a:rPr lang="en-US" sz="4000" dirty="0"/>
              <a:t>Mat 5:23 Therefore if you bring your gift to the altar, and there remember that your brother has something against you</a:t>
            </a:r>
            <a:r>
              <a:rPr lang="en-US" sz="4000"/>
              <a:t>, </a:t>
            </a:r>
            <a:br>
              <a:rPr lang="en-US" sz="4000"/>
            </a:br>
            <a:br>
              <a:rPr lang="en-US" sz="4000" dirty="0"/>
            </a:br>
            <a:r>
              <a:rPr lang="en-US" sz="4000" dirty="0"/>
              <a:t>Mat 5:24 leave your gift there before the altar, and go your way. First be reconciled to your brother, and then come and offer your gift. </a:t>
            </a:r>
            <a:br>
              <a:rPr lang="en-US" sz="4000" dirty="0"/>
            </a:br>
            <a:endParaRPr lang="en-US" sz="4000" dirty="0"/>
          </a:p>
        </p:txBody>
      </p:sp>
    </p:spTree>
    <p:extLst>
      <p:ext uri="{BB962C8B-B14F-4D97-AF65-F5344CB8AC3E}">
        <p14:creationId xmlns:p14="http://schemas.microsoft.com/office/powerpoint/2010/main" val="30292960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16CE3-19C6-73E5-0F44-233B043CE724}"/>
              </a:ext>
            </a:extLst>
          </p:cNvPr>
          <p:cNvSpPr>
            <a:spLocks noGrp="1"/>
          </p:cNvSpPr>
          <p:nvPr>
            <p:ph type="title"/>
          </p:nvPr>
        </p:nvSpPr>
        <p:spPr/>
        <p:txBody>
          <a:bodyPr/>
          <a:lstStyle/>
          <a:p>
            <a:r>
              <a:rPr lang="en-US" sz="4400" dirty="0"/>
              <a:t>Agapē = a self-giving divine love which emanates from God and is to be reflected in believers; </a:t>
            </a:r>
            <a:br>
              <a:rPr lang="en-US" sz="4400" dirty="0"/>
            </a:br>
            <a:br>
              <a:rPr lang="en-US" sz="4400" dirty="0"/>
            </a:br>
            <a:r>
              <a:rPr lang="en-US" sz="4400" dirty="0"/>
              <a:t>= an impersonal love that is concern for others rather than self and should govern over the practices of all spiritual gifts within the positive believer. </a:t>
            </a:r>
            <a:br>
              <a:rPr lang="en-US" sz="4400" dirty="0"/>
            </a:br>
            <a:endParaRPr lang="en-US" sz="4400" dirty="0"/>
          </a:p>
        </p:txBody>
      </p:sp>
    </p:spTree>
    <p:extLst>
      <p:ext uri="{BB962C8B-B14F-4D97-AF65-F5344CB8AC3E}">
        <p14:creationId xmlns:p14="http://schemas.microsoft.com/office/powerpoint/2010/main" val="17981126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E4613-7366-13E6-3668-B785D56F51CB}"/>
              </a:ext>
            </a:extLst>
          </p:cNvPr>
          <p:cNvSpPr>
            <a:spLocks noGrp="1"/>
          </p:cNvSpPr>
          <p:nvPr>
            <p:ph type="title"/>
          </p:nvPr>
        </p:nvSpPr>
        <p:spPr/>
        <p:txBody>
          <a:bodyPr/>
          <a:lstStyle/>
          <a:p>
            <a:r>
              <a:rPr lang="en-US" dirty="0"/>
              <a:t>Parking Code for Lot Across the Street is</a:t>
            </a:r>
            <a:br>
              <a:rPr lang="en-US" dirty="0"/>
            </a:br>
            <a:r>
              <a:rPr lang="en-US" dirty="0"/>
              <a:t>9000</a:t>
            </a:r>
            <a:br>
              <a:rPr lang="en-US" dirty="0"/>
            </a:br>
            <a:r>
              <a:rPr lang="en-US" dirty="0"/>
              <a:t>(</a:t>
            </a:r>
            <a:r>
              <a:rPr lang="en-US" sz="4400" dirty="0"/>
              <a:t>also available are some in the bank parking lot)</a:t>
            </a:r>
            <a:br>
              <a:rPr lang="en-US" dirty="0"/>
            </a:br>
            <a:r>
              <a:rPr lang="en-US" sz="4800" dirty="0"/>
              <a:t>* please </a:t>
            </a:r>
            <a:r>
              <a:rPr lang="en-US" sz="4800" u="sng" dirty="0"/>
              <a:t>do not </a:t>
            </a:r>
            <a:r>
              <a:rPr lang="en-US" sz="4800" dirty="0"/>
              <a:t>park on the left side of Troy Street,</a:t>
            </a:r>
            <a:br>
              <a:rPr lang="en-US" sz="4800" dirty="0"/>
            </a:br>
            <a:r>
              <a:rPr lang="en-US" sz="4800" dirty="0"/>
              <a:t>EMS and Fire only!</a:t>
            </a:r>
          </a:p>
        </p:txBody>
      </p:sp>
    </p:spTree>
    <p:extLst>
      <p:ext uri="{BB962C8B-B14F-4D97-AF65-F5344CB8AC3E}">
        <p14:creationId xmlns:p14="http://schemas.microsoft.com/office/powerpoint/2010/main" val="3383769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E9B25-07C9-333A-032E-6BF800A30B49}"/>
              </a:ext>
            </a:extLst>
          </p:cNvPr>
          <p:cNvSpPr>
            <a:spLocks noGrp="1"/>
          </p:cNvSpPr>
          <p:nvPr>
            <p:ph type="title"/>
          </p:nvPr>
        </p:nvSpPr>
        <p:spPr/>
        <p:txBody>
          <a:bodyPr/>
          <a:lstStyle/>
          <a:p>
            <a:r>
              <a:rPr lang="en-US" sz="4400" dirty="0"/>
              <a:t>The 3 Categories in the Divine Love of God</a:t>
            </a:r>
            <a:br>
              <a:rPr lang="en-US" sz="4400" dirty="0"/>
            </a:br>
            <a:r>
              <a:rPr lang="en-US" sz="4000" dirty="0"/>
              <a:t>1. Divine Personal love, Eph 1:5, 2:4,7,10.</a:t>
            </a:r>
            <a:br>
              <a:rPr lang="en-US" sz="4000" dirty="0"/>
            </a:br>
            <a:r>
              <a:rPr lang="en-US" sz="4000" dirty="0"/>
              <a:t>2. Divine Impersonal love, </a:t>
            </a:r>
            <a:br>
              <a:rPr lang="en-US" sz="4000" dirty="0"/>
            </a:br>
            <a:r>
              <a:rPr lang="en-US" sz="4000" dirty="0"/>
              <a:t>John 3:16, 1Jo 4:7-12, 15-21.</a:t>
            </a:r>
            <a:br>
              <a:rPr lang="en-US" sz="4000" dirty="0"/>
            </a:br>
            <a:br>
              <a:rPr lang="en-US" sz="4000" dirty="0"/>
            </a:br>
            <a:r>
              <a:rPr lang="en-US" sz="4000" dirty="0"/>
              <a:t>3. Divine Self-Esteem, that comes from His essence.</a:t>
            </a:r>
            <a:br>
              <a:rPr lang="en-US" sz="4400" dirty="0"/>
            </a:br>
            <a:endParaRPr lang="en-US" sz="4400" dirty="0"/>
          </a:p>
        </p:txBody>
      </p:sp>
    </p:spTree>
    <p:extLst>
      <p:ext uri="{BB962C8B-B14F-4D97-AF65-F5344CB8AC3E}">
        <p14:creationId xmlns:p14="http://schemas.microsoft.com/office/powerpoint/2010/main" val="391533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6EA79-4287-1A9F-53B1-9986472AAD96}"/>
              </a:ext>
            </a:extLst>
          </p:cNvPr>
          <p:cNvSpPr>
            <a:spLocks noGrp="1"/>
          </p:cNvSpPr>
          <p:nvPr>
            <p:ph type="title"/>
          </p:nvPr>
        </p:nvSpPr>
        <p:spPr/>
        <p:txBody>
          <a:bodyPr/>
          <a:lstStyle/>
          <a:p>
            <a:r>
              <a:rPr lang="en-US" sz="4400" dirty="0"/>
              <a:t>Royal Family Honor Code – </a:t>
            </a:r>
            <a:br>
              <a:rPr lang="en-US" sz="4400" dirty="0"/>
            </a:br>
            <a:r>
              <a:rPr lang="en-US" sz="4400" dirty="0"/>
              <a:t>which is the Church-Age Believer’s ability and duty to live the Christian way of life under the PPOG in spiritual royalty</a:t>
            </a:r>
            <a:br>
              <a:rPr lang="en-US" sz="4400" dirty="0"/>
            </a:br>
            <a:r>
              <a:rPr lang="en-US" sz="4400" dirty="0"/>
              <a:t>= Christian Integrity, Rom 12-16. </a:t>
            </a:r>
          </a:p>
        </p:txBody>
      </p:sp>
    </p:spTree>
    <p:extLst>
      <p:ext uri="{BB962C8B-B14F-4D97-AF65-F5344CB8AC3E}">
        <p14:creationId xmlns:p14="http://schemas.microsoft.com/office/powerpoint/2010/main" val="2881842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A0188-094F-25E5-3A24-E1A5A7D97E30}"/>
              </a:ext>
            </a:extLst>
          </p:cNvPr>
          <p:cNvSpPr>
            <a:spLocks noGrp="1"/>
          </p:cNvSpPr>
          <p:nvPr>
            <p:ph type="title"/>
          </p:nvPr>
        </p:nvSpPr>
        <p:spPr/>
        <p:txBody>
          <a:bodyPr/>
          <a:lstStyle/>
          <a:p>
            <a:r>
              <a:rPr lang="en-US" sz="4400" dirty="0"/>
              <a:t>1Pe 2:13 Submit yourselves for the Lord’s sake to every human institution, whether to a king as the one in authority, </a:t>
            </a:r>
            <a:br>
              <a:rPr lang="en-US" sz="4400" dirty="0"/>
            </a:br>
            <a:br>
              <a:rPr lang="en-US" sz="4400" dirty="0"/>
            </a:br>
            <a:r>
              <a:rPr lang="en-US" sz="4400" dirty="0"/>
              <a:t>1Pe 2:14 or to governors as sent by him for the punishment of evildoers and the praise of those who do right. </a:t>
            </a:r>
            <a:br>
              <a:rPr lang="en-US" sz="4400" dirty="0"/>
            </a:br>
            <a:endParaRPr lang="en-US" sz="4400" dirty="0"/>
          </a:p>
        </p:txBody>
      </p:sp>
    </p:spTree>
    <p:extLst>
      <p:ext uri="{BB962C8B-B14F-4D97-AF65-F5344CB8AC3E}">
        <p14:creationId xmlns:p14="http://schemas.microsoft.com/office/powerpoint/2010/main" val="1283300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ABF3A-BA34-9449-EA2E-618ECF5CA5B7}"/>
              </a:ext>
            </a:extLst>
          </p:cNvPr>
          <p:cNvSpPr>
            <a:spLocks noGrp="1"/>
          </p:cNvSpPr>
          <p:nvPr>
            <p:ph type="title"/>
          </p:nvPr>
        </p:nvSpPr>
        <p:spPr/>
        <p:txBody>
          <a:bodyPr/>
          <a:lstStyle/>
          <a:p>
            <a:r>
              <a:rPr lang="en-US" sz="4800" dirty="0"/>
              <a:t>1Pe 2:19 For this finds favor, </a:t>
            </a:r>
            <a:br>
              <a:rPr lang="en-US" sz="4800" dirty="0"/>
            </a:br>
            <a:r>
              <a:rPr lang="en-US" sz="4800" dirty="0"/>
              <a:t>if for the sake of conscience toward God a person </a:t>
            </a:r>
            <a:br>
              <a:rPr lang="en-US" sz="4800" dirty="0"/>
            </a:br>
            <a:r>
              <a:rPr lang="en-US" sz="4800" dirty="0"/>
              <a:t>bears up under sorrows when </a:t>
            </a:r>
            <a:br>
              <a:rPr lang="en-US" sz="4800" dirty="0"/>
            </a:br>
            <a:r>
              <a:rPr lang="en-US" sz="4800" dirty="0"/>
              <a:t>suffering unjustly. </a:t>
            </a:r>
          </a:p>
        </p:txBody>
      </p:sp>
    </p:spTree>
    <p:extLst>
      <p:ext uri="{BB962C8B-B14F-4D97-AF65-F5344CB8AC3E}">
        <p14:creationId xmlns:p14="http://schemas.microsoft.com/office/powerpoint/2010/main" val="1103557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DD04A-9B2F-2E09-65BA-75CE481E31C0}"/>
              </a:ext>
            </a:extLst>
          </p:cNvPr>
          <p:cNvSpPr>
            <a:spLocks noGrp="1"/>
          </p:cNvSpPr>
          <p:nvPr>
            <p:ph type="title"/>
          </p:nvPr>
        </p:nvSpPr>
        <p:spPr/>
        <p:txBody>
          <a:bodyPr/>
          <a:lstStyle/>
          <a:p>
            <a:r>
              <a:rPr lang="en-US" sz="4800" dirty="0"/>
              <a:t>Rom 13:1 Every person is to </a:t>
            </a:r>
            <a:br>
              <a:rPr lang="en-US" sz="4800" dirty="0"/>
            </a:br>
            <a:r>
              <a:rPr lang="en-US" sz="4800" dirty="0"/>
              <a:t>be in subjection to the governing authorities. </a:t>
            </a:r>
            <a:br>
              <a:rPr lang="en-US" sz="4800" dirty="0"/>
            </a:br>
            <a:r>
              <a:rPr lang="en-US" sz="4800" dirty="0"/>
              <a:t>For there is no authority </a:t>
            </a:r>
            <a:br>
              <a:rPr lang="en-US" sz="4800" dirty="0"/>
            </a:br>
            <a:r>
              <a:rPr lang="en-US" sz="4800" dirty="0"/>
              <a:t>except from God, </a:t>
            </a:r>
            <a:br>
              <a:rPr lang="en-US" sz="4800" dirty="0"/>
            </a:br>
            <a:r>
              <a:rPr lang="en-US" sz="4800" dirty="0"/>
              <a:t>and those which exist are established by God. </a:t>
            </a:r>
          </a:p>
        </p:txBody>
      </p:sp>
    </p:spTree>
    <p:extLst>
      <p:ext uri="{BB962C8B-B14F-4D97-AF65-F5344CB8AC3E}">
        <p14:creationId xmlns:p14="http://schemas.microsoft.com/office/powerpoint/2010/main" val="154217968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2023</TotalTime>
  <Words>1523</Words>
  <Application>Microsoft Office PowerPoint</Application>
  <PresentationFormat>On-screen Show (4:3)</PresentationFormat>
  <Paragraphs>40</Paragraphs>
  <Slides>40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039  Understanding the Divine Love Complex –  Impersonal Love of God is Perfected in Spiritual Mature Believers.  Pastor Jason Kauranen Sunday November 16, 2025</vt:lpstr>
      <vt:lpstr>Rebound - 1John 1:9 states,   “ If we confess our sins,  He is faithful and righteous to forgive us our sins and to cleanse us from all unrighteousness”. </vt:lpstr>
      <vt:lpstr>Agapē = a self-giving divine love which emanates from God and is to be reflected in believers;   = an impersonal love that is concern for others rather than self and should govern over the practices of all spiritual gifts within the positive believer.  </vt:lpstr>
      <vt:lpstr>The 3 Categories in the Divine Love of God 1. Divine Personal love, Eph 1:5, 2:4,7,10. 2. Divine Impersonal love,  John 3:16, 1Jo 4:7-12, 15-21.  3. Divine Self-Esteem, that comes from His essence. </vt:lpstr>
      <vt:lpstr>Royal Family Honor Code –  which is the Church-Age Believer’s ability and duty to live the Christian way of life under the PPOG in spiritual royalty = Christian Integrity, Rom 12-16. </vt:lpstr>
      <vt:lpstr>1Pe 2:13 Submit yourselves for the Lord’s sake to every human institution, whether to a king as the one in authority,   1Pe 2:14 or to governors as sent by him for the punishment of evildoers and the praise of those who do right.  </vt:lpstr>
      <vt:lpstr>1Pe 2:19 For this finds favor,  if for the sake of conscience toward God a person  bears up under sorrows when  suffering unjustly. </vt:lpstr>
      <vt:lpstr>Rom 13:1 Every person is to  be in subjection to the governing authorities.  For there is no authority  except from God,  and those which exist are established by God. </vt:lpstr>
      <vt:lpstr>Rom 13:7 Render to all what is due them: tax to whom tax is due; custom to whom custom;  fear to whom fear;  honor to whom honor. </vt:lpstr>
      <vt:lpstr>Rom 13:8 Owe nothing  to anyone except to love one another; for he who loves his neighbor has fulfilled the law. </vt:lpstr>
      <vt:lpstr>Rom 13:10 Love does no wrong to a neighbor; therefore, love is the fulfillment of the law. </vt:lpstr>
      <vt:lpstr>1Jo 4:17 By this,  love is perfected with us,  so that we may have confidence in the day of judgment; because as He is, so also are we in this world. </vt:lpstr>
      <vt:lpstr>‘Perfected’ – teleioó –  (G5048 tel-i-O'-o)  = be made perfect or accomplished;   = finished or fulfilled; reaching an end stage as working through a whole process. </vt:lpstr>
      <vt:lpstr>‘Confidence’ – parrésia –  (G3953 par-rhay-see'-ah)  = a boldness or freedom in speech, bluntness, frankness = leaving a witness that something deserves to be remembered by or resolved The unmistakable freedom to speak, act, and approach without fear; whether before people or before God. </vt:lpstr>
      <vt:lpstr>Mat 5:48 Therefore you are  to be perfect, as your heavenly Father is perfect. </vt:lpstr>
      <vt:lpstr>1Jo 4:18 There is no fear in love; but perfect love casts out fear, because fear involves punishment, and the one who fears is not perfected in love. </vt:lpstr>
      <vt:lpstr> 1Jo 4:19 We love, because He first loved us. </vt:lpstr>
      <vt:lpstr>1Jo 4:20 If someone says,  “I love God,” and hates his brother, he is a liar; for the one who does not love his brother whom he has seen, cannot love God whom he has not seen. </vt:lpstr>
      <vt:lpstr>1Jo 4:21 And this commandment we have  from Him, that the one who loves God should love  his brother also.</vt:lpstr>
      <vt:lpstr>1Jo 4:18 There is no fear in love; but perfect love casts out fear, because fear involves punishment, and the one who fears is not perfected in love. </vt:lpstr>
      <vt:lpstr>Fear – phobos - (G5401 fob'-os)  = feelings of emotional dread or terror  = withdrawal, fleeing because of feeling inadequate. = to avoid because of dread (fright), separated from.  = intimidated by sense of awe and respect.  </vt:lpstr>
      <vt:lpstr>Self-induced misery and divine discipline are the two sources of God’s punishment.    Neglect of responsibility results in the negative consequences of your negative volition.  </vt:lpstr>
      <vt:lpstr>Principle - God’s discipline is designed from His divine love for good. This must meet the demands of His Justice and Righteous which is individual toward each believer, as we are His beloved children, Heb 12:5-11; Job 5:17,  Pro 3:11-12. </vt:lpstr>
      <vt:lpstr>Pro 3:11My son, do not reject  the discipline of the LORD    or loathe His reproof,  Pro 3:12 For whom the LORD loves He reproves, even as a father corrects the son in whom he delights.  </vt:lpstr>
      <vt:lpstr>Discipline - Muwsar –  (H4148 moo-sawr’)  = chastisement or correction; = reproof, warning or instruction.  *Used in formative instruction with the goal of shaping character toward covenant fidelity and reverent wisdom rather than mere punishment.  </vt:lpstr>
      <vt:lpstr>Discipline should always have the target of corrective elements that point back to doctrinal standards; because doctrine is the protector of your soul and always provides a way to the grace policy of God. </vt:lpstr>
      <vt:lpstr>2 Ti 1:7 For God has not given us a spirit of timidity, but of power and love and discipline. </vt:lpstr>
      <vt:lpstr>1Jo 4:19 We love, because  He first loved us. </vt:lpstr>
      <vt:lpstr>Profess your faith boldly and be a witness to the Gospel message,  be an ambassador of the Lord Jesus Christ representing Him and the heavenly citizenship which  you belong to. </vt:lpstr>
      <vt:lpstr>Principle - Our love for God is always in response to His love for us; He initiates, we are to respond.  We never have to draw God to us; He draws us to Himself,  John 6:44,70,12:32, 15:16;  Heb 4:16, 7:25; Rev 3:20. </vt:lpstr>
      <vt:lpstr>1Jo 4:20 If someone says,  “I love God,” and hates his brother, he is a liar; for the one who does not love his brother whom he has seen, cannot love God whom he has not seen.</vt:lpstr>
      <vt:lpstr>John 13:35 By this all men will know that you are My disciples, if you have love for one another.” </vt:lpstr>
      <vt:lpstr>Your motivational virtue is directed toward personal love for God which becomes the functional basis for impersonal love, toward all believers first, then others. </vt:lpstr>
      <vt:lpstr>Psalm 56:4 In God, whose word  I praise, In God I have put my trust; I shall not be afraid.  What can mere man do to me?</vt:lpstr>
      <vt:lpstr>“a lair he is” - pseustés  estin [from eimi]  (G5583 &amp;G1510) (psyoos-tace' es -TEN)  Pseustés = a person who falsifies, misrepresents, lair. Estin = have been, was, (emphatic) I exist.  Translated – pa -“one who is and keeps lying” Ind – “has no virtue without motivation virtue”  </vt:lpstr>
      <vt:lpstr>1Jo 4:21 And this commandment we have from Him,  that the one who loves God  should love his brother also. </vt:lpstr>
      <vt:lpstr>Mat 5:23 Therefore if you bring your gift to the altar, and there remember that your brother has something against you,   Mat 5:24 leave your gift there before the altar, and go your way. First be reconciled to your brother, and then come and offer your gift.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lpstr>Parking Code for Lot Across the Street is 9000 (also available are some in the bank parking lot) * please do not park on the left side of Troy Street, EMS and Fire only!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2025-11-16T04:47:26Z</dcterms:modified>
</cp:coreProperties>
</file>