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3"/>
  </p:notesMasterIdLst>
  <p:sldIdLst>
    <p:sldId id="295" r:id="rId2"/>
    <p:sldId id="256" r:id="rId3"/>
    <p:sldId id="294" r:id="rId4"/>
    <p:sldId id="319" r:id="rId5"/>
    <p:sldId id="296" r:id="rId6"/>
    <p:sldId id="297" r:id="rId7"/>
    <p:sldId id="257" r:id="rId8"/>
    <p:sldId id="314" r:id="rId9"/>
    <p:sldId id="298" r:id="rId10"/>
    <p:sldId id="315" r:id="rId11"/>
    <p:sldId id="299" r:id="rId12"/>
    <p:sldId id="300" r:id="rId13"/>
    <p:sldId id="271" r:id="rId14"/>
    <p:sldId id="273" r:id="rId15"/>
    <p:sldId id="277" r:id="rId16"/>
    <p:sldId id="284" r:id="rId17"/>
    <p:sldId id="283" r:id="rId18"/>
    <p:sldId id="285" r:id="rId19"/>
    <p:sldId id="286" r:id="rId20"/>
    <p:sldId id="287" r:id="rId21"/>
    <p:sldId id="316" r:id="rId22"/>
    <p:sldId id="317" r:id="rId23"/>
    <p:sldId id="318" r:id="rId24"/>
    <p:sldId id="288" r:id="rId25"/>
    <p:sldId id="289" r:id="rId26"/>
    <p:sldId id="303" r:id="rId27"/>
    <p:sldId id="304" r:id="rId28"/>
    <p:sldId id="308" r:id="rId29"/>
    <p:sldId id="322" r:id="rId30"/>
    <p:sldId id="323" r:id="rId31"/>
    <p:sldId id="324" r:id="rId32"/>
    <p:sldId id="325" r:id="rId33"/>
    <p:sldId id="320" r:id="rId34"/>
    <p:sldId id="306" r:id="rId35"/>
    <p:sldId id="310" r:id="rId36"/>
    <p:sldId id="312" r:id="rId37"/>
    <p:sldId id="326" r:id="rId38"/>
    <p:sldId id="329" r:id="rId39"/>
    <p:sldId id="258" r:id="rId40"/>
    <p:sldId id="330" r:id="rId41"/>
    <p:sldId id="293" r:id="rId42"/>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4" roundtripDataSignature="AMtx7midRNOpavngfvggnEYsHQtn76PyY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DDC64E-4F34-4A09-9502-3B5CEA849CAD}" v="9" dt="2025-09-28T02:24:03.4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8"/>
    <p:restoredTop sz="94718"/>
  </p:normalViewPr>
  <p:slideViewPr>
    <p:cSldViewPr snapToGrid="0">
      <p:cViewPr varScale="1">
        <p:scale>
          <a:sx n="87" d="100"/>
          <a:sy n="87" d="100"/>
        </p:scale>
        <p:origin x="192" y="86"/>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custSel addSld delSld modSld sldOrd modMainMaster">
      <pc:chgData name="Pastor Jason Kauranen" userId="e0c3930084765aaa" providerId="LiveId" clId="{A438F859-A371-4CA2-BA51-2B86427404E9}" dt="2025-09-28T03:05:35.653" v="1315" actId="20577"/>
      <pc:docMkLst>
        <pc:docMk/>
      </pc:docMkLst>
      <pc:sldChg chg="modSp mod setBg modClrScheme chgLayout">
        <pc:chgData name="Pastor Jason Kauranen" userId="e0c3930084765aaa" providerId="LiveId" clId="{A438F859-A371-4CA2-BA51-2B86427404E9}" dt="2025-09-28T01:11:18.484" v="859" actId="20577"/>
        <pc:sldMkLst>
          <pc:docMk/>
          <pc:sldMk cId="0" sldId="256"/>
        </pc:sldMkLst>
        <pc:spChg chg="mod ord">
          <ac:chgData name="Pastor Jason Kauranen" userId="e0c3930084765aaa" providerId="LiveId" clId="{A438F859-A371-4CA2-BA51-2B86427404E9}" dt="2025-09-28T01:11:18.484" v="859" actId="20577"/>
          <ac:spMkLst>
            <pc:docMk/>
            <pc:sldMk cId="0" sldId="256"/>
            <ac:spMk id="85" creationId="{00000000-0000-0000-0000-000000000000}"/>
          </ac:spMkLst>
        </pc:spChg>
      </pc:sldChg>
      <pc:sldChg chg="modSp mod ord setBg chgLayout">
        <pc:chgData name="Pastor Jason Kauranen" userId="e0c3930084765aaa" providerId="LiveId" clId="{A438F859-A371-4CA2-BA51-2B86427404E9}" dt="2025-09-28T01:19:54.403" v="911"/>
        <pc:sldMkLst>
          <pc:docMk/>
          <pc:sldMk cId="0" sldId="257"/>
        </pc:sldMkLst>
        <pc:spChg chg="mod ord">
          <ac:chgData name="Pastor Jason Kauranen" userId="e0c3930084765aaa" providerId="LiveId" clId="{A438F859-A371-4CA2-BA51-2B86427404E9}" dt="2025-09-21T00:48:05.829" v="438"/>
          <ac:spMkLst>
            <pc:docMk/>
            <pc:sldMk cId="0" sldId="257"/>
            <ac:spMk id="90" creationId="{00000000-0000-0000-0000-000000000000}"/>
          </ac:spMkLst>
        </pc:spChg>
      </pc:sldChg>
      <pc:sldChg chg="modSp mod ord setBg">
        <pc:chgData name="Pastor Jason Kauranen" userId="e0c3930084765aaa" providerId="LiveId" clId="{A438F859-A371-4CA2-BA51-2B86427404E9}" dt="2025-09-28T02:22:52.591" v="1248"/>
        <pc:sldMkLst>
          <pc:docMk/>
          <pc:sldMk cId="0" sldId="258"/>
        </pc:sldMkLst>
        <pc:spChg chg="mod">
          <ac:chgData name="Pastor Jason Kauranen" userId="e0c3930084765aaa" providerId="LiveId" clId="{A438F859-A371-4CA2-BA51-2B86427404E9}" dt="2025-09-21T00:48:05.829" v="438"/>
          <ac:spMkLst>
            <pc:docMk/>
            <pc:sldMk cId="0" sldId="258"/>
            <ac:spMk id="96" creationId="{00000000-0000-0000-0000-000000000000}"/>
          </ac:spMkLst>
        </pc:spChg>
        <pc:picChg chg="mod">
          <ac:chgData name="Pastor Jason Kauranen" userId="e0c3930084765aaa" providerId="LiveId" clId="{A438F859-A371-4CA2-BA51-2B86427404E9}" dt="2025-09-28T01:08:40.204" v="783" actId="1076"/>
          <ac:picMkLst>
            <pc:docMk/>
            <pc:sldMk cId="0" sldId="258"/>
            <ac:picMk id="95" creationId="{00000000-0000-0000-0000-000000000000}"/>
          </ac:picMkLst>
        </pc:picChg>
      </pc:sldChg>
      <pc:sldChg chg="del">
        <pc:chgData name="Pastor Jason Kauranen" userId="e0c3930084765aaa" providerId="LiveId" clId="{A438F859-A371-4CA2-BA51-2B86427404E9}" dt="2025-09-21T00:19:00.482" v="7" actId="47"/>
        <pc:sldMkLst>
          <pc:docMk/>
          <pc:sldMk cId="0" sldId="259"/>
        </pc:sldMkLst>
      </pc:sldChg>
      <pc:sldChg chg="del">
        <pc:chgData name="Pastor Jason Kauranen" userId="e0c3930084765aaa" providerId="LiveId" clId="{A438F859-A371-4CA2-BA51-2B86427404E9}" dt="2025-09-21T00:19:03.008" v="8" actId="47"/>
        <pc:sldMkLst>
          <pc:docMk/>
          <pc:sldMk cId="0" sldId="260"/>
        </pc:sldMkLst>
      </pc:sldChg>
      <pc:sldChg chg="del">
        <pc:chgData name="Pastor Jason Kauranen" userId="e0c3930084765aaa" providerId="LiveId" clId="{A438F859-A371-4CA2-BA51-2B86427404E9}" dt="2025-09-21T00:19:04.195" v="9" actId="47"/>
        <pc:sldMkLst>
          <pc:docMk/>
          <pc:sldMk cId="0" sldId="261"/>
        </pc:sldMkLst>
      </pc:sldChg>
      <pc:sldChg chg="del">
        <pc:chgData name="Pastor Jason Kauranen" userId="e0c3930084765aaa" providerId="LiveId" clId="{A438F859-A371-4CA2-BA51-2B86427404E9}" dt="2025-09-21T00:19:05.249" v="10" actId="47"/>
        <pc:sldMkLst>
          <pc:docMk/>
          <pc:sldMk cId="0" sldId="262"/>
        </pc:sldMkLst>
      </pc:sldChg>
      <pc:sldChg chg="del">
        <pc:chgData name="Pastor Jason Kauranen" userId="e0c3930084765aaa" providerId="LiveId" clId="{A438F859-A371-4CA2-BA51-2B86427404E9}" dt="2025-09-21T00:19:17.434" v="11" actId="47"/>
        <pc:sldMkLst>
          <pc:docMk/>
          <pc:sldMk cId="0" sldId="263"/>
        </pc:sldMkLst>
      </pc:sldChg>
      <pc:sldChg chg="del">
        <pc:chgData name="Pastor Jason Kauranen" userId="e0c3930084765aaa" providerId="LiveId" clId="{A438F859-A371-4CA2-BA51-2B86427404E9}" dt="2025-09-21T00:19:25.303" v="12" actId="47"/>
        <pc:sldMkLst>
          <pc:docMk/>
          <pc:sldMk cId="0" sldId="264"/>
        </pc:sldMkLst>
      </pc:sldChg>
      <pc:sldChg chg="del">
        <pc:chgData name="Pastor Jason Kauranen" userId="e0c3930084765aaa" providerId="LiveId" clId="{A438F859-A371-4CA2-BA51-2B86427404E9}" dt="2025-09-21T00:19:26.983" v="13" actId="47"/>
        <pc:sldMkLst>
          <pc:docMk/>
          <pc:sldMk cId="0" sldId="265"/>
        </pc:sldMkLst>
      </pc:sldChg>
      <pc:sldChg chg="del">
        <pc:chgData name="Pastor Jason Kauranen" userId="e0c3930084765aaa" providerId="LiveId" clId="{A438F859-A371-4CA2-BA51-2B86427404E9}" dt="2025-09-21T00:19:27.709" v="14" actId="47"/>
        <pc:sldMkLst>
          <pc:docMk/>
          <pc:sldMk cId="0" sldId="266"/>
        </pc:sldMkLst>
      </pc:sldChg>
      <pc:sldChg chg="del">
        <pc:chgData name="Pastor Jason Kauranen" userId="e0c3930084765aaa" providerId="LiveId" clId="{A438F859-A371-4CA2-BA51-2B86427404E9}" dt="2025-09-21T00:19:28.335" v="15" actId="47"/>
        <pc:sldMkLst>
          <pc:docMk/>
          <pc:sldMk cId="0" sldId="267"/>
        </pc:sldMkLst>
      </pc:sldChg>
      <pc:sldChg chg="del">
        <pc:chgData name="Pastor Jason Kauranen" userId="e0c3930084765aaa" providerId="LiveId" clId="{A438F859-A371-4CA2-BA51-2B86427404E9}" dt="2025-09-21T00:19:28.956" v="16" actId="47"/>
        <pc:sldMkLst>
          <pc:docMk/>
          <pc:sldMk cId="0" sldId="268"/>
        </pc:sldMkLst>
      </pc:sldChg>
      <pc:sldChg chg="del">
        <pc:chgData name="Pastor Jason Kauranen" userId="e0c3930084765aaa" providerId="LiveId" clId="{A438F859-A371-4CA2-BA51-2B86427404E9}" dt="2025-09-21T00:19:29.679" v="17" actId="47"/>
        <pc:sldMkLst>
          <pc:docMk/>
          <pc:sldMk cId="0" sldId="269"/>
        </pc:sldMkLst>
      </pc:sldChg>
      <pc:sldChg chg="modSp del setBg">
        <pc:chgData name="Pastor Jason Kauranen" userId="e0c3930084765aaa" providerId="LiveId" clId="{A438F859-A371-4CA2-BA51-2B86427404E9}" dt="2025-09-21T01:05:10.359" v="511" actId="47"/>
        <pc:sldMkLst>
          <pc:docMk/>
          <pc:sldMk cId="0" sldId="270"/>
        </pc:sldMkLst>
      </pc:sldChg>
      <pc:sldChg chg="modSp mod ord setBg">
        <pc:chgData name="Pastor Jason Kauranen" userId="e0c3930084765aaa" providerId="LiveId" clId="{A438F859-A371-4CA2-BA51-2B86427404E9}" dt="2025-09-28T03:05:35.653" v="1315" actId="20577"/>
        <pc:sldMkLst>
          <pc:docMk/>
          <pc:sldMk cId="0" sldId="271"/>
        </pc:sldMkLst>
        <pc:spChg chg="mod">
          <ac:chgData name="Pastor Jason Kauranen" userId="e0c3930084765aaa" providerId="LiveId" clId="{A438F859-A371-4CA2-BA51-2B86427404E9}" dt="2025-09-28T03:05:35.653" v="1315" actId="20577"/>
          <ac:spMkLst>
            <pc:docMk/>
            <pc:sldMk cId="0" sldId="271"/>
            <ac:spMk id="162" creationId="{00000000-0000-0000-0000-000000000000}"/>
          </ac:spMkLst>
        </pc:spChg>
      </pc:sldChg>
      <pc:sldChg chg="del">
        <pc:chgData name="Pastor Jason Kauranen" userId="e0c3930084765aaa" providerId="LiveId" clId="{A438F859-A371-4CA2-BA51-2B86427404E9}" dt="2025-09-21T00:20:02.434" v="18" actId="47"/>
        <pc:sldMkLst>
          <pc:docMk/>
          <pc:sldMk cId="0" sldId="272"/>
        </pc:sldMkLst>
      </pc:sldChg>
      <pc:sldChg chg="modSp mod ord setBg">
        <pc:chgData name="Pastor Jason Kauranen" userId="e0c3930084765aaa" providerId="LiveId" clId="{A438F859-A371-4CA2-BA51-2B86427404E9}" dt="2025-09-28T01:34:42.828" v="948" actId="20577"/>
        <pc:sldMkLst>
          <pc:docMk/>
          <pc:sldMk cId="0" sldId="273"/>
        </pc:sldMkLst>
        <pc:spChg chg="mod">
          <ac:chgData name="Pastor Jason Kauranen" userId="e0c3930084765aaa" providerId="LiveId" clId="{A438F859-A371-4CA2-BA51-2B86427404E9}" dt="2025-09-28T01:34:42.828" v="948" actId="20577"/>
          <ac:spMkLst>
            <pc:docMk/>
            <pc:sldMk cId="0" sldId="273"/>
            <ac:spMk id="172" creationId="{00000000-0000-0000-0000-000000000000}"/>
          </ac:spMkLst>
        </pc:spChg>
      </pc:sldChg>
      <pc:sldChg chg="del">
        <pc:chgData name="Pastor Jason Kauranen" userId="e0c3930084765aaa" providerId="LiveId" clId="{A438F859-A371-4CA2-BA51-2B86427404E9}" dt="2025-09-21T00:20:21.497" v="19" actId="47"/>
        <pc:sldMkLst>
          <pc:docMk/>
          <pc:sldMk cId="0" sldId="274"/>
        </pc:sldMkLst>
      </pc:sldChg>
      <pc:sldChg chg="del">
        <pc:chgData name="Pastor Jason Kauranen" userId="e0c3930084765aaa" providerId="LiveId" clId="{A438F859-A371-4CA2-BA51-2B86427404E9}" dt="2025-09-21T00:20:23.408" v="20" actId="47"/>
        <pc:sldMkLst>
          <pc:docMk/>
          <pc:sldMk cId="0" sldId="275"/>
        </pc:sldMkLst>
      </pc:sldChg>
      <pc:sldChg chg="del">
        <pc:chgData name="Pastor Jason Kauranen" userId="e0c3930084765aaa" providerId="LiveId" clId="{A438F859-A371-4CA2-BA51-2B86427404E9}" dt="2025-09-21T00:20:25.120" v="21" actId="47"/>
        <pc:sldMkLst>
          <pc:docMk/>
          <pc:sldMk cId="0" sldId="276"/>
        </pc:sldMkLst>
      </pc:sldChg>
      <pc:sldChg chg="modSp mod ord setBg">
        <pc:chgData name="Pastor Jason Kauranen" userId="e0c3930084765aaa" providerId="LiveId" clId="{A438F859-A371-4CA2-BA51-2B86427404E9}" dt="2025-09-28T01:35:27.010" v="954" actId="20577"/>
        <pc:sldMkLst>
          <pc:docMk/>
          <pc:sldMk cId="0" sldId="277"/>
        </pc:sldMkLst>
        <pc:spChg chg="mod">
          <ac:chgData name="Pastor Jason Kauranen" userId="e0c3930084765aaa" providerId="LiveId" clId="{A438F859-A371-4CA2-BA51-2B86427404E9}" dt="2025-09-28T01:35:27.010" v="954" actId="20577"/>
          <ac:spMkLst>
            <pc:docMk/>
            <pc:sldMk cId="0" sldId="277"/>
            <ac:spMk id="192" creationId="{00000000-0000-0000-0000-000000000000}"/>
          </ac:spMkLst>
        </pc:spChg>
      </pc:sldChg>
      <pc:sldChg chg="modSp del setBg">
        <pc:chgData name="Pastor Jason Kauranen" userId="e0c3930084765aaa" providerId="LiveId" clId="{A438F859-A371-4CA2-BA51-2B86427404E9}" dt="2025-09-21T01:04:58.479" v="510" actId="47"/>
        <pc:sldMkLst>
          <pc:docMk/>
          <pc:sldMk cId="0" sldId="278"/>
        </pc:sldMkLst>
      </pc:sldChg>
      <pc:sldChg chg="del">
        <pc:chgData name="Pastor Jason Kauranen" userId="e0c3930084765aaa" providerId="LiveId" clId="{A438F859-A371-4CA2-BA51-2B86427404E9}" dt="2025-09-21T00:20:48.021" v="22" actId="47"/>
        <pc:sldMkLst>
          <pc:docMk/>
          <pc:sldMk cId="0" sldId="279"/>
        </pc:sldMkLst>
      </pc:sldChg>
      <pc:sldChg chg="del">
        <pc:chgData name="Pastor Jason Kauranen" userId="e0c3930084765aaa" providerId="LiveId" clId="{A438F859-A371-4CA2-BA51-2B86427404E9}" dt="2025-09-21T00:20:50.282" v="23" actId="47"/>
        <pc:sldMkLst>
          <pc:docMk/>
          <pc:sldMk cId="0" sldId="280"/>
        </pc:sldMkLst>
      </pc:sldChg>
      <pc:sldChg chg="del">
        <pc:chgData name="Pastor Jason Kauranen" userId="e0c3930084765aaa" providerId="LiveId" clId="{A438F859-A371-4CA2-BA51-2B86427404E9}" dt="2025-09-21T00:20:52.150" v="24" actId="47"/>
        <pc:sldMkLst>
          <pc:docMk/>
          <pc:sldMk cId="0" sldId="281"/>
        </pc:sldMkLst>
      </pc:sldChg>
      <pc:sldChg chg="del">
        <pc:chgData name="Pastor Jason Kauranen" userId="e0c3930084765aaa" providerId="LiveId" clId="{A438F859-A371-4CA2-BA51-2B86427404E9}" dt="2025-09-21T00:20:53.405" v="25" actId="47"/>
        <pc:sldMkLst>
          <pc:docMk/>
          <pc:sldMk cId="0" sldId="282"/>
        </pc:sldMkLst>
      </pc:sldChg>
      <pc:sldChg chg="modSp add del mod ord setBg">
        <pc:chgData name="Pastor Jason Kauranen" userId="e0c3930084765aaa" providerId="LiveId" clId="{A438F859-A371-4CA2-BA51-2B86427404E9}" dt="2025-09-28T01:37:37.737" v="961" actId="20577"/>
        <pc:sldMkLst>
          <pc:docMk/>
          <pc:sldMk cId="0" sldId="283"/>
        </pc:sldMkLst>
        <pc:spChg chg="mod">
          <ac:chgData name="Pastor Jason Kauranen" userId="e0c3930084765aaa" providerId="LiveId" clId="{A438F859-A371-4CA2-BA51-2B86427404E9}" dt="2025-09-28T01:37:37.737" v="961" actId="20577"/>
          <ac:spMkLst>
            <pc:docMk/>
            <pc:sldMk cId="0" sldId="283"/>
            <ac:spMk id="222" creationId="{00000000-0000-0000-0000-000000000000}"/>
          </ac:spMkLst>
        </pc:spChg>
      </pc:sldChg>
      <pc:sldChg chg="modSp mod ord setBg">
        <pc:chgData name="Pastor Jason Kauranen" userId="e0c3930084765aaa" providerId="LiveId" clId="{A438F859-A371-4CA2-BA51-2B86427404E9}" dt="2025-09-28T01:36:53.861" v="958" actId="115"/>
        <pc:sldMkLst>
          <pc:docMk/>
          <pc:sldMk cId="0" sldId="284"/>
        </pc:sldMkLst>
        <pc:spChg chg="mod">
          <ac:chgData name="Pastor Jason Kauranen" userId="e0c3930084765aaa" providerId="LiveId" clId="{A438F859-A371-4CA2-BA51-2B86427404E9}" dt="2025-09-28T01:36:53.861" v="958" actId="115"/>
          <ac:spMkLst>
            <pc:docMk/>
            <pc:sldMk cId="0" sldId="284"/>
            <ac:spMk id="227" creationId="{00000000-0000-0000-0000-000000000000}"/>
          </ac:spMkLst>
        </pc:spChg>
      </pc:sldChg>
      <pc:sldChg chg="modSp mod ord setBg">
        <pc:chgData name="Pastor Jason Kauranen" userId="e0c3930084765aaa" providerId="LiveId" clId="{A438F859-A371-4CA2-BA51-2B86427404E9}" dt="2025-09-28T01:38:37.093" v="964" actId="20577"/>
        <pc:sldMkLst>
          <pc:docMk/>
          <pc:sldMk cId="0" sldId="285"/>
        </pc:sldMkLst>
        <pc:spChg chg="mod">
          <ac:chgData name="Pastor Jason Kauranen" userId="e0c3930084765aaa" providerId="LiveId" clId="{A438F859-A371-4CA2-BA51-2B86427404E9}" dt="2025-09-28T01:38:37.093" v="964" actId="20577"/>
          <ac:spMkLst>
            <pc:docMk/>
            <pc:sldMk cId="0" sldId="285"/>
            <ac:spMk id="232" creationId="{00000000-0000-0000-0000-000000000000}"/>
          </ac:spMkLst>
        </pc:spChg>
      </pc:sldChg>
      <pc:sldChg chg="modSp mod ord setBg">
        <pc:chgData name="Pastor Jason Kauranen" userId="e0c3930084765aaa" providerId="LiveId" clId="{A438F859-A371-4CA2-BA51-2B86427404E9}" dt="2025-09-28T01:43:55.337" v="970" actId="20577"/>
        <pc:sldMkLst>
          <pc:docMk/>
          <pc:sldMk cId="0" sldId="286"/>
        </pc:sldMkLst>
        <pc:spChg chg="mod">
          <ac:chgData name="Pastor Jason Kauranen" userId="e0c3930084765aaa" providerId="LiveId" clId="{A438F859-A371-4CA2-BA51-2B86427404E9}" dt="2025-09-28T01:43:55.337" v="970" actId="20577"/>
          <ac:spMkLst>
            <pc:docMk/>
            <pc:sldMk cId="0" sldId="286"/>
            <ac:spMk id="237" creationId="{00000000-0000-0000-0000-000000000000}"/>
          </ac:spMkLst>
        </pc:spChg>
      </pc:sldChg>
      <pc:sldChg chg="modSp mod ord setBg">
        <pc:chgData name="Pastor Jason Kauranen" userId="e0c3930084765aaa" providerId="LiveId" clId="{A438F859-A371-4CA2-BA51-2B86427404E9}" dt="2025-09-28T01:45:30.848" v="975" actId="20577"/>
        <pc:sldMkLst>
          <pc:docMk/>
          <pc:sldMk cId="0" sldId="287"/>
        </pc:sldMkLst>
        <pc:spChg chg="mod">
          <ac:chgData name="Pastor Jason Kauranen" userId="e0c3930084765aaa" providerId="LiveId" clId="{A438F859-A371-4CA2-BA51-2B86427404E9}" dt="2025-09-28T01:45:30.848" v="975" actId="20577"/>
          <ac:spMkLst>
            <pc:docMk/>
            <pc:sldMk cId="0" sldId="287"/>
            <ac:spMk id="242" creationId="{00000000-0000-0000-0000-000000000000}"/>
          </ac:spMkLst>
        </pc:spChg>
      </pc:sldChg>
      <pc:sldChg chg="modSp mod ord setBg">
        <pc:chgData name="Pastor Jason Kauranen" userId="e0c3930084765aaa" providerId="LiveId" clId="{A438F859-A371-4CA2-BA51-2B86427404E9}" dt="2025-09-28T02:03:37.507" v="1100" actId="20577"/>
        <pc:sldMkLst>
          <pc:docMk/>
          <pc:sldMk cId="0" sldId="288"/>
        </pc:sldMkLst>
        <pc:spChg chg="mod">
          <ac:chgData name="Pastor Jason Kauranen" userId="e0c3930084765aaa" providerId="LiveId" clId="{A438F859-A371-4CA2-BA51-2B86427404E9}" dt="2025-09-28T02:03:37.507" v="1100" actId="20577"/>
          <ac:spMkLst>
            <pc:docMk/>
            <pc:sldMk cId="0" sldId="288"/>
            <ac:spMk id="247" creationId="{00000000-0000-0000-0000-000000000000}"/>
          </ac:spMkLst>
        </pc:spChg>
      </pc:sldChg>
      <pc:sldChg chg="modSp mod ord setBg">
        <pc:chgData name="Pastor Jason Kauranen" userId="e0c3930084765aaa" providerId="LiveId" clId="{A438F859-A371-4CA2-BA51-2B86427404E9}" dt="2025-09-28T02:04:35.208" v="1105" actId="20577"/>
        <pc:sldMkLst>
          <pc:docMk/>
          <pc:sldMk cId="0" sldId="289"/>
        </pc:sldMkLst>
        <pc:spChg chg="mod">
          <ac:chgData name="Pastor Jason Kauranen" userId="e0c3930084765aaa" providerId="LiveId" clId="{A438F859-A371-4CA2-BA51-2B86427404E9}" dt="2025-09-28T02:04:35.208" v="1105" actId="20577"/>
          <ac:spMkLst>
            <pc:docMk/>
            <pc:sldMk cId="0" sldId="289"/>
            <ac:spMk id="252" creationId="{00000000-0000-0000-0000-000000000000}"/>
          </ac:spMkLst>
        </pc:spChg>
      </pc:sldChg>
      <pc:sldChg chg="del">
        <pc:chgData name="Pastor Jason Kauranen" userId="e0c3930084765aaa" providerId="LiveId" clId="{A438F859-A371-4CA2-BA51-2B86427404E9}" dt="2025-09-21T00:21:58.382" v="30" actId="47"/>
        <pc:sldMkLst>
          <pc:docMk/>
          <pc:sldMk cId="0" sldId="290"/>
        </pc:sldMkLst>
      </pc:sldChg>
      <pc:sldChg chg="del">
        <pc:chgData name="Pastor Jason Kauranen" userId="e0c3930084765aaa" providerId="LiveId" clId="{A438F859-A371-4CA2-BA51-2B86427404E9}" dt="2025-09-21T00:22:00.277" v="31" actId="47"/>
        <pc:sldMkLst>
          <pc:docMk/>
          <pc:sldMk cId="0" sldId="291"/>
        </pc:sldMkLst>
      </pc:sldChg>
      <pc:sldChg chg="del">
        <pc:chgData name="Pastor Jason Kauranen" userId="e0c3930084765aaa" providerId="LiveId" clId="{A438F859-A371-4CA2-BA51-2B86427404E9}" dt="2025-09-21T00:22:02.193" v="32" actId="47"/>
        <pc:sldMkLst>
          <pc:docMk/>
          <pc:sldMk cId="0" sldId="292"/>
        </pc:sldMkLst>
      </pc:sldChg>
      <pc:sldChg chg="modSp mod setBg">
        <pc:chgData name="Pastor Jason Kauranen" userId="e0c3930084765aaa" providerId="LiveId" clId="{A438F859-A371-4CA2-BA51-2B86427404E9}" dt="2025-09-28T02:30:09.175" v="1313" actId="255"/>
        <pc:sldMkLst>
          <pc:docMk/>
          <pc:sldMk cId="0" sldId="293"/>
        </pc:sldMkLst>
        <pc:spChg chg="mod">
          <ac:chgData name="Pastor Jason Kauranen" userId="e0c3930084765aaa" providerId="LiveId" clId="{A438F859-A371-4CA2-BA51-2B86427404E9}" dt="2025-09-28T02:30:09.175" v="1313" actId="255"/>
          <ac:spMkLst>
            <pc:docMk/>
            <pc:sldMk cId="0" sldId="293"/>
            <ac:spMk id="272" creationId="{00000000-0000-0000-0000-000000000000}"/>
          </ac:spMkLst>
        </pc:spChg>
      </pc:sldChg>
      <pc:sldChg chg="new del">
        <pc:chgData name="Pastor Jason Kauranen" userId="e0c3930084765aaa" providerId="LiveId" clId="{A438F859-A371-4CA2-BA51-2B86427404E9}" dt="2025-09-21T00:30:19.934" v="60" actId="680"/>
        <pc:sldMkLst>
          <pc:docMk/>
          <pc:sldMk cId="107508724" sldId="294"/>
        </pc:sldMkLst>
      </pc:sldChg>
      <pc:sldChg chg="addSp modSp add del mod">
        <pc:chgData name="Pastor Jason Kauranen" userId="e0c3930084765aaa" providerId="LiveId" clId="{A438F859-A371-4CA2-BA51-2B86427404E9}" dt="2025-09-21T00:31:17.339" v="64" actId="47"/>
        <pc:sldMkLst>
          <pc:docMk/>
          <pc:sldMk cId="352551419" sldId="294"/>
        </pc:sldMkLst>
      </pc:sldChg>
      <pc:sldChg chg="new del">
        <pc:chgData name="Pastor Jason Kauranen" userId="e0c3930084765aaa" providerId="LiveId" clId="{A438F859-A371-4CA2-BA51-2B86427404E9}" dt="2025-09-21T00:26:02.029" v="47" actId="680"/>
        <pc:sldMkLst>
          <pc:docMk/>
          <pc:sldMk cId="1567483654" sldId="294"/>
        </pc:sldMkLst>
      </pc:sldChg>
      <pc:sldChg chg="modSp add mod ord">
        <pc:chgData name="Pastor Jason Kauranen" userId="e0c3930084765aaa" providerId="LiveId" clId="{A438F859-A371-4CA2-BA51-2B86427404E9}" dt="2025-09-21T00:48:05.829" v="438"/>
        <pc:sldMkLst>
          <pc:docMk/>
          <pc:sldMk cId="2247099848" sldId="294"/>
        </pc:sldMkLst>
        <pc:spChg chg="mod">
          <ac:chgData name="Pastor Jason Kauranen" userId="e0c3930084765aaa" providerId="LiveId" clId="{A438F859-A371-4CA2-BA51-2B86427404E9}" dt="2025-09-21T00:48:05.829" v="438"/>
          <ac:spMkLst>
            <pc:docMk/>
            <pc:sldMk cId="2247099848" sldId="294"/>
            <ac:spMk id="90" creationId="{898EF765-68A0-ED2B-849E-E8A2678184C9}"/>
          </ac:spMkLst>
        </pc:spChg>
      </pc:sldChg>
      <pc:sldChg chg="modSp new del mod">
        <pc:chgData name="Pastor Jason Kauranen" userId="e0c3930084765aaa" providerId="LiveId" clId="{A438F859-A371-4CA2-BA51-2B86427404E9}" dt="2025-09-21T00:29:49.679" v="58" actId="47"/>
        <pc:sldMkLst>
          <pc:docMk/>
          <pc:sldMk cId="2748118362" sldId="294"/>
        </pc:sldMkLst>
      </pc:sldChg>
      <pc:sldChg chg="new del setBg">
        <pc:chgData name="Pastor Jason Kauranen" userId="e0c3930084765aaa" providerId="LiveId" clId="{A438F859-A371-4CA2-BA51-2B86427404E9}" dt="2025-09-21T00:25:30.736" v="43" actId="47"/>
        <pc:sldMkLst>
          <pc:docMk/>
          <pc:sldMk cId="3618672040" sldId="294"/>
        </pc:sldMkLst>
      </pc:sldChg>
      <pc:sldChg chg="new del">
        <pc:chgData name="Pastor Jason Kauranen" userId="e0c3930084765aaa" providerId="LiveId" clId="{A438F859-A371-4CA2-BA51-2B86427404E9}" dt="2025-09-21T00:25:32.592" v="44" actId="47"/>
        <pc:sldMkLst>
          <pc:docMk/>
          <pc:sldMk cId="534159857" sldId="295"/>
        </pc:sldMkLst>
      </pc:sldChg>
      <pc:sldChg chg="modSp new mod chgLayout">
        <pc:chgData name="Pastor Jason Kauranen" userId="e0c3930084765aaa" providerId="LiveId" clId="{A438F859-A371-4CA2-BA51-2B86427404E9}" dt="2025-09-21T11:02:29.034" v="669" actId="20577"/>
        <pc:sldMkLst>
          <pc:docMk/>
          <pc:sldMk cId="1405187007" sldId="295"/>
        </pc:sldMkLst>
        <pc:spChg chg="mod ord">
          <ac:chgData name="Pastor Jason Kauranen" userId="e0c3930084765aaa" providerId="LiveId" clId="{A438F859-A371-4CA2-BA51-2B86427404E9}" dt="2025-09-21T11:02:29.034" v="669" actId="20577"/>
          <ac:spMkLst>
            <pc:docMk/>
            <pc:sldMk cId="1405187007" sldId="295"/>
            <ac:spMk id="2" creationId="{0902C37C-9FC7-1565-8D12-DB314483530E}"/>
          </ac:spMkLst>
        </pc:spChg>
      </pc:sldChg>
      <pc:sldChg chg="addSp modSp add mod ord">
        <pc:chgData name="Pastor Jason Kauranen" userId="e0c3930084765aaa" providerId="LiveId" clId="{A438F859-A371-4CA2-BA51-2B86427404E9}" dt="2025-09-28T01:17:35.193" v="899" actId="313"/>
        <pc:sldMkLst>
          <pc:docMk/>
          <pc:sldMk cId="988927658" sldId="296"/>
        </pc:sldMkLst>
        <pc:spChg chg="mod">
          <ac:chgData name="Pastor Jason Kauranen" userId="e0c3930084765aaa" providerId="LiveId" clId="{A438F859-A371-4CA2-BA51-2B86427404E9}" dt="2025-09-28T01:17:35.193" v="899" actId="313"/>
          <ac:spMkLst>
            <pc:docMk/>
            <pc:sldMk cId="988927658" sldId="296"/>
            <ac:spMk id="85" creationId="{EBE23955-BF66-118D-C891-56AB100878C9}"/>
          </ac:spMkLst>
        </pc:spChg>
        <pc:picChg chg="add">
          <ac:chgData name="Pastor Jason Kauranen" userId="e0c3930084765aaa" providerId="LiveId" clId="{A438F859-A371-4CA2-BA51-2B86427404E9}" dt="2025-09-28T01:16:10.087" v="892"/>
          <ac:picMkLst>
            <pc:docMk/>
            <pc:sldMk cId="988927658" sldId="296"/>
            <ac:picMk id="2" creationId="{64AA16B0-E794-1F62-2B49-6B571B6CE97B}"/>
          </ac:picMkLst>
        </pc:picChg>
      </pc:sldChg>
      <pc:sldChg chg="new del">
        <pc:chgData name="Pastor Jason Kauranen" userId="e0c3930084765aaa" providerId="LiveId" clId="{A438F859-A371-4CA2-BA51-2B86427404E9}" dt="2025-09-21T00:25:27.744" v="42" actId="47"/>
        <pc:sldMkLst>
          <pc:docMk/>
          <pc:sldMk cId="2988905865" sldId="296"/>
        </pc:sldMkLst>
      </pc:sldChg>
      <pc:sldChg chg="new del">
        <pc:chgData name="Pastor Jason Kauranen" userId="e0c3930084765aaa" providerId="LiveId" clId="{A438F859-A371-4CA2-BA51-2B86427404E9}" dt="2025-09-21T00:42:29.395" v="402" actId="47"/>
        <pc:sldMkLst>
          <pc:docMk/>
          <pc:sldMk cId="1734259271" sldId="297"/>
        </pc:sldMkLst>
      </pc:sldChg>
      <pc:sldChg chg="new del">
        <pc:chgData name="Pastor Jason Kauranen" userId="e0c3930084765aaa" providerId="LiveId" clId="{A438F859-A371-4CA2-BA51-2B86427404E9}" dt="2025-09-21T00:44:13.237" v="408" actId="47"/>
        <pc:sldMkLst>
          <pc:docMk/>
          <pc:sldMk cId="2641973880" sldId="297"/>
        </pc:sldMkLst>
      </pc:sldChg>
      <pc:sldChg chg="addSp modSp new mod">
        <pc:chgData name="Pastor Jason Kauranen" userId="e0c3930084765aaa" providerId="LiveId" clId="{A438F859-A371-4CA2-BA51-2B86427404E9}" dt="2025-09-28T01:18:45.665" v="907" actId="14100"/>
        <pc:sldMkLst>
          <pc:docMk/>
          <pc:sldMk cId="3595267623" sldId="297"/>
        </pc:sldMkLst>
        <pc:spChg chg="mod">
          <ac:chgData name="Pastor Jason Kauranen" userId="e0c3930084765aaa" providerId="LiveId" clId="{A438F859-A371-4CA2-BA51-2B86427404E9}" dt="2025-09-28T01:11:53.536" v="861" actId="6549"/>
          <ac:spMkLst>
            <pc:docMk/>
            <pc:sldMk cId="3595267623" sldId="297"/>
            <ac:spMk id="2" creationId="{363689C3-D446-81FF-5929-AB061E918E9D}"/>
          </ac:spMkLst>
        </pc:spChg>
        <pc:picChg chg="add mod">
          <ac:chgData name="Pastor Jason Kauranen" userId="e0c3930084765aaa" providerId="LiveId" clId="{A438F859-A371-4CA2-BA51-2B86427404E9}" dt="2025-09-28T01:18:45.665" v="907" actId="14100"/>
          <ac:picMkLst>
            <pc:docMk/>
            <pc:sldMk cId="3595267623" sldId="297"/>
            <ac:picMk id="3" creationId="{87C29F41-4B05-60DE-DA95-24592A519202}"/>
          </ac:picMkLst>
        </pc:picChg>
      </pc:sldChg>
      <pc:sldChg chg="new del">
        <pc:chgData name="Pastor Jason Kauranen" userId="e0c3930084765aaa" providerId="LiveId" clId="{A438F859-A371-4CA2-BA51-2B86427404E9}" dt="2025-09-21T00:43:29.197" v="405" actId="2696"/>
        <pc:sldMkLst>
          <pc:docMk/>
          <pc:sldMk cId="4171870286" sldId="297"/>
        </pc:sldMkLst>
      </pc:sldChg>
      <pc:sldChg chg="new del">
        <pc:chgData name="Pastor Jason Kauranen" userId="e0c3930084765aaa" providerId="LiveId" clId="{A438F859-A371-4CA2-BA51-2B86427404E9}" dt="2025-09-21T00:47:11.518" v="436" actId="47"/>
        <pc:sldMkLst>
          <pc:docMk/>
          <pc:sldMk cId="2817954641" sldId="298"/>
        </pc:sldMkLst>
      </pc:sldChg>
      <pc:sldChg chg="new del">
        <pc:chgData name="Pastor Jason Kauranen" userId="e0c3930084765aaa" providerId="LiveId" clId="{A438F859-A371-4CA2-BA51-2B86427404E9}" dt="2025-09-21T00:46:46.797" v="432" actId="47"/>
        <pc:sldMkLst>
          <pc:docMk/>
          <pc:sldMk cId="3113750605" sldId="298"/>
        </pc:sldMkLst>
      </pc:sldChg>
      <pc:sldChg chg="modSp new mod">
        <pc:chgData name="Pastor Jason Kauranen" userId="e0c3930084765aaa" providerId="LiveId" clId="{A438F859-A371-4CA2-BA51-2B86427404E9}" dt="2025-09-28T01:21:06.488" v="918" actId="20577"/>
        <pc:sldMkLst>
          <pc:docMk/>
          <pc:sldMk cId="3570895646" sldId="298"/>
        </pc:sldMkLst>
        <pc:spChg chg="mod">
          <ac:chgData name="Pastor Jason Kauranen" userId="e0c3930084765aaa" providerId="LiveId" clId="{A438F859-A371-4CA2-BA51-2B86427404E9}" dt="2025-09-28T01:21:06.488" v="918" actId="20577"/>
          <ac:spMkLst>
            <pc:docMk/>
            <pc:sldMk cId="3570895646" sldId="298"/>
            <ac:spMk id="2" creationId="{536BC17A-BFC8-686A-F0E8-22C22A20FC53}"/>
          </ac:spMkLst>
        </pc:spChg>
      </pc:sldChg>
      <pc:sldChg chg="new del">
        <pc:chgData name="Pastor Jason Kauranen" userId="e0c3930084765aaa" providerId="LiveId" clId="{A438F859-A371-4CA2-BA51-2B86427404E9}" dt="2025-09-21T00:44:14.521" v="409" actId="47"/>
        <pc:sldMkLst>
          <pc:docMk/>
          <pc:sldMk cId="3849495770" sldId="298"/>
        </pc:sldMkLst>
      </pc:sldChg>
      <pc:sldChg chg="modSp add mod">
        <pc:chgData name="Pastor Jason Kauranen" userId="e0c3930084765aaa" providerId="LiveId" clId="{A438F859-A371-4CA2-BA51-2B86427404E9}" dt="2025-09-28T01:30:40.644" v="924" actId="20577"/>
        <pc:sldMkLst>
          <pc:docMk/>
          <pc:sldMk cId="117038045" sldId="299"/>
        </pc:sldMkLst>
        <pc:spChg chg="mod">
          <ac:chgData name="Pastor Jason Kauranen" userId="e0c3930084765aaa" providerId="LiveId" clId="{A438F859-A371-4CA2-BA51-2B86427404E9}" dt="2025-09-28T01:30:40.644" v="924" actId="20577"/>
          <ac:spMkLst>
            <pc:docMk/>
            <pc:sldMk cId="117038045" sldId="299"/>
            <ac:spMk id="2" creationId="{354B32C3-9B63-BAFC-9C8C-F402AFA24AE5}"/>
          </ac:spMkLst>
        </pc:spChg>
      </pc:sldChg>
      <pc:sldChg chg="add del">
        <pc:chgData name="Pastor Jason Kauranen" userId="e0c3930084765aaa" providerId="LiveId" clId="{A438F859-A371-4CA2-BA51-2B86427404E9}" dt="2025-09-21T00:48:51.227" v="442" actId="47"/>
        <pc:sldMkLst>
          <pc:docMk/>
          <pc:sldMk cId="3402314997" sldId="299"/>
        </pc:sldMkLst>
      </pc:sldChg>
      <pc:sldChg chg="new del">
        <pc:chgData name="Pastor Jason Kauranen" userId="e0c3930084765aaa" providerId="LiveId" clId="{A438F859-A371-4CA2-BA51-2B86427404E9}" dt="2025-09-21T00:48:26.082" v="440" actId="47"/>
        <pc:sldMkLst>
          <pc:docMk/>
          <pc:sldMk cId="3914958132" sldId="299"/>
        </pc:sldMkLst>
      </pc:sldChg>
      <pc:sldChg chg="modSp add mod">
        <pc:chgData name="Pastor Jason Kauranen" userId="e0c3930084765aaa" providerId="LiveId" clId="{A438F859-A371-4CA2-BA51-2B86427404E9}" dt="2025-09-28T01:32:05.091" v="928" actId="115"/>
        <pc:sldMkLst>
          <pc:docMk/>
          <pc:sldMk cId="1092700358" sldId="300"/>
        </pc:sldMkLst>
        <pc:spChg chg="mod">
          <ac:chgData name="Pastor Jason Kauranen" userId="e0c3930084765aaa" providerId="LiveId" clId="{A438F859-A371-4CA2-BA51-2B86427404E9}" dt="2025-09-28T01:32:05.091" v="928" actId="115"/>
          <ac:spMkLst>
            <pc:docMk/>
            <pc:sldMk cId="1092700358" sldId="300"/>
            <ac:spMk id="2" creationId="{6A064086-024E-1715-C67E-2FDB3FFF2A3E}"/>
          </ac:spMkLst>
        </pc:spChg>
      </pc:sldChg>
      <pc:sldChg chg="modSp add del mod">
        <pc:chgData name="Pastor Jason Kauranen" userId="e0c3930084765aaa" providerId="LiveId" clId="{A438F859-A371-4CA2-BA51-2B86427404E9}" dt="2025-09-28T01:32:47.512" v="929" actId="47"/>
        <pc:sldMkLst>
          <pc:docMk/>
          <pc:sldMk cId="729631017" sldId="301"/>
        </pc:sldMkLst>
        <pc:spChg chg="mod">
          <ac:chgData name="Pastor Jason Kauranen" userId="e0c3930084765aaa" providerId="LiveId" clId="{A438F859-A371-4CA2-BA51-2B86427404E9}" dt="2025-09-28T01:12:10.548" v="865" actId="6549"/>
          <ac:spMkLst>
            <pc:docMk/>
            <pc:sldMk cId="729631017" sldId="301"/>
            <ac:spMk id="2" creationId="{53DD2CB8-E804-CB2A-E7A3-5B3BC432ECD1}"/>
          </ac:spMkLst>
        </pc:spChg>
      </pc:sldChg>
      <pc:sldChg chg="new del">
        <pc:chgData name="Pastor Jason Kauranen" userId="e0c3930084765aaa" providerId="LiveId" clId="{A438F859-A371-4CA2-BA51-2B86427404E9}" dt="2025-09-21T00:49:28.397" v="447" actId="47"/>
        <pc:sldMkLst>
          <pc:docMk/>
          <pc:sldMk cId="1780817806" sldId="302"/>
        </pc:sldMkLst>
      </pc:sldChg>
      <pc:sldChg chg="modSp add del mod">
        <pc:chgData name="Pastor Jason Kauranen" userId="e0c3930084765aaa" providerId="LiveId" clId="{A438F859-A371-4CA2-BA51-2B86427404E9}" dt="2025-09-28T01:32:51.382" v="930" actId="47"/>
        <pc:sldMkLst>
          <pc:docMk/>
          <pc:sldMk cId="2118894458" sldId="302"/>
        </pc:sldMkLst>
        <pc:spChg chg="mod">
          <ac:chgData name="Pastor Jason Kauranen" userId="e0c3930084765aaa" providerId="LiveId" clId="{A438F859-A371-4CA2-BA51-2B86427404E9}" dt="2025-09-28T01:12:39.785" v="866" actId="6549"/>
          <ac:spMkLst>
            <pc:docMk/>
            <pc:sldMk cId="2118894458" sldId="302"/>
            <ac:spMk id="2" creationId="{9550E4F0-FAAB-29B8-2C1D-6D2288533C65}"/>
          </ac:spMkLst>
        </pc:spChg>
      </pc:sldChg>
      <pc:sldChg chg="modSp add mod">
        <pc:chgData name="Pastor Jason Kauranen" userId="e0c3930084765aaa" providerId="LiveId" clId="{A438F859-A371-4CA2-BA51-2B86427404E9}" dt="2025-09-28T02:05:41.844" v="1108" actId="20577"/>
        <pc:sldMkLst>
          <pc:docMk/>
          <pc:sldMk cId="2625573697" sldId="303"/>
        </pc:sldMkLst>
        <pc:spChg chg="mod">
          <ac:chgData name="Pastor Jason Kauranen" userId="e0c3930084765aaa" providerId="LiveId" clId="{A438F859-A371-4CA2-BA51-2B86427404E9}" dt="2025-09-28T02:05:41.844" v="1108" actId="20577"/>
          <ac:spMkLst>
            <pc:docMk/>
            <pc:sldMk cId="2625573697" sldId="303"/>
            <ac:spMk id="2" creationId="{2750D02E-A5B8-713A-A673-E7A3BF27B044}"/>
          </ac:spMkLst>
        </pc:spChg>
      </pc:sldChg>
      <pc:sldChg chg="modSp add mod">
        <pc:chgData name="Pastor Jason Kauranen" userId="e0c3930084765aaa" providerId="LiveId" clId="{A438F859-A371-4CA2-BA51-2B86427404E9}" dt="2025-09-28T02:06:07.394" v="1110" actId="20577"/>
        <pc:sldMkLst>
          <pc:docMk/>
          <pc:sldMk cId="2998638973" sldId="304"/>
        </pc:sldMkLst>
        <pc:spChg chg="mod">
          <ac:chgData name="Pastor Jason Kauranen" userId="e0c3930084765aaa" providerId="LiveId" clId="{A438F859-A371-4CA2-BA51-2B86427404E9}" dt="2025-09-28T02:06:07.394" v="1110" actId="20577"/>
          <ac:spMkLst>
            <pc:docMk/>
            <pc:sldMk cId="2998638973" sldId="304"/>
            <ac:spMk id="2" creationId="{3C56E7C6-C6DF-AF2C-1B85-FFAD9A37F2DF}"/>
          </ac:spMkLst>
        </pc:spChg>
      </pc:sldChg>
      <pc:sldChg chg="modSp add del mod">
        <pc:chgData name="Pastor Jason Kauranen" userId="e0c3930084765aaa" providerId="LiveId" clId="{A438F859-A371-4CA2-BA51-2B86427404E9}" dt="2025-09-28T02:07:50.771" v="1111" actId="47"/>
        <pc:sldMkLst>
          <pc:docMk/>
          <pc:sldMk cId="1054967863" sldId="305"/>
        </pc:sldMkLst>
        <pc:spChg chg="mod">
          <ac:chgData name="Pastor Jason Kauranen" userId="e0c3930084765aaa" providerId="LiveId" clId="{A438F859-A371-4CA2-BA51-2B86427404E9}" dt="2025-09-28T01:13:43.910" v="882" actId="6549"/>
          <ac:spMkLst>
            <pc:docMk/>
            <pc:sldMk cId="1054967863" sldId="305"/>
            <ac:spMk id="2" creationId="{FA4DA4BB-40A1-54F8-D4DF-BF3CADC086AF}"/>
          </ac:spMkLst>
        </pc:spChg>
      </pc:sldChg>
      <pc:sldChg chg="modSp add mod ord">
        <pc:chgData name="Pastor Jason Kauranen" userId="e0c3930084765aaa" providerId="LiveId" clId="{A438F859-A371-4CA2-BA51-2B86427404E9}" dt="2025-09-28T02:18:48.223" v="1235" actId="20577"/>
        <pc:sldMkLst>
          <pc:docMk/>
          <pc:sldMk cId="1900568022" sldId="306"/>
        </pc:sldMkLst>
        <pc:spChg chg="mod">
          <ac:chgData name="Pastor Jason Kauranen" userId="e0c3930084765aaa" providerId="LiveId" clId="{A438F859-A371-4CA2-BA51-2B86427404E9}" dt="2025-09-28T02:18:48.223" v="1235" actId="20577"/>
          <ac:spMkLst>
            <pc:docMk/>
            <pc:sldMk cId="1900568022" sldId="306"/>
            <ac:spMk id="2" creationId="{D4C8BD76-C5A3-D9E2-41A7-3426C9E088F4}"/>
          </ac:spMkLst>
        </pc:spChg>
      </pc:sldChg>
      <pc:sldChg chg="modSp add del mod">
        <pc:chgData name="Pastor Jason Kauranen" userId="e0c3930084765aaa" providerId="LiveId" clId="{A438F859-A371-4CA2-BA51-2B86427404E9}" dt="2025-09-28T02:08:24.362" v="1116" actId="47"/>
        <pc:sldMkLst>
          <pc:docMk/>
          <pc:sldMk cId="2173194000" sldId="307"/>
        </pc:sldMkLst>
        <pc:spChg chg="mod">
          <ac:chgData name="Pastor Jason Kauranen" userId="e0c3930084765aaa" providerId="LiveId" clId="{A438F859-A371-4CA2-BA51-2B86427404E9}" dt="2025-09-28T01:13:51.955" v="884" actId="6549"/>
          <ac:spMkLst>
            <pc:docMk/>
            <pc:sldMk cId="2173194000" sldId="307"/>
            <ac:spMk id="2" creationId="{9F0D571D-1566-6890-2409-784B80DAF8C6}"/>
          </ac:spMkLst>
        </pc:spChg>
      </pc:sldChg>
      <pc:sldChg chg="modSp add mod ord">
        <pc:chgData name="Pastor Jason Kauranen" userId="e0c3930084765aaa" providerId="LiveId" clId="{A438F859-A371-4CA2-BA51-2B86427404E9}" dt="2025-09-28T02:11:55.830" v="1140" actId="114"/>
        <pc:sldMkLst>
          <pc:docMk/>
          <pc:sldMk cId="2102116223" sldId="308"/>
        </pc:sldMkLst>
        <pc:spChg chg="mod">
          <ac:chgData name="Pastor Jason Kauranen" userId="e0c3930084765aaa" providerId="LiveId" clId="{A438F859-A371-4CA2-BA51-2B86427404E9}" dt="2025-09-28T02:11:55.830" v="1140" actId="114"/>
          <ac:spMkLst>
            <pc:docMk/>
            <pc:sldMk cId="2102116223" sldId="308"/>
            <ac:spMk id="2" creationId="{5CB5BD67-D462-D30A-E60C-B3C6A8EDBD1B}"/>
          </ac:spMkLst>
        </pc:spChg>
      </pc:sldChg>
      <pc:sldChg chg="modSp add del mod">
        <pc:chgData name="Pastor Jason Kauranen" userId="e0c3930084765aaa" providerId="LiveId" clId="{A438F859-A371-4CA2-BA51-2B86427404E9}" dt="2025-09-28T02:08:45.122" v="1121" actId="47"/>
        <pc:sldMkLst>
          <pc:docMk/>
          <pc:sldMk cId="1580952205" sldId="309"/>
        </pc:sldMkLst>
        <pc:spChg chg="mod">
          <ac:chgData name="Pastor Jason Kauranen" userId="e0c3930084765aaa" providerId="LiveId" clId="{A438F859-A371-4CA2-BA51-2B86427404E9}" dt="2025-09-28T01:14:03.386" v="886" actId="6549"/>
          <ac:spMkLst>
            <pc:docMk/>
            <pc:sldMk cId="1580952205" sldId="309"/>
            <ac:spMk id="2" creationId="{9D860403-7754-B839-7EEF-B3C60594B107}"/>
          </ac:spMkLst>
        </pc:spChg>
      </pc:sldChg>
      <pc:sldChg chg="modSp add mod">
        <pc:chgData name="Pastor Jason Kauranen" userId="e0c3930084765aaa" providerId="LiveId" clId="{A438F859-A371-4CA2-BA51-2B86427404E9}" dt="2025-09-28T02:19:32.512" v="1238" actId="20577"/>
        <pc:sldMkLst>
          <pc:docMk/>
          <pc:sldMk cId="392802069" sldId="310"/>
        </pc:sldMkLst>
        <pc:spChg chg="mod">
          <ac:chgData name="Pastor Jason Kauranen" userId="e0c3930084765aaa" providerId="LiveId" clId="{A438F859-A371-4CA2-BA51-2B86427404E9}" dt="2025-09-28T02:19:32.512" v="1238" actId="20577"/>
          <ac:spMkLst>
            <pc:docMk/>
            <pc:sldMk cId="392802069" sldId="310"/>
            <ac:spMk id="2" creationId="{13C68199-7AAB-BBF0-14D0-3B868D1720B7}"/>
          </ac:spMkLst>
        </pc:spChg>
      </pc:sldChg>
      <pc:sldChg chg="modSp add del mod">
        <pc:chgData name="Pastor Jason Kauranen" userId="e0c3930084765aaa" providerId="LiveId" clId="{A438F859-A371-4CA2-BA51-2B86427404E9}" dt="2025-09-28T02:08:56.106" v="1123" actId="47"/>
        <pc:sldMkLst>
          <pc:docMk/>
          <pc:sldMk cId="460473154" sldId="311"/>
        </pc:sldMkLst>
        <pc:spChg chg="mod">
          <ac:chgData name="Pastor Jason Kauranen" userId="e0c3930084765aaa" providerId="LiveId" clId="{A438F859-A371-4CA2-BA51-2B86427404E9}" dt="2025-09-28T01:14:12.759" v="888" actId="6549"/>
          <ac:spMkLst>
            <pc:docMk/>
            <pc:sldMk cId="460473154" sldId="311"/>
            <ac:spMk id="2" creationId="{BD8995B5-FC89-3BFE-1B1F-4F68E6BD4C18}"/>
          </ac:spMkLst>
        </pc:spChg>
      </pc:sldChg>
      <pc:sldChg chg="modSp add mod">
        <pc:chgData name="Pastor Jason Kauranen" userId="e0c3930084765aaa" providerId="LiveId" clId="{A438F859-A371-4CA2-BA51-2B86427404E9}" dt="2025-09-28T02:20:20.015" v="1242" actId="20577"/>
        <pc:sldMkLst>
          <pc:docMk/>
          <pc:sldMk cId="2943054786" sldId="312"/>
        </pc:sldMkLst>
        <pc:spChg chg="mod">
          <ac:chgData name="Pastor Jason Kauranen" userId="e0c3930084765aaa" providerId="LiveId" clId="{A438F859-A371-4CA2-BA51-2B86427404E9}" dt="2025-09-28T02:20:20.015" v="1242" actId="20577"/>
          <ac:spMkLst>
            <pc:docMk/>
            <pc:sldMk cId="2943054786" sldId="312"/>
            <ac:spMk id="2" creationId="{1EC28367-FAA9-BA53-8B08-6604A66D0AB7}"/>
          </ac:spMkLst>
        </pc:spChg>
      </pc:sldChg>
      <pc:sldChg chg="modSp add del mod">
        <pc:chgData name="Pastor Jason Kauranen" userId="e0c3930084765aaa" providerId="LiveId" clId="{A438F859-A371-4CA2-BA51-2B86427404E9}" dt="2025-09-28T02:09:00.625" v="1124" actId="47"/>
        <pc:sldMkLst>
          <pc:docMk/>
          <pc:sldMk cId="1185848838" sldId="313"/>
        </pc:sldMkLst>
        <pc:spChg chg="mod">
          <ac:chgData name="Pastor Jason Kauranen" userId="e0c3930084765aaa" providerId="LiveId" clId="{A438F859-A371-4CA2-BA51-2B86427404E9}" dt="2025-09-28T01:14:21.713" v="890" actId="6549"/>
          <ac:spMkLst>
            <pc:docMk/>
            <pc:sldMk cId="1185848838" sldId="313"/>
            <ac:spMk id="2" creationId="{CC73A4FB-07D6-69FC-200C-E300AF436BC0}"/>
          </ac:spMkLst>
        </pc:spChg>
      </pc:sldChg>
      <pc:sldChg chg="modSp add mod ord">
        <pc:chgData name="Pastor Jason Kauranen" userId="e0c3930084765aaa" providerId="LiveId" clId="{A438F859-A371-4CA2-BA51-2B86427404E9}" dt="2025-09-28T01:20:14.598" v="913"/>
        <pc:sldMkLst>
          <pc:docMk/>
          <pc:sldMk cId="2278059908" sldId="314"/>
        </pc:sldMkLst>
        <pc:spChg chg="mod">
          <ac:chgData name="Pastor Jason Kauranen" userId="e0c3930084765aaa" providerId="LiveId" clId="{A438F859-A371-4CA2-BA51-2B86427404E9}" dt="2025-09-21T01:22:34.919" v="630" actId="20577"/>
          <ac:spMkLst>
            <pc:docMk/>
            <pc:sldMk cId="2278059908" sldId="314"/>
            <ac:spMk id="2" creationId="{1E126412-B87A-4311-6E12-CD7F88976A0D}"/>
          </ac:spMkLst>
        </pc:spChg>
      </pc:sldChg>
      <pc:sldChg chg="modSp add mod ord">
        <pc:chgData name="Pastor Jason Kauranen" userId="e0c3930084765aaa" providerId="LiveId" clId="{A438F859-A371-4CA2-BA51-2B86427404E9}" dt="2025-09-28T01:21:40.749" v="920"/>
        <pc:sldMkLst>
          <pc:docMk/>
          <pc:sldMk cId="478297029" sldId="315"/>
        </pc:sldMkLst>
        <pc:spChg chg="mod">
          <ac:chgData name="Pastor Jason Kauranen" userId="e0c3930084765aaa" providerId="LiveId" clId="{A438F859-A371-4CA2-BA51-2B86427404E9}" dt="2025-09-21T01:24:03.644" v="640" actId="20577"/>
          <ac:spMkLst>
            <pc:docMk/>
            <pc:sldMk cId="478297029" sldId="315"/>
            <ac:spMk id="2" creationId="{F4B47DEE-F8BB-DB25-1F32-4662CBDCFF81}"/>
          </ac:spMkLst>
        </pc:spChg>
      </pc:sldChg>
      <pc:sldChg chg="modSp add mod ord">
        <pc:chgData name="Pastor Jason Kauranen" userId="e0c3930084765aaa" providerId="LiveId" clId="{A438F859-A371-4CA2-BA51-2B86427404E9}" dt="2025-09-28T01:46:56.905" v="977"/>
        <pc:sldMkLst>
          <pc:docMk/>
          <pc:sldMk cId="2693836306" sldId="316"/>
        </pc:sldMkLst>
        <pc:spChg chg="mod">
          <ac:chgData name="Pastor Jason Kauranen" userId="e0c3930084765aaa" providerId="LiveId" clId="{A438F859-A371-4CA2-BA51-2B86427404E9}" dt="2025-09-21T01:24:42.366" v="644" actId="20577"/>
          <ac:spMkLst>
            <pc:docMk/>
            <pc:sldMk cId="2693836306" sldId="316"/>
            <ac:spMk id="2" creationId="{AC2ECE56-777C-82FE-3D7E-B6236D3A5CDD}"/>
          </ac:spMkLst>
        </pc:spChg>
      </pc:sldChg>
      <pc:sldChg chg="modSp add mod ord">
        <pc:chgData name="Pastor Jason Kauranen" userId="e0c3930084765aaa" providerId="LiveId" clId="{A438F859-A371-4CA2-BA51-2B86427404E9}" dt="2025-09-28T01:47:05.489" v="979"/>
        <pc:sldMkLst>
          <pc:docMk/>
          <pc:sldMk cId="2301956605" sldId="317"/>
        </pc:sldMkLst>
        <pc:spChg chg="mod">
          <ac:chgData name="Pastor Jason Kauranen" userId="e0c3930084765aaa" providerId="LiveId" clId="{A438F859-A371-4CA2-BA51-2B86427404E9}" dt="2025-09-21T01:26:56.962" v="665" actId="255"/>
          <ac:spMkLst>
            <pc:docMk/>
            <pc:sldMk cId="2301956605" sldId="317"/>
            <ac:spMk id="2" creationId="{B2F2754F-F421-4DA5-035A-A5B1EB142DF8}"/>
          </ac:spMkLst>
        </pc:spChg>
      </pc:sldChg>
      <pc:sldChg chg="modSp add mod ord">
        <pc:chgData name="Pastor Jason Kauranen" userId="e0c3930084765aaa" providerId="LiveId" clId="{A438F859-A371-4CA2-BA51-2B86427404E9}" dt="2025-09-28T01:47:16.207" v="981"/>
        <pc:sldMkLst>
          <pc:docMk/>
          <pc:sldMk cId="948170847" sldId="318"/>
        </pc:sldMkLst>
        <pc:spChg chg="mod">
          <ac:chgData name="Pastor Jason Kauranen" userId="e0c3930084765aaa" providerId="LiveId" clId="{A438F859-A371-4CA2-BA51-2B86427404E9}" dt="2025-09-21T01:26:39.968" v="664" actId="255"/>
          <ac:spMkLst>
            <pc:docMk/>
            <pc:sldMk cId="948170847" sldId="318"/>
            <ac:spMk id="2" creationId="{A42FCA2C-2D18-5852-84FD-E9643C730475}"/>
          </ac:spMkLst>
        </pc:spChg>
      </pc:sldChg>
      <pc:sldChg chg="add ord">
        <pc:chgData name="Pastor Jason Kauranen" userId="e0c3930084765aaa" providerId="LiveId" clId="{A438F859-A371-4CA2-BA51-2B86427404E9}" dt="2025-09-28T01:16:24.126" v="895"/>
        <pc:sldMkLst>
          <pc:docMk/>
          <pc:sldMk cId="2840993970" sldId="319"/>
        </pc:sldMkLst>
      </pc:sldChg>
      <pc:sldChg chg="add del ord">
        <pc:chgData name="Pastor Jason Kauranen" userId="e0c3930084765aaa" providerId="LiveId" clId="{A438F859-A371-4CA2-BA51-2B86427404E9}" dt="2025-09-28T01:15:00.884" v="891" actId="2696"/>
        <pc:sldMkLst>
          <pc:docMk/>
          <pc:sldMk cId="3242856715" sldId="319"/>
        </pc:sldMkLst>
      </pc:sldChg>
      <pc:sldChg chg="new del">
        <pc:chgData name="Pastor Jason Kauranen" userId="e0c3930084765aaa" providerId="LiveId" clId="{A438F859-A371-4CA2-BA51-2B86427404E9}" dt="2025-09-28T02:08:01.748" v="1113" actId="680"/>
        <pc:sldMkLst>
          <pc:docMk/>
          <pc:sldMk cId="1036924058" sldId="320"/>
        </pc:sldMkLst>
      </pc:sldChg>
      <pc:sldChg chg="modSp add mod">
        <pc:chgData name="Pastor Jason Kauranen" userId="e0c3930084765aaa" providerId="LiveId" clId="{A438F859-A371-4CA2-BA51-2B86427404E9}" dt="2025-09-28T02:16:42.831" v="1166" actId="20577"/>
        <pc:sldMkLst>
          <pc:docMk/>
          <pc:sldMk cId="1590709711" sldId="320"/>
        </pc:sldMkLst>
        <pc:spChg chg="mod">
          <ac:chgData name="Pastor Jason Kauranen" userId="e0c3930084765aaa" providerId="LiveId" clId="{A438F859-A371-4CA2-BA51-2B86427404E9}" dt="2025-09-28T02:16:42.831" v="1166" actId="20577"/>
          <ac:spMkLst>
            <pc:docMk/>
            <pc:sldMk cId="1590709711" sldId="320"/>
            <ac:spMk id="2" creationId="{3231CF7E-5C2B-69C9-7AF7-A11AB3B1538A}"/>
          </ac:spMkLst>
        </pc:spChg>
      </pc:sldChg>
      <pc:sldChg chg="add del">
        <pc:chgData name="Pastor Jason Kauranen" userId="e0c3930084765aaa" providerId="LiveId" clId="{A438F859-A371-4CA2-BA51-2B86427404E9}" dt="2025-09-28T02:08:49.834" v="1122" actId="47"/>
        <pc:sldMkLst>
          <pc:docMk/>
          <pc:sldMk cId="465416039" sldId="321"/>
        </pc:sldMkLst>
      </pc:sldChg>
      <pc:sldChg chg="modSp add mod">
        <pc:chgData name="Pastor Jason Kauranen" userId="e0c3930084765aaa" providerId="LiveId" clId="{A438F859-A371-4CA2-BA51-2B86427404E9}" dt="2025-09-28T02:13:25.473" v="1145" actId="20577"/>
        <pc:sldMkLst>
          <pc:docMk/>
          <pc:sldMk cId="915904034" sldId="322"/>
        </pc:sldMkLst>
        <pc:spChg chg="mod">
          <ac:chgData name="Pastor Jason Kauranen" userId="e0c3930084765aaa" providerId="LiveId" clId="{A438F859-A371-4CA2-BA51-2B86427404E9}" dt="2025-09-28T02:13:25.473" v="1145" actId="20577"/>
          <ac:spMkLst>
            <pc:docMk/>
            <pc:sldMk cId="915904034" sldId="322"/>
            <ac:spMk id="2" creationId="{81A6EFEA-DB7F-BF1B-40DF-D03305D12F33}"/>
          </ac:spMkLst>
        </pc:spChg>
      </pc:sldChg>
      <pc:sldChg chg="modSp add mod">
        <pc:chgData name="Pastor Jason Kauranen" userId="e0c3930084765aaa" providerId="LiveId" clId="{A438F859-A371-4CA2-BA51-2B86427404E9}" dt="2025-09-28T02:14:04.177" v="1147" actId="20577"/>
        <pc:sldMkLst>
          <pc:docMk/>
          <pc:sldMk cId="3555246874" sldId="323"/>
        </pc:sldMkLst>
        <pc:spChg chg="mod">
          <ac:chgData name="Pastor Jason Kauranen" userId="e0c3930084765aaa" providerId="LiveId" clId="{A438F859-A371-4CA2-BA51-2B86427404E9}" dt="2025-09-28T02:14:04.177" v="1147" actId="20577"/>
          <ac:spMkLst>
            <pc:docMk/>
            <pc:sldMk cId="3555246874" sldId="323"/>
            <ac:spMk id="2" creationId="{9CADD958-FE0D-90C3-BBD6-C396F7B48DA0}"/>
          </ac:spMkLst>
        </pc:spChg>
      </pc:sldChg>
      <pc:sldChg chg="modSp add mod">
        <pc:chgData name="Pastor Jason Kauranen" userId="e0c3930084765aaa" providerId="LiveId" clId="{A438F859-A371-4CA2-BA51-2B86427404E9}" dt="2025-09-28T02:14:53.056" v="1152" actId="20577"/>
        <pc:sldMkLst>
          <pc:docMk/>
          <pc:sldMk cId="975203227" sldId="324"/>
        </pc:sldMkLst>
        <pc:spChg chg="mod">
          <ac:chgData name="Pastor Jason Kauranen" userId="e0c3930084765aaa" providerId="LiveId" clId="{A438F859-A371-4CA2-BA51-2B86427404E9}" dt="2025-09-28T02:14:53.056" v="1152" actId="20577"/>
          <ac:spMkLst>
            <pc:docMk/>
            <pc:sldMk cId="975203227" sldId="324"/>
            <ac:spMk id="2" creationId="{05A40113-268D-D4A0-FDC4-6AF7206D0227}"/>
          </ac:spMkLst>
        </pc:spChg>
      </pc:sldChg>
      <pc:sldChg chg="modSp add mod">
        <pc:chgData name="Pastor Jason Kauranen" userId="e0c3930084765aaa" providerId="LiveId" clId="{A438F859-A371-4CA2-BA51-2B86427404E9}" dt="2025-09-28T02:15:45.225" v="1160" actId="20577"/>
        <pc:sldMkLst>
          <pc:docMk/>
          <pc:sldMk cId="4183233237" sldId="325"/>
        </pc:sldMkLst>
        <pc:spChg chg="mod">
          <ac:chgData name="Pastor Jason Kauranen" userId="e0c3930084765aaa" providerId="LiveId" clId="{A438F859-A371-4CA2-BA51-2B86427404E9}" dt="2025-09-28T02:15:45.225" v="1160" actId="20577"/>
          <ac:spMkLst>
            <pc:docMk/>
            <pc:sldMk cId="4183233237" sldId="325"/>
            <ac:spMk id="2" creationId="{14E84333-3D89-BD21-9270-82D0FBE9236F}"/>
          </ac:spMkLst>
        </pc:spChg>
      </pc:sldChg>
      <pc:sldChg chg="modSp add mod">
        <pc:chgData name="Pastor Jason Kauranen" userId="e0c3930084765aaa" providerId="LiveId" clId="{A438F859-A371-4CA2-BA51-2B86427404E9}" dt="2025-09-28T02:20:59.911" v="1244" actId="20577"/>
        <pc:sldMkLst>
          <pc:docMk/>
          <pc:sldMk cId="714483311" sldId="326"/>
        </pc:sldMkLst>
        <pc:spChg chg="mod">
          <ac:chgData name="Pastor Jason Kauranen" userId="e0c3930084765aaa" providerId="LiveId" clId="{A438F859-A371-4CA2-BA51-2B86427404E9}" dt="2025-09-28T02:20:59.911" v="1244" actId="20577"/>
          <ac:spMkLst>
            <pc:docMk/>
            <pc:sldMk cId="714483311" sldId="326"/>
            <ac:spMk id="2" creationId="{080F53B7-0F4C-FFEF-A53F-EEA1B33EF315}"/>
          </ac:spMkLst>
        </pc:spChg>
      </pc:sldChg>
      <pc:sldChg chg="add del">
        <pc:chgData name="Pastor Jason Kauranen" userId="e0c3930084765aaa" providerId="LiveId" clId="{A438F859-A371-4CA2-BA51-2B86427404E9}" dt="2025-09-28T02:22:27.327" v="1245" actId="47"/>
        <pc:sldMkLst>
          <pc:docMk/>
          <pc:sldMk cId="2566169950" sldId="327"/>
        </pc:sldMkLst>
      </pc:sldChg>
      <pc:sldChg chg="add del">
        <pc:chgData name="Pastor Jason Kauranen" userId="e0c3930084765aaa" providerId="LiveId" clId="{A438F859-A371-4CA2-BA51-2B86427404E9}" dt="2025-09-28T02:22:29.836" v="1246" actId="47"/>
        <pc:sldMkLst>
          <pc:docMk/>
          <pc:sldMk cId="1390750756" sldId="328"/>
        </pc:sldMkLst>
      </pc:sldChg>
      <pc:sldChg chg="add">
        <pc:chgData name="Pastor Jason Kauranen" userId="e0c3930084765aaa" providerId="LiveId" clId="{A438F859-A371-4CA2-BA51-2B86427404E9}" dt="2025-09-28T02:09:14.931" v="1128" actId="2890"/>
        <pc:sldMkLst>
          <pc:docMk/>
          <pc:sldMk cId="3454831899" sldId="329"/>
        </pc:sldMkLst>
      </pc:sldChg>
      <pc:sldChg chg="add">
        <pc:chgData name="Pastor Jason Kauranen" userId="e0c3930084765aaa" providerId="LiveId" clId="{A438F859-A371-4CA2-BA51-2B86427404E9}" dt="2025-09-28T02:09:17.570" v="1129" actId="2890"/>
        <pc:sldMkLst>
          <pc:docMk/>
          <pc:sldMk cId="3274901098" sldId="330"/>
        </pc:sldMkLst>
      </pc:sldChg>
      <pc:sldMasterChg chg="setBg delSldLayout modSldLayout">
        <pc:chgData name="Pastor Jason Kauranen" userId="e0c3930084765aaa" providerId="LiveId" clId="{A438F859-A371-4CA2-BA51-2B86427404E9}" dt="2025-09-21T00:49:28.397" v="447" actId="47"/>
        <pc:sldMasterMkLst>
          <pc:docMk/>
          <pc:sldMasterMk cId="0" sldId="2147483648"/>
        </pc:sldMasterMkLst>
        <pc:sldLayoutChg chg="setBg">
          <pc:chgData name="Pastor Jason Kauranen" userId="e0c3930084765aaa" providerId="LiveId" clId="{A438F859-A371-4CA2-BA51-2B86427404E9}" dt="2025-09-21T00:24:55.169" v="39"/>
          <pc:sldLayoutMkLst>
            <pc:docMk/>
            <pc:sldMasterMk cId="0" sldId="2147483648"/>
            <pc:sldLayoutMk cId="0" sldId="2147483649"/>
          </pc:sldLayoutMkLst>
        </pc:sldLayoutChg>
        <pc:sldLayoutChg chg="del setBg">
          <pc:chgData name="Pastor Jason Kauranen" userId="e0c3930084765aaa" providerId="LiveId" clId="{A438F859-A371-4CA2-BA51-2B86427404E9}" dt="2025-09-21T00:25:32.592" v="44" actId="47"/>
          <pc:sldLayoutMkLst>
            <pc:docMk/>
            <pc:sldMasterMk cId="0" sldId="2147483648"/>
            <pc:sldLayoutMk cId="0" sldId="2147483650"/>
          </pc:sldLayoutMkLst>
        </pc:sldLayoutChg>
        <pc:sldLayoutChg chg="del setBg">
          <pc:chgData name="Pastor Jason Kauranen" userId="e0c3930084765aaa" providerId="LiveId" clId="{A438F859-A371-4CA2-BA51-2B86427404E9}" dt="2025-09-21T00:29:49.679" v="58" actId="47"/>
          <pc:sldLayoutMkLst>
            <pc:docMk/>
            <pc:sldMasterMk cId="0" sldId="2147483648"/>
            <pc:sldLayoutMk cId="0" sldId="2147483651"/>
          </pc:sldLayoutMkLst>
        </pc:sldLayoutChg>
        <pc:sldLayoutChg chg="del setBg">
          <pc:chgData name="Pastor Jason Kauranen" userId="e0c3930084765aaa" providerId="LiveId" clId="{A438F859-A371-4CA2-BA51-2B86427404E9}" dt="2025-09-21T00:42:29.395" v="402" actId="47"/>
          <pc:sldLayoutMkLst>
            <pc:docMk/>
            <pc:sldMasterMk cId="0" sldId="2147483648"/>
            <pc:sldLayoutMk cId="0" sldId="2147483652"/>
          </pc:sldLayoutMkLst>
        </pc:sldLayoutChg>
        <pc:sldLayoutChg chg="del setBg">
          <pc:chgData name="Pastor Jason Kauranen" userId="e0c3930084765aaa" providerId="LiveId" clId="{A438F859-A371-4CA2-BA51-2B86427404E9}" dt="2025-09-21T00:43:29.197" v="405" actId="2696"/>
          <pc:sldLayoutMkLst>
            <pc:docMk/>
            <pc:sldMasterMk cId="0" sldId="2147483648"/>
            <pc:sldLayoutMk cId="0" sldId="2147483653"/>
          </pc:sldLayoutMkLst>
        </pc:sldLayoutChg>
        <pc:sldLayoutChg chg="del setBg">
          <pc:chgData name="Pastor Jason Kauranen" userId="e0c3930084765aaa" providerId="LiveId" clId="{A438F859-A371-4CA2-BA51-2B86427404E9}" dt="2025-09-21T00:44:14.521" v="409" actId="47"/>
          <pc:sldLayoutMkLst>
            <pc:docMk/>
            <pc:sldMasterMk cId="0" sldId="2147483648"/>
            <pc:sldLayoutMk cId="0" sldId="2147483654"/>
          </pc:sldLayoutMkLst>
        </pc:sldLayoutChg>
        <pc:sldLayoutChg chg="del setBg">
          <pc:chgData name="Pastor Jason Kauranen" userId="e0c3930084765aaa" providerId="LiveId" clId="{A438F859-A371-4CA2-BA51-2B86427404E9}" dt="2025-09-21T00:46:46.797" v="432" actId="47"/>
          <pc:sldLayoutMkLst>
            <pc:docMk/>
            <pc:sldMasterMk cId="0" sldId="2147483648"/>
            <pc:sldLayoutMk cId="0" sldId="2147483655"/>
          </pc:sldLayoutMkLst>
        </pc:sldLayoutChg>
        <pc:sldLayoutChg chg="del setBg">
          <pc:chgData name="Pastor Jason Kauranen" userId="e0c3930084765aaa" providerId="LiveId" clId="{A438F859-A371-4CA2-BA51-2B86427404E9}" dt="2025-09-21T00:47:11.518" v="436" actId="47"/>
          <pc:sldLayoutMkLst>
            <pc:docMk/>
            <pc:sldMasterMk cId="0" sldId="2147483648"/>
            <pc:sldLayoutMk cId="0" sldId="2147483656"/>
          </pc:sldLayoutMkLst>
        </pc:sldLayoutChg>
        <pc:sldLayoutChg chg="del setBg">
          <pc:chgData name="Pastor Jason Kauranen" userId="e0c3930084765aaa" providerId="LiveId" clId="{A438F859-A371-4CA2-BA51-2B86427404E9}" dt="2025-09-21T00:48:26.082" v="440" actId="47"/>
          <pc:sldLayoutMkLst>
            <pc:docMk/>
            <pc:sldMasterMk cId="0" sldId="2147483648"/>
            <pc:sldLayoutMk cId="0" sldId="2147483657"/>
          </pc:sldLayoutMkLst>
        </pc:sldLayoutChg>
        <pc:sldLayoutChg chg="del setBg">
          <pc:chgData name="Pastor Jason Kauranen" userId="e0c3930084765aaa" providerId="LiveId" clId="{A438F859-A371-4CA2-BA51-2B86427404E9}" dt="2025-09-21T00:49:28.397" v="447" actId="47"/>
          <pc:sldLayoutMkLst>
            <pc:docMk/>
            <pc:sldMasterMk cId="0" sldId="2147483648"/>
            <pc:sldLayoutMk cId="0" sldId="2147483658"/>
          </pc:sldLayoutMkLst>
        </pc:sldLayoutChg>
        <pc:sldLayoutChg chg="setBg">
          <pc:chgData name="Pastor Jason Kauranen" userId="e0c3930084765aaa" providerId="LiveId" clId="{A438F859-A371-4CA2-BA51-2B86427404E9}" dt="2025-09-21T00:24:55.169" v="39"/>
          <pc:sldLayoutMkLst>
            <pc:docMk/>
            <pc:sldMasterMk cId="0" sldId="2147483648"/>
            <pc:sldLayoutMk cId="0"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28: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20" name="Google Shape;220;p2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30: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30" name="Google Shape;230;p30: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31: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35" name="Google Shape;235;p3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32: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40" name="Google Shape;240;p32: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33: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45" name="Google Shape;245;p33: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34: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50" name="Google Shape;250;p34: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3: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3" name="Google Shape;93;p3: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37CF7ECD-1BD3-0F3B-385D-D82B80A0FCA4}"/>
            </a:ext>
          </a:extLst>
        </p:cNvPr>
        <p:cNvGrpSpPr/>
        <p:nvPr/>
      </p:nvGrpSpPr>
      <p:grpSpPr>
        <a:xfrm>
          <a:off x="0" y="0"/>
          <a:ext cx="0" cy="0"/>
          <a:chOff x="0" y="0"/>
          <a:chExt cx="0" cy="0"/>
        </a:xfrm>
      </p:grpSpPr>
      <p:sp>
        <p:nvSpPr>
          <p:cNvPr id="82" name="Google Shape;82;p1:notes">
            <a:extLst>
              <a:ext uri="{FF2B5EF4-FFF2-40B4-BE49-F238E27FC236}">
                <a16:creationId xmlns:a16="http://schemas.microsoft.com/office/drawing/2014/main" id="{EBE854DB-51D2-E2CC-527E-3E944AA62F11}"/>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a:extLst>
              <a:ext uri="{FF2B5EF4-FFF2-40B4-BE49-F238E27FC236}">
                <a16:creationId xmlns:a16="http://schemas.microsoft.com/office/drawing/2014/main" id="{39DDFB6B-4B34-93C6-33BB-406D0ECFE6D5}"/>
              </a:ext>
            </a:extLst>
          </p:cNvPr>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7015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4D61FFC7-3959-9964-E36E-19E85E54C5A5}"/>
            </a:ext>
          </a:extLst>
        </p:cNvPr>
        <p:cNvGrpSpPr/>
        <p:nvPr/>
      </p:nvGrpSpPr>
      <p:grpSpPr>
        <a:xfrm>
          <a:off x="0" y="0"/>
          <a:ext cx="0" cy="0"/>
          <a:chOff x="0" y="0"/>
          <a:chExt cx="0" cy="0"/>
        </a:xfrm>
      </p:grpSpPr>
      <p:sp>
        <p:nvSpPr>
          <p:cNvPr id="82" name="Google Shape;82;p1:notes">
            <a:extLst>
              <a:ext uri="{FF2B5EF4-FFF2-40B4-BE49-F238E27FC236}">
                <a16:creationId xmlns:a16="http://schemas.microsoft.com/office/drawing/2014/main" id="{F62261DC-B4BD-CDB4-9B51-4D55E34B0C84}"/>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a:extLst>
              <a:ext uri="{FF2B5EF4-FFF2-40B4-BE49-F238E27FC236}">
                <a16:creationId xmlns:a16="http://schemas.microsoft.com/office/drawing/2014/main" id="{95C3C232-4BFD-3952-F39D-B244DB9D3F55}"/>
              </a:ext>
            </a:extLst>
          </p:cNvPr>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12757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6: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160" name="Google Shape;160;p16: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8: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170" name="Google Shape;170;p1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22: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190" name="Google Shape;190;p22: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9: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25" name="Google Shape;225;p29: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5"/>
        <p:cNvGrpSpPr/>
        <p:nvPr/>
      </p:nvGrpSpPr>
      <p:grpSpPr>
        <a:xfrm>
          <a:off x="0" y="0"/>
          <a:ext cx="0" cy="0"/>
          <a:chOff x="0" y="0"/>
          <a:chExt cx="0" cy="0"/>
        </a:xfrm>
      </p:grpSpPr>
      <p:sp>
        <p:nvSpPr>
          <p:cNvPr id="76" name="Google Shape;76;p50"/>
          <p:cNvSpPr txBox="1">
            <a:spLocks noGrp="1"/>
          </p:cNvSpPr>
          <p:nvPr>
            <p:ph type="title"/>
          </p:nvPr>
        </p:nvSpPr>
        <p:spPr>
          <a:xfrm rot="5400000">
            <a:off x="4906169" y="2162969"/>
            <a:ext cx="5727700" cy="2132012"/>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7" name="Google Shape;77;p50"/>
          <p:cNvSpPr txBox="1">
            <a:spLocks noGrp="1"/>
          </p:cNvSpPr>
          <p:nvPr>
            <p:ph type="body" idx="1"/>
          </p:nvPr>
        </p:nvSpPr>
        <p:spPr>
          <a:xfrm rot="5400000">
            <a:off x="564357" y="105569"/>
            <a:ext cx="5727700" cy="6246813"/>
          </a:xfrm>
          <a:prstGeom prst="rect">
            <a:avLst/>
          </a:prstGeom>
          <a:noFill/>
          <a:ln>
            <a:noFill/>
          </a:ln>
        </p:spPr>
        <p:txBody>
          <a:bodyPr spcFirstLastPara="1" wrap="square" lIns="90000" tIns="46800" rIns="90000" bIns="46800" anchor="t" anchorCtr="0">
            <a:noAutofit/>
          </a:bodyPr>
          <a:lstStyle>
            <a:lvl1pPr marL="457200" lvl="0" indent="-228600" algn="ctr">
              <a:spcBef>
                <a:spcPts val="1350"/>
              </a:spcBef>
              <a:spcAft>
                <a:spcPts val="0"/>
              </a:spcAft>
              <a:buSzPts val="1400"/>
              <a:buNone/>
              <a:defRPr/>
            </a:lvl1pPr>
            <a:lvl2pPr marL="914400" lvl="1" indent="-228600" algn="l">
              <a:spcBef>
                <a:spcPts val="700"/>
              </a:spcBef>
              <a:spcAft>
                <a:spcPts val="0"/>
              </a:spcAft>
              <a:buSzPts val="1400"/>
              <a:buNone/>
              <a:defRPr/>
            </a:lvl2pPr>
            <a:lvl3pPr marL="1371600" lvl="2" indent="-228600" algn="l">
              <a:spcBef>
                <a:spcPts val="600"/>
              </a:spcBef>
              <a:spcAft>
                <a:spcPts val="0"/>
              </a:spcAft>
              <a:buSzPts val="1400"/>
              <a:buNone/>
              <a:defRPr/>
            </a:lvl3pPr>
            <a:lvl4pPr marL="1828800" lvl="3" indent="-228600" algn="l">
              <a:spcBef>
                <a:spcPts val="500"/>
              </a:spcBef>
              <a:spcAft>
                <a:spcPts val="0"/>
              </a:spcAft>
              <a:buSzPts val="1400"/>
              <a:buNone/>
              <a:defRPr/>
            </a:lvl4pPr>
            <a:lvl5pPr marL="2286000" lvl="4" indent="-228600" algn="l">
              <a:spcBef>
                <a:spcPts val="500"/>
              </a:spcBef>
              <a:spcAft>
                <a:spcPts val="0"/>
              </a:spcAft>
              <a:buSzPts val="14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5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5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5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25EED-9ACD-E373-1029-FE43764BA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B47DEE-F8BB-DB25-1F32-4662CBDCFF81}"/>
              </a:ext>
            </a:extLst>
          </p:cNvPr>
          <p:cNvSpPr>
            <a:spLocks noGrp="1"/>
          </p:cNvSpPr>
          <p:nvPr>
            <p:ph type="title"/>
          </p:nvPr>
        </p:nvSpPr>
        <p:spPr/>
        <p:txBody>
          <a:bodyPr/>
          <a:lstStyle/>
          <a:p>
            <a:r>
              <a:rPr lang="en-US" sz="4800" dirty="0"/>
              <a:t>Walk – </a:t>
            </a:r>
            <a:r>
              <a:rPr lang="en-US" sz="4800" i="1" dirty="0" err="1"/>
              <a:t>peripateó</a:t>
            </a:r>
            <a:r>
              <a:rPr lang="en-US" sz="4800" dirty="0"/>
              <a:t> </a:t>
            </a:r>
            <a:br>
              <a:rPr lang="en-US" sz="4800" dirty="0"/>
            </a:br>
            <a:r>
              <a:rPr lang="en-US" sz="4800" dirty="0"/>
              <a:t>(G4043 per-ee-pat-eh’-o)</a:t>
            </a:r>
            <a:br>
              <a:rPr lang="en-US" sz="4800" dirty="0"/>
            </a:br>
            <a:r>
              <a:rPr lang="en-US" sz="4800" dirty="0"/>
              <a:t> </a:t>
            </a:r>
            <a:br>
              <a:rPr lang="en-US" sz="4800" dirty="0"/>
            </a:br>
            <a:r>
              <a:rPr lang="en-US" sz="4800" dirty="0"/>
              <a:t>= to tread all around; walk at large or deport oneself.</a:t>
            </a:r>
            <a:br>
              <a:rPr lang="en-US" sz="4800" dirty="0"/>
            </a:br>
            <a:br>
              <a:rPr lang="en-US" sz="4800" dirty="0"/>
            </a:br>
            <a:r>
              <a:rPr lang="en-US" sz="4800" dirty="0"/>
              <a:t>= to walk in a complete circuit; going full circle. </a:t>
            </a:r>
            <a:br>
              <a:rPr lang="en-US" sz="4400" dirty="0"/>
            </a:br>
            <a:endParaRPr lang="en-US" sz="4400" dirty="0"/>
          </a:p>
        </p:txBody>
      </p:sp>
    </p:spTree>
    <p:extLst>
      <p:ext uri="{BB962C8B-B14F-4D97-AF65-F5344CB8AC3E}">
        <p14:creationId xmlns:p14="http://schemas.microsoft.com/office/powerpoint/2010/main" val="478297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E2146-17E5-B2B6-9CCB-BE2291BBE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4B32C3-9B63-BAFC-9C8C-F402AFA24AE5}"/>
              </a:ext>
            </a:extLst>
          </p:cNvPr>
          <p:cNvSpPr>
            <a:spLocks noGrp="1"/>
          </p:cNvSpPr>
          <p:nvPr>
            <p:ph type="title"/>
          </p:nvPr>
        </p:nvSpPr>
        <p:spPr/>
        <p:txBody>
          <a:bodyPr/>
          <a:lstStyle/>
          <a:p>
            <a:r>
              <a:rPr lang="en-US" sz="4800" dirty="0"/>
              <a:t>Phi 3:1 Finally, my brethren, rejoice in the Lord. To write </a:t>
            </a:r>
            <a:br>
              <a:rPr lang="en-US" sz="4800" dirty="0"/>
            </a:br>
            <a:r>
              <a:rPr lang="en-US" sz="4800" dirty="0"/>
              <a:t>the same things again is </a:t>
            </a:r>
            <a:br>
              <a:rPr lang="en-US" sz="4800" dirty="0"/>
            </a:br>
            <a:r>
              <a:rPr lang="en-US" sz="4800" dirty="0"/>
              <a:t>no trouble to me, and it is a safeguard for you. </a:t>
            </a:r>
          </a:p>
        </p:txBody>
      </p:sp>
    </p:spTree>
    <p:extLst>
      <p:ext uri="{BB962C8B-B14F-4D97-AF65-F5344CB8AC3E}">
        <p14:creationId xmlns:p14="http://schemas.microsoft.com/office/powerpoint/2010/main" val="117038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E7CD9-7114-B253-4831-3D014BD815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064086-024E-1715-C67E-2FDB3FFF2A3E}"/>
              </a:ext>
            </a:extLst>
          </p:cNvPr>
          <p:cNvSpPr>
            <a:spLocks noGrp="1"/>
          </p:cNvSpPr>
          <p:nvPr>
            <p:ph type="title"/>
          </p:nvPr>
        </p:nvSpPr>
        <p:spPr/>
        <p:txBody>
          <a:bodyPr/>
          <a:lstStyle/>
          <a:p>
            <a:r>
              <a:rPr lang="en-US" sz="4800" dirty="0"/>
              <a:t>Phi 3:7 But whatever things were gain to me, those things </a:t>
            </a:r>
            <a:br>
              <a:rPr lang="en-US" sz="4800" dirty="0"/>
            </a:br>
            <a:r>
              <a:rPr lang="en-US" sz="4800" dirty="0"/>
              <a:t>I have </a:t>
            </a:r>
            <a:r>
              <a:rPr lang="en-US" sz="4800" u="sng" dirty="0"/>
              <a:t>counted as loss </a:t>
            </a:r>
            <a:r>
              <a:rPr lang="en-US" sz="4800" dirty="0"/>
              <a:t>for the sake of Christ. </a:t>
            </a:r>
          </a:p>
        </p:txBody>
      </p:sp>
    </p:spTree>
    <p:extLst>
      <p:ext uri="{BB962C8B-B14F-4D97-AF65-F5344CB8AC3E}">
        <p14:creationId xmlns:p14="http://schemas.microsoft.com/office/powerpoint/2010/main" val="1092700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6"/>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‘count-ed’[esteem] – </a:t>
            </a:r>
            <a:r>
              <a:rPr lang="en-US" sz="4800" i="1" dirty="0" err="1"/>
              <a:t>hégeomai</a:t>
            </a:r>
            <a:r>
              <a:rPr lang="en-US" sz="4800" dirty="0"/>
              <a:t> (G2233 </a:t>
            </a:r>
            <a:r>
              <a:rPr lang="en-US" sz="4800" dirty="0" err="1"/>
              <a:t>hayg</a:t>
            </a:r>
            <a:r>
              <a:rPr lang="en-US" sz="4800" dirty="0"/>
              <a:t>-eh'-om-</a:t>
            </a:r>
            <a:r>
              <a:rPr lang="en-US" sz="4800" dirty="0" err="1"/>
              <a:t>ahee</a:t>
            </a:r>
            <a:r>
              <a:rPr lang="en-US" sz="4800" dirty="0"/>
              <a:t>)</a:t>
            </a:r>
            <a:br>
              <a:rPr lang="en-US" sz="4800" dirty="0"/>
            </a:br>
            <a:r>
              <a:rPr lang="en-US" sz="4800"/>
              <a:t> = </a:t>
            </a:r>
            <a:r>
              <a:rPr lang="en-US" sz="4800" dirty="0"/>
              <a:t>to lead or rule, having command over. </a:t>
            </a:r>
            <a:br>
              <a:rPr lang="en-US" sz="4800" dirty="0"/>
            </a:br>
            <a:r>
              <a:rPr lang="en-US" sz="4800" dirty="0"/>
              <a:t>= to be a guide, an expert in something</a:t>
            </a:r>
            <a:br>
              <a:rPr lang="en-US" sz="4800" dirty="0"/>
            </a:br>
            <a:r>
              <a:rPr lang="en-US" sz="4800" dirty="0"/>
              <a:t>= to think or take into account, to consider.</a:t>
            </a:r>
            <a:br>
              <a:rPr lang="en-US" sz="4800" dirty="0"/>
            </a:br>
            <a:endParaRPr sz="4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dirty="0"/>
              <a:t>‘</a:t>
            </a:r>
            <a:r>
              <a:rPr lang="en-US" sz="4800" dirty="0"/>
              <a:t>Loss’ – </a:t>
            </a:r>
            <a:r>
              <a:rPr lang="en-US" sz="4800" dirty="0" err="1"/>
              <a:t>zémia</a:t>
            </a:r>
            <a:r>
              <a:rPr lang="en-US" sz="4800" dirty="0"/>
              <a:t> - (G2209 </a:t>
            </a:r>
            <a:r>
              <a:rPr lang="en-US" sz="4800" dirty="0" err="1"/>
              <a:t>dzay</a:t>
            </a:r>
            <a:r>
              <a:rPr lang="en-US" sz="4800" dirty="0"/>
              <a:t>-mee'-ah) </a:t>
            </a:r>
            <a:br>
              <a:rPr lang="en-US" sz="4800" dirty="0"/>
            </a:br>
            <a:r>
              <a:rPr lang="en-US" sz="4800" dirty="0"/>
              <a:t>= damage or detriment</a:t>
            </a:r>
            <a:br>
              <a:rPr lang="en-US" sz="4800" dirty="0"/>
            </a:br>
            <a:br>
              <a:rPr lang="en-US" sz="4800" dirty="0"/>
            </a:br>
            <a:r>
              <a:rPr lang="en-US" sz="4800" dirty="0"/>
              <a:t>*The term functions in </a:t>
            </a:r>
            <a:br>
              <a:rPr lang="en-US" sz="4800" dirty="0"/>
            </a:br>
            <a:r>
              <a:rPr lang="en-US" sz="4800" dirty="0"/>
              <a:t>the </a:t>
            </a:r>
            <a:r>
              <a:rPr lang="en-US" sz="4800" dirty="0" err="1"/>
              <a:t>Koine</a:t>
            </a:r>
            <a:r>
              <a:rPr lang="en-US" sz="4800" dirty="0"/>
              <a:t> Greek to express material damage, financial loss, or personal disadvantage. </a:t>
            </a:r>
            <a:br>
              <a:rPr lang="en-US" sz="4800" dirty="0"/>
            </a:br>
            <a:endParaRPr sz="4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2"/>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Phi 3:12 Not that I have already obtained it (the power of His resurrection) or have already become perfect, but I press on so that I may lay hold of that for which also I was laid hold of by Christ Jesus. </a:t>
            </a:r>
            <a:endParaRPr sz="4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9"/>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Phi 3:17 Brethren, join in following my example, and observe those who </a:t>
            </a:r>
            <a:br>
              <a:rPr lang="en-US" sz="4800" dirty="0"/>
            </a:br>
            <a:r>
              <a:rPr lang="en-US" sz="4800" u="sng" dirty="0"/>
              <a:t>walk according to the pattern </a:t>
            </a:r>
            <a:r>
              <a:rPr lang="en-US" sz="4800" dirty="0"/>
              <a:t>you have in us.</a:t>
            </a:r>
            <a:endParaRPr sz="4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Gal 2:14 But when I saw that they were not straightforward about the truth of the gospel, I said to Cephas in the presence of all, </a:t>
            </a:r>
            <a:br>
              <a:rPr lang="en-US" sz="4400" dirty="0"/>
            </a:br>
            <a:r>
              <a:rPr lang="en-US" sz="4400" dirty="0"/>
              <a:t>“If you, being a Jew, live like the Gentiles and not like the Jews, how is it that you compel the Gentiles to live like Jews?</a:t>
            </a:r>
            <a:endParaRPr sz="4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0"/>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Eph 4:20 But you did not learn Christ in this way, </a:t>
            </a:r>
            <a:br>
              <a:rPr lang="en-US" sz="4800" dirty="0"/>
            </a:br>
            <a:br>
              <a:rPr lang="en-US" sz="4800" dirty="0"/>
            </a:br>
            <a:r>
              <a:rPr lang="en-US" sz="4800" dirty="0"/>
              <a:t>Eph 4:21 if indeed you have heard Him and have been taught in Him, just as truth is in Jesus, </a:t>
            </a:r>
            <a:br>
              <a:rPr lang="en-US" sz="4800" dirty="0"/>
            </a:br>
            <a:endParaRPr sz="4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3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Gal 2:21 I have been crucified </a:t>
            </a:r>
            <a:br>
              <a:rPr lang="en-US" sz="4400" dirty="0"/>
            </a:br>
            <a:r>
              <a:rPr lang="en-US" sz="4400" dirty="0"/>
              <a:t>with Christ; and it is no longer </a:t>
            </a:r>
            <a:br>
              <a:rPr lang="en-US" sz="4400" dirty="0"/>
            </a:br>
            <a:r>
              <a:rPr lang="en-US" sz="4400" dirty="0"/>
              <a:t>I who live, but Christ lives in me; and the life which I now live </a:t>
            </a:r>
            <a:br>
              <a:rPr lang="en-US" sz="4400" dirty="0"/>
            </a:br>
            <a:r>
              <a:rPr lang="en-US" sz="4400" dirty="0"/>
              <a:t>in the flesh I live by faith in </a:t>
            </a:r>
            <a:br>
              <a:rPr lang="en-US" sz="4400" dirty="0"/>
            </a:br>
            <a:r>
              <a:rPr lang="en-US" sz="4400" dirty="0"/>
              <a:t>the Son of God, who loved me and gave Himself up for me. </a:t>
            </a:r>
            <a:endParaRPr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033 –</a:t>
            </a:r>
            <a:br>
              <a:rPr lang="en-US" sz="4400" dirty="0"/>
            </a:br>
            <a:r>
              <a:rPr lang="en-US" sz="3600" dirty="0"/>
              <a:t>Understanding the Divine Love Complex – </a:t>
            </a:r>
            <a:br>
              <a:rPr lang="en-US" sz="3600" dirty="0"/>
            </a:br>
            <a:r>
              <a:rPr lang="en-US" sz="3600" dirty="0"/>
              <a:t>Self-esteem: The building of spiritual integrity prepares the believer for testing.</a:t>
            </a:r>
            <a:br>
              <a:rPr lang="en-US" sz="3600" dirty="0"/>
            </a:br>
            <a:br>
              <a:rPr lang="en-US" sz="4000" dirty="0"/>
            </a:br>
            <a:r>
              <a:rPr lang="en-US" sz="4000" dirty="0"/>
              <a:t>Pastor Jason Kauranen</a:t>
            </a:r>
            <a:br>
              <a:rPr lang="en-US" sz="4000" dirty="0"/>
            </a:br>
            <a:r>
              <a:rPr lang="en-US" sz="4000" dirty="0"/>
              <a:t>Sunday Sept 28, 2025</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2"/>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Phi 3:18 For many walk, </a:t>
            </a:r>
            <a:br>
              <a:rPr lang="en-US" sz="4800" dirty="0"/>
            </a:br>
            <a:r>
              <a:rPr lang="en-US" sz="4800" dirty="0"/>
              <a:t>of whom I often told you, </a:t>
            </a:r>
            <a:br>
              <a:rPr lang="en-US" sz="4800" dirty="0"/>
            </a:br>
            <a:r>
              <a:rPr lang="en-US" sz="4800" dirty="0"/>
              <a:t>and now tell you even weeping, </a:t>
            </a:r>
            <a:br>
              <a:rPr lang="en-US" sz="4800" dirty="0"/>
            </a:br>
            <a:r>
              <a:rPr lang="en-US" sz="4800" dirty="0"/>
              <a:t>that they are enemies of the cross of Christ, </a:t>
            </a:r>
            <a:endParaRPr sz="4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82B42-1552-EE61-7483-B7B5BF191F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2ECE56-777C-82FE-3D7E-B6236D3A5CDD}"/>
              </a:ext>
            </a:extLst>
          </p:cNvPr>
          <p:cNvSpPr>
            <a:spLocks noGrp="1"/>
          </p:cNvSpPr>
          <p:nvPr>
            <p:ph type="title"/>
          </p:nvPr>
        </p:nvSpPr>
        <p:spPr/>
        <p:txBody>
          <a:bodyPr/>
          <a:lstStyle/>
          <a:p>
            <a:r>
              <a:rPr lang="en-US" sz="4400" dirty="0"/>
              <a:t>We walk in newness of life … and according to the Spirit; Rom 6:4, 8:4, Gal 5:16</a:t>
            </a:r>
            <a:br>
              <a:rPr lang="en-US" sz="4400" dirty="0"/>
            </a:br>
            <a:br>
              <a:rPr lang="en-US" sz="4400" dirty="0"/>
            </a:br>
            <a:r>
              <a:rPr lang="en-US" sz="4400" dirty="0"/>
              <a:t>We walk by faith; 2Co 5:7.</a:t>
            </a:r>
            <a:br>
              <a:rPr lang="en-US" sz="4400" dirty="0"/>
            </a:br>
            <a:br>
              <a:rPr lang="en-US" sz="4400" dirty="0"/>
            </a:br>
            <a:r>
              <a:rPr lang="en-US" sz="4400" dirty="0"/>
              <a:t>We walk in wisdom; Col 4:5. </a:t>
            </a:r>
            <a:br>
              <a:rPr lang="en-US" sz="4400" dirty="0"/>
            </a:br>
            <a:endParaRPr lang="en-US" sz="4400" dirty="0"/>
          </a:p>
        </p:txBody>
      </p:sp>
    </p:spTree>
    <p:extLst>
      <p:ext uri="{BB962C8B-B14F-4D97-AF65-F5344CB8AC3E}">
        <p14:creationId xmlns:p14="http://schemas.microsoft.com/office/powerpoint/2010/main" val="26938363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FAF1D-4181-15D0-BE3F-36A0478DC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F2754F-F421-4DA5-035A-A5B1EB142DF8}"/>
              </a:ext>
            </a:extLst>
          </p:cNvPr>
          <p:cNvSpPr>
            <a:spLocks noGrp="1"/>
          </p:cNvSpPr>
          <p:nvPr>
            <p:ph type="title"/>
          </p:nvPr>
        </p:nvSpPr>
        <p:spPr/>
        <p:txBody>
          <a:bodyPr/>
          <a:lstStyle/>
          <a:p>
            <a:r>
              <a:rPr lang="en-US" sz="4400" dirty="0"/>
              <a:t>We walk in a manner worthy of our calling in Christ; Eph 4:1, 1Co1:10, 1Th 2:12, </a:t>
            </a:r>
            <a:r>
              <a:rPr lang="en-US" sz="4400" dirty="0" err="1"/>
              <a:t>etc</a:t>
            </a:r>
            <a:r>
              <a:rPr lang="en-US" sz="4400" dirty="0"/>
              <a:t>…</a:t>
            </a:r>
            <a:br>
              <a:rPr lang="en-US" sz="4400" dirty="0"/>
            </a:br>
            <a:br>
              <a:rPr lang="en-US" sz="4400" dirty="0"/>
            </a:br>
            <a:r>
              <a:rPr lang="en-US" sz="4400" dirty="0"/>
              <a:t>We walk in the Light; 1Jo 1:7, Eph 5:8. </a:t>
            </a:r>
            <a:br>
              <a:rPr lang="en-US" sz="4800" dirty="0"/>
            </a:br>
            <a:endParaRPr lang="en-US" sz="4800" dirty="0"/>
          </a:p>
        </p:txBody>
      </p:sp>
    </p:spTree>
    <p:extLst>
      <p:ext uri="{BB962C8B-B14F-4D97-AF65-F5344CB8AC3E}">
        <p14:creationId xmlns:p14="http://schemas.microsoft.com/office/powerpoint/2010/main" val="2301956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5DBA5-3C11-0950-A755-EB522B11C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2FCA2C-2D18-5852-84FD-E9643C730475}"/>
              </a:ext>
            </a:extLst>
          </p:cNvPr>
          <p:cNvSpPr>
            <a:spLocks noGrp="1"/>
          </p:cNvSpPr>
          <p:nvPr>
            <p:ph type="title"/>
          </p:nvPr>
        </p:nvSpPr>
        <p:spPr/>
        <p:txBody>
          <a:bodyPr/>
          <a:lstStyle/>
          <a:p>
            <a:r>
              <a:rPr lang="en-US" sz="4400" dirty="0"/>
              <a:t>We walk in God’s love; </a:t>
            </a:r>
            <a:br>
              <a:rPr lang="en-US" sz="4400" dirty="0"/>
            </a:br>
            <a:r>
              <a:rPr lang="en-US" sz="4400" dirty="0"/>
              <a:t>Eph 5:2, 2Jo 1:6.</a:t>
            </a:r>
            <a:br>
              <a:rPr lang="en-US" sz="4400" dirty="0"/>
            </a:br>
            <a:br>
              <a:rPr lang="en-US" sz="4400" dirty="0"/>
            </a:br>
            <a:r>
              <a:rPr lang="en-US" sz="4400" dirty="0"/>
              <a:t>We walk in truth; 2Jo 1:4, </a:t>
            </a:r>
            <a:br>
              <a:rPr lang="en-US" sz="4400" dirty="0"/>
            </a:br>
            <a:r>
              <a:rPr lang="en-US" sz="4400" dirty="0"/>
              <a:t>3Jo 1:3-4.</a:t>
            </a:r>
            <a:br>
              <a:rPr lang="en-US" sz="4400" dirty="0"/>
            </a:br>
            <a:br>
              <a:rPr lang="en-US" sz="4400" dirty="0"/>
            </a:br>
            <a:r>
              <a:rPr lang="en-US" sz="4400" dirty="0"/>
              <a:t>We walk in the Lord Jesus Christ; Col 2:6. </a:t>
            </a:r>
            <a:br>
              <a:rPr lang="en-US" sz="4800" dirty="0"/>
            </a:br>
            <a:endParaRPr lang="en-US" sz="4800" dirty="0"/>
          </a:p>
        </p:txBody>
      </p:sp>
    </p:spTree>
    <p:extLst>
      <p:ext uri="{BB962C8B-B14F-4D97-AF65-F5344CB8AC3E}">
        <p14:creationId xmlns:p14="http://schemas.microsoft.com/office/powerpoint/2010/main" val="948170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3"/>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Virtue is cultivated through the accumulation of thousands of small, good decisions and actions over time, PVTD, throughout your Christan walk. </a:t>
            </a:r>
            <a:endParaRPr sz="4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4"/>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The Mind of Christ and the renewal of your thinking,</a:t>
            </a:r>
            <a:br>
              <a:rPr lang="en-US" sz="4800" dirty="0"/>
            </a:br>
            <a:br>
              <a:rPr lang="en-US" sz="4800" dirty="0"/>
            </a:br>
            <a:r>
              <a:rPr lang="en-US" sz="4800" dirty="0"/>
              <a:t>Rom 12:2, 2Co 4:16, Eph 4:23, Col 3:10-11, Tit 3:5, </a:t>
            </a:r>
            <a:r>
              <a:rPr lang="en-US" sz="4800" dirty="0" err="1"/>
              <a:t>etc</a:t>
            </a:r>
            <a:r>
              <a:rPr lang="en-US" sz="4800" dirty="0"/>
              <a:t> … </a:t>
            </a:r>
            <a:br>
              <a:rPr lang="en-US" sz="4800" dirty="0"/>
            </a:br>
            <a:endParaRPr sz="4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616E1-F956-0265-B40B-30017183CC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0D02E-A5B8-713A-A673-E7A3BF27B044}"/>
              </a:ext>
            </a:extLst>
          </p:cNvPr>
          <p:cNvSpPr>
            <a:spLocks noGrp="1"/>
          </p:cNvSpPr>
          <p:nvPr>
            <p:ph type="title"/>
          </p:nvPr>
        </p:nvSpPr>
        <p:spPr/>
        <p:txBody>
          <a:bodyPr/>
          <a:lstStyle/>
          <a:p>
            <a:r>
              <a:rPr lang="en-US" sz="4800" dirty="0"/>
              <a:t>Pro 11:1 A false balance is an abomination to the LORD, </a:t>
            </a:r>
            <a:br>
              <a:rPr lang="en-US" sz="4800" dirty="0"/>
            </a:br>
            <a:r>
              <a:rPr lang="en-US" sz="4800" dirty="0"/>
              <a:t>But a just weight is His delight. </a:t>
            </a:r>
          </a:p>
        </p:txBody>
      </p:sp>
    </p:spTree>
    <p:extLst>
      <p:ext uri="{BB962C8B-B14F-4D97-AF65-F5344CB8AC3E}">
        <p14:creationId xmlns:p14="http://schemas.microsoft.com/office/powerpoint/2010/main" val="26255736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A1133-1107-FA1A-EE12-D9F01AF803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6E7C6-C6DF-AF2C-1B85-FFAD9A37F2DF}"/>
              </a:ext>
            </a:extLst>
          </p:cNvPr>
          <p:cNvSpPr>
            <a:spLocks noGrp="1"/>
          </p:cNvSpPr>
          <p:nvPr>
            <p:ph type="title"/>
          </p:nvPr>
        </p:nvSpPr>
        <p:spPr/>
        <p:txBody>
          <a:bodyPr/>
          <a:lstStyle/>
          <a:p>
            <a:r>
              <a:rPr lang="en-US" sz="4400" dirty="0"/>
              <a:t>Pro 11:2 When pride comes, then comes dishonor,</a:t>
            </a:r>
            <a:br>
              <a:rPr lang="en-US" sz="4400" dirty="0"/>
            </a:br>
            <a:r>
              <a:rPr lang="en-US" sz="4400" dirty="0"/>
              <a:t>But with the humble is wisdom.</a:t>
            </a:r>
            <a:br>
              <a:rPr lang="en-US" sz="4400" dirty="0"/>
            </a:br>
            <a:br>
              <a:rPr lang="en-US" sz="4400" dirty="0"/>
            </a:br>
            <a:r>
              <a:rPr lang="en-US" sz="4400" dirty="0"/>
              <a:t>Pro 11:3 The integrity of the upright will guide them,</a:t>
            </a:r>
            <a:br>
              <a:rPr lang="en-US" sz="4400" dirty="0"/>
            </a:br>
            <a:r>
              <a:rPr lang="en-US" sz="4400" dirty="0"/>
              <a:t>But the crookedness of the treacherous will destroy them.</a:t>
            </a:r>
            <a:br>
              <a:rPr lang="en-US" sz="4400" dirty="0"/>
            </a:br>
            <a:endParaRPr lang="en-US" sz="4400" dirty="0"/>
          </a:p>
        </p:txBody>
      </p:sp>
    </p:spTree>
    <p:extLst>
      <p:ext uri="{BB962C8B-B14F-4D97-AF65-F5344CB8AC3E}">
        <p14:creationId xmlns:p14="http://schemas.microsoft.com/office/powerpoint/2010/main" val="29986389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FC899-9E19-0FAE-F8BC-702B01D986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5BD67-D462-D30A-E60C-B3C6A8EDBD1B}"/>
              </a:ext>
            </a:extLst>
          </p:cNvPr>
          <p:cNvSpPr>
            <a:spLocks noGrp="1"/>
          </p:cNvSpPr>
          <p:nvPr>
            <p:ph type="title"/>
          </p:nvPr>
        </p:nvSpPr>
        <p:spPr/>
        <p:txBody>
          <a:bodyPr/>
          <a:lstStyle/>
          <a:p>
            <a:r>
              <a:rPr lang="en-US" sz="4400" dirty="0"/>
              <a:t>Integrity = involves inward commitment to truth </a:t>
            </a:r>
            <a:r>
              <a:rPr lang="en-US" sz="4400" i="1" dirty="0"/>
              <a:t>(BD) </a:t>
            </a:r>
            <a:r>
              <a:rPr lang="en-US" sz="4400" dirty="0"/>
              <a:t>and righteousness </a:t>
            </a:r>
            <a:r>
              <a:rPr lang="en-US" sz="4400" i="1" dirty="0"/>
              <a:t>(OAC), </a:t>
            </a:r>
            <a:r>
              <a:rPr lang="en-US" sz="4400" dirty="0"/>
              <a:t>resulting in consistent, upright behavior that builds trust and serves as a testimony to your faith in Christ. </a:t>
            </a:r>
          </a:p>
        </p:txBody>
      </p:sp>
    </p:spTree>
    <p:extLst>
      <p:ext uri="{BB962C8B-B14F-4D97-AF65-F5344CB8AC3E}">
        <p14:creationId xmlns:p14="http://schemas.microsoft.com/office/powerpoint/2010/main" val="21021162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677C1-C742-0F4D-8D8D-43F13E93E0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A6EFEA-DB7F-BF1B-40DF-D03305D12F33}"/>
              </a:ext>
            </a:extLst>
          </p:cNvPr>
          <p:cNvSpPr>
            <a:spLocks noGrp="1"/>
          </p:cNvSpPr>
          <p:nvPr>
            <p:ph type="title"/>
          </p:nvPr>
        </p:nvSpPr>
        <p:spPr/>
        <p:txBody>
          <a:bodyPr/>
          <a:lstStyle/>
          <a:p>
            <a:r>
              <a:rPr lang="en-US" sz="4400" dirty="0" err="1"/>
              <a:t>Psa</a:t>
            </a:r>
            <a:r>
              <a:rPr lang="en-US" sz="4400" dirty="0"/>
              <a:t> 10:5 His ways prosper at all times; Your judgments are on high, out of his sight… </a:t>
            </a:r>
            <a:br>
              <a:rPr lang="en-US" sz="4400" dirty="0"/>
            </a:br>
            <a:br>
              <a:rPr lang="en-US" sz="4400" dirty="0"/>
            </a:br>
            <a:r>
              <a:rPr lang="en-US" sz="4400" dirty="0"/>
              <a:t> </a:t>
            </a:r>
            <a:r>
              <a:rPr lang="en-US" sz="4400" dirty="0" err="1"/>
              <a:t>Psa</a:t>
            </a:r>
            <a:r>
              <a:rPr lang="en-US" sz="4400" dirty="0"/>
              <a:t> 18:30 As for God, His way is blameless; The word of the LORD is tried; He is a shield to all who take refuge in Him. </a:t>
            </a:r>
          </a:p>
        </p:txBody>
      </p:sp>
    </p:spTree>
    <p:extLst>
      <p:ext uri="{BB962C8B-B14F-4D97-AF65-F5344CB8AC3E}">
        <p14:creationId xmlns:p14="http://schemas.microsoft.com/office/powerpoint/2010/main" val="915904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FCE75-79F4-DA4D-9F5A-EE66B57274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ADD958-FE0D-90C3-BBD6-C396F7B48DA0}"/>
              </a:ext>
            </a:extLst>
          </p:cNvPr>
          <p:cNvSpPr>
            <a:spLocks noGrp="1"/>
          </p:cNvSpPr>
          <p:nvPr>
            <p:ph type="title"/>
          </p:nvPr>
        </p:nvSpPr>
        <p:spPr/>
        <p:txBody>
          <a:bodyPr/>
          <a:lstStyle/>
          <a:p>
            <a:r>
              <a:rPr lang="en-US" sz="4400" dirty="0" err="1"/>
              <a:t>Psa</a:t>
            </a:r>
            <a:r>
              <a:rPr lang="en-US" sz="4400" dirty="0"/>
              <a:t> 25:9 He leads the humble in justice, And He teaches the humble His way. </a:t>
            </a:r>
            <a:br>
              <a:rPr lang="en-US" sz="4400" dirty="0"/>
            </a:br>
            <a:br>
              <a:rPr lang="en-US" sz="4400" dirty="0"/>
            </a:br>
            <a:r>
              <a:rPr lang="en-US" sz="4400" dirty="0"/>
              <a:t> </a:t>
            </a:r>
            <a:r>
              <a:rPr lang="en-US" sz="4400" dirty="0" err="1"/>
              <a:t>Psa</a:t>
            </a:r>
            <a:r>
              <a:rPr lang="en-US" sz="4400" dirty="0"/>
              <a:t> 37:23 The steps of a man are established by the LORD, And He delights in his way. </a:t>
            </a:r>
            <a:br>
              <a:rPr lang="en-US" sz="4400" dirty="0"/>
            </a:br>
            <a:endParaRPr lang="en-US" sz="4400" dirty="0"/>
          </a:p>
        </p:txBody>
      </p:sp>
    </p:spTree>
    <p:extLst>
      <p:ext uri="{BB962C8B-B14F-4D97-AF65-F5344CB8AC3E}">
        <p14:creationId xmlns:p14="http://schemas.microsoft.com/office/powerpoint/2010/main" val="3555246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AB4B6-4BC5-820F-9ECA-963BD8AD7E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A40113-268D-D4A0-FDC4-6AF7206D0227}"/>
              </a:ext>
            </a:extLst>
          </p:cNvPr>
          <p:cNvSpPr>
            <a:spLocks noGrp="1"/>
          </p:cNvSpPr>
          <p:nvPr>
            <p:ph type="title"/>
          </p:nvPr>
        </p:nvSpPr>
        <p:spPr/>
        <p:txBody>
          <a:bodyPr/>
          <a:lstStyle/>
          <a:p>
            <a:r>
              <a:rPr lang="en-US" sz="4400" dirty="0" err="1"/>
              <a:t>Psa</a:t>
            </a:r>
            <a:r>
              <a:rPr lang="en-US" sz="4400" dirty="0"/>
              <a:t> 103:7 He made known His ways to Moses, His acts to the sons of Israel. </a:t>
            </a:r>
            <a:br>
              <a:rPr lang="en-US" sz="4400" dirty="0"/>
            </a:br>
            <a:br>
              <a:rPr lang="en-US" sz="4400" dirty="0"/>
            </a:br>
            <a:r>
              <a:rPr lang="en-US" sz="4400" dirty="0"/>
              <a:t> </a:t>
            </a:r>
            <a:r>
              <a:rPr lang="en-US" sz="4400" dirty="0" err="1"/>
              <a:t>Psa</a:t>
            </a:r>
            <a:r>
              <a:rPr lang="en-US" sz="4400" dirty="0"/>
              <a:t> 119:9 </a:t>
            </a:r>
            <a:r>
              <a:rPr lang="en-US" sz="4400" i="1" dirty="0"/>
              <a:t>Beth</a:t>
            </a:r>
            <a:r>
              <a:rPr lang="en-US" sz="4400" dirty="0"/>
              <a:t>. How can a young man keep his way pure? </a:t>
            </a:r>
            <a:br>
              <a:rPr lang="en-US" sz="4400" dirty="0"/>
            </a:br>
            <a:r>
              <a:rPr lang="en-US" sz="4400" dirty="0"/>
              <a:t>By keeping it according to </a:t>
            </a:r>
            <a:br>
              <a:rPr lang="en-US" sz="4400" dirty="0"/>
            </a:br>
            <a:r>
              <a:rPr lang="en-US" sz="4400" dirty="0"/>
              <a:t>Your word. </a:t>
            </a:r>
            <a:br>
              <a:rPr lang="en-US" sz="4400" dirty="0"/>
            </a:br>
            <a:endParaRPr lang="en-US" sz="4400" dirty="0"/>
          </a:p>
        </p:txBody>
      </p:sp>
    </p:spTree>
    <p:extLst>
      <p:ext uri="{BB962C8B-B14F-4D97-AF65-F5344CB8AC3E}">
        <p14:creationId xmlns:p14="http://schemas.microsoft.com/office/powerpoint/2010/main" val="9752032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FC6E9-3AAB-A0AA-4CAD-AD71CA68BC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E84333-3D89-BD21-9270-82D0FBE9236F}"/>
              </a:ext>
            </a:extLst>
          </p:cNvPr>
          <p:cNvSpPr>
            <a:spLocks noGrp="1"/>
          </p:cNvSpPr>
          <p:nvPr>
            <p:ph type="title"/>
          </p:nvPr>
        </p:nvSpPr>
        <p:spPr/>
        <p:txBody>
          <a:bodyPr/>
          <a:lstStyle/>
          <a:p>
            <a:r>
              <a:rPr lang="en-US" sz="4400" dirty="0" err="1"/>
              <a:t>Psa</a:t>
            </a:r>
            <a:r>
              <a:rPr lang="en-US" sz="4400" dirty="0"/>
              <a:t> 128:1 How blessed is everyone who fears the LORD, </a:t>
            </a:r>
            <a:br>
              <a:rPr lang="en-US" sz="4400" dirty="0"/>
            </a:br>
            <a:r>
              <a:rPr lang="en-US" sz="4400" dirty="0"/>
              <a:t>Who walks in His ways. </a:t>
            </a:r>
            <a:br>
              <a:rPr lang="en-US" sz="4400" dirty="0"/>
            </a:br>
            <a:br>
              <a:rPr lang="en-US" sz="4400" dirty="0"/>
            </a:br>
            <a:r>
              <a:rPr lang="en-US" sz="4400" dirty="0"/>
              <a:t> </a:t>
            </a:r>
            <a:r>
              <a:rPr lang="en-US" sz="4400" dirty="0" err="1"/>
              <a:t>Psa</a:t>
            </a:r>
            <a:r>
              <a:rPr lang="en-US" sz="4400" dirty="0"/>
              <a:t> 145:17 The LORD is righteous in all His ways </a:t>
            </a:r>
            <a:br>
              <a:rPr lang="en-US" sz="4400" dirty="0"/>
            </a:br>
            <a:r>
              <a:rPr lang="en-US" sz="4400" dirty="0"/>
              <a:t>And kind in all His deeds. </a:t>
            </a:r>
            <a:br>
              <a:rPr lang="en-US" sz="4400" dirty="0"/>
            </a:br>
            <a:endParaRPr lang="en-US" sz="4400" dirty="0"/>
          </a:p>
        </p:txBody>
      </p:sp>
    </p:spTree>
    <p:extLst>
      <p:ext uri="{BB962C8B-B14F-4D97-AF65-F5344CB8AC3E}">
        <p14:creationId xmlns:p14="http://schemas.microsoft.com/office/powerpoint/2010/main" val="41832332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8486B-5BDB-0835-F067-6441484484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31CF7E-5C2B-69C9-7AF7-A11AB3B1538A}"/>
              </a:ext>
            </a:extLst>
          </p:cNvPr>
          <p:cNvSpPr>
            <a:spLocks noGrp="1"/>
          </p:cNvSpPr>
          <p:nvPr>
            <p:ph type="title"/>
          </p:nvPr>
        </p:nvSpPr>
        <p:spPr/>
        <p:txBody>
          <a:bodyPr/>
          <a:lstStyle/>
          <a:p>
            <a:r>
              <a:rPr lang="en-US" sz="4400" dirty="0"/>
              <a:t>Rom 11:33 Oh, the depth of </a:t>
            </a:r>
            <a:br>
              <a:rPr lang="en-US" sz="4400" dirty="0"/>
            </a:br>
            <a:r>
              <a:rPr lang="en-US" sz="4400" dirty="0"/>
              <a:t>the riches both of the wisdom </a:t>
            </a:r>
            <a:br>
              <a:rPr lang="en-US" sz="4400" dirty="0"/>
            </a:br>
            <a:r>
              <a:rPr lang="en-US" sz="4400" dirty="0"/>
              <a:t>and knowledge of God! </a:t>
            </a:r>
            <a:br>
              <a:rPr lang="en-US" sz="4400" dirty="0"/>
            </a:br>
            <a:r>
              <a:rPr lang="en-US" sz="4400" dirty="0"/>
              <a:t>How unsearchable are </a:t>
            </a:r>
            <a:br>
              <a:rPr lang="en-US" sz="4400" dirty="0"/>
            </a:br>
            <a:r>
              <a:rPr lang="en-US" sz="4400" dirty="0"/>
              <a:t>His judgments and unfathomable </a:t>
            </a:r>
            <a:br>
              <a:rPr lang="en-US" sz="4400" dirty="0"/>
            </a:br>
            <a:r>
              <a:rPr lang="en-US" sz="4400" dirty="0"/>
              <a:t>His ways! </a:t>
            </a:r>
          </a:p>
        </p:txBody>
      </p:sp>
    </p:spTree>
    <p:extLst>
      <p:ext uri="{BB962C8B-B14F-4D97-AF65-F5344CB8AC3E}">
        <p14:creationId xmlns:p14="http://schemas.microsoft.com/office/powerpoint/2010/main" val="15907097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CED4C-8F6B-C486-6AF3-5FB615A316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C8BD76-C5A3-D9E2-41A7-3426C9E088F4}"/>
              </a:ext>
            </a:extLst>
          </p:cNvPr>
          <p:cNvSpPr>
            <a:spLocks noGrp="1"/>
          </p:cNvSpPr>
          <p:nvPr>
            <p:ph type="title"/>
          </p:nvPr>
        </p:nvSpPr>
        <p:spPr/>
        <p:txBody>
          <a:bodyPr/>
          <a:lstStyle/>
          <a:p>
            <a:pPr algn="l"/>
            <a:r>
              <a:rPr lang="en-US" sz="2800" dirty="0"/>
              <a:t>           </a:t>
            </a:r>
            <a:r>
              <a:rPr lang="en-US" sz="2800" u="sng" dirty="0"/>
              <a:t>Worldly Pride    vs.    Biblical Self-Esteem</a:t>
            </a:r>
            <a:br>
              <a:rPr lang="en-US" sz="2800" dirty="0"/>
            </a:br>
            <a:br>
              <a:rPr lang="en-US" sz="2800" dirty="0"/>
            </a:br>
            <a:r>
              <a:rPr lang="en-US" sz="2400" dirty="0"/>
              <a:t>Foundation: Accomplishments, possessions, and appearance                     vs.   God's creation and unconditional love.</a:t>
            </a:r>
            <a:br>
              <a:rPr lang="en-US" sz="2400" dirty="0"/>
            </a:br>
            <a:br>
              <a:rPr lang="en-US" sz="2400" dirty="0"/>
            </a:br>
            <a:r>
              <a:rPr lang="en-US" sz="2400" dirty="0"/>
              <a:t>Focus:  Self-promotion, personal interests   vs.  Serving God and others.</a:t>
            </a:r>
            <a:br>
              <a:rPr lang="en-US" sz="2400" dirty="0"/>
            </a:br>
            <a:br>
              <a:rPr lang="en-US" sz="2400" dirty="0"/>
            </a:br>
            <a:r>
              <a:rPr lang="en-US" sz="2400" dirty="0"/>
              <a:t>Attitude:  Self-importance and boastfulness   vs.  Modesty and self-forgetfulness.</a:t>
            </a:r>
            <a:br>
              <a:rPr lang="en-US" sz="2400" dirty="0"/>
            </a:br>
            <a:br>
              <a:rPr lang="en-US" sz="2400" dirty="0"/>
            </a:br>
            <a:r>
              <a:rPr lang="en-US" sz="2400" dirty="0"/>
              <a:t>Motivation:   Seeking external validation   vs.  Living out your God-given purpose.</a:t>
            </a:r>
            <a:br>
              <a:rPr lang="en-US" sz="2400" dirty="0"/>
            </a:br>
            <a:br>
              <a:rPr lang="en-US" sz="2400" dirty="0"/>
            </a:br>
            <a:r>
              <a:rPr lang="en-US" sz="2400" dirty="0"/>
              <a:t>Outcome/Result:   Shame and destruction	  vs.  Honor and exaltation by God. </a:t>
            </a:r>
          </a:p>
        </p:txBody>
      </p:sp>
    </p:spTree>
    <p:extLst>
      <p:ext uri="{BB962C8B-B14F-4D97-AF65-F5344CB8AC3E}">
        <p14:creationId xmlns:p14="http://schemas.microsoft.com/office/powerpoint/2010/main" val="19005680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18BF7-A404-8372-1739-95DC918D98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C68199-7AAB-BBF0-14D0-3B868D1720B7}"/>
              </a:ext>
            </a:extLst>
          </p:cNvPr>
          <p:cNvSpPr>
            <a:spLocks noGrp="1"/>
          </p:cNvSpPr>
          <p:nvPr>
            <p:ph type="title"/>
          </p:nvPr>
        </p:nvSpPr>
        <p:spPr/>
        <p:txBody>
          <a:bodyPr/>
          <a:lstStyle/>
          <a:p>
            <a:r>
              <a:rPr lang="en-US" sz="4800" dirty="0"/>
              <a:t>2Co 4:17 For momentary, light affliction is producing for us </a:t>
            </a:r>
            <a:br>
              <a:rPr lang="en-US" sz="4800" dirty="0"/>
            </a:br>
            <a:r>
              <a:rPr lang="en-US" sz="4800" dirty="0"/>
              <a:t>an eternal weight of glory far beyond all comparison, </a:t>
            </a:r>
          </a:p>
        </p:txBody>
      </p:sp>
    </p:spTree>
    <p:extLst>
      <p:ext uri="{BB962C8B-B14F-4D97-AF65-F5344CB8AC3E}">
        <p14:creationId xmlns:p14="http://schemas.microsoft.com/office/powerpoint/2010/main" val="3928020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CC1A4-DDF0-B61C-8DB0-706277BC1B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C28367-FAA9-BA53-8B08-6604A66D0AB7}"/>
              </a:ext>
            </a:extLst>
          </p:cNvPr>
          <p:cNvSpPr>
            <a:spLocks noGrp="1"/>
          </p:cNvSpPr>
          <p:nvPr>
            <p:ph type="title"/>
          </p:nvPr>
        </p:nvSpPr>
        <p:spPr/>
        <p:txBody>
          <a:bodyPr/>
          <a:lstStyle/>
          <a:p>
            <a:r>
              <a:rPr lang="en-US" sz="4800" dirty="0"/>
              <a:t>Amos 5:10 They hate him </a:t>
            </a:r>
            <a:br>
              <a:rPr lang="en-US" sz="4800" dirty="0"/>
            </a:br>
            <a:r>
              <a:rPr lang="en-US" sz="4800" dirty="0"/>
              <a:t>who reproves in the gate, And they abhor him who speaks with integrity. </a:t>
            </a:r>
          </a:p>
        </p:txBody>
      </p:sp>
    </p:spTree>
    <p:extLst>
      <p:ext uri="{BB962C8B-B14F-4D97-AF65-F5344CB8AC3E}">
        <p14:creationId xmlns:p14="http://schemas.microsoft.com/office/powerpoint/2010/main" val="29430547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EE4C6-8E9A-3A48-7EB0-C7524F5560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0F53B7-0F4C-FFEF-A53F-EEA1B33EF315}"/>
              </a:ext>
            </a:extLst>
          </p:cNvPr>
          <p:cNvSpPr>
            <a:spLocks noGrp="1"/>
          </p:cNvSpPr>
          <p:nvPr>
            <p:ph type="title"/>
          </p:nvPr>
        </p:nvSpPr>
        <p:spPr/>
        <p:txBody>
          <a:bodyPr/>
          <a:lstStyle/>
          <a:p>
            <a:r>
              <a:rPr lang="en-US" sz="4800" dirty="0"/>
              <a:t>John 3:16 “For God so loved the world, that He gave </a:t>
            </a:r>
            <a:br>
              <a:rPr lang="en-US" sz="4800" dirty="0"/>
            </a:br>
            <a:r>
              <a:rPr lang="en-US" sz="4800" dirty="0"/>
              <a:t>His only begotten Son, that whoever believes in Him shall not perish, but have eternal life. </a:t>
            </a:r>
          </a:p>
        </p:txBody>
      </p:sp>
    </p:spTree>
    <p:extLst>
      <p:ext uri="{BB962C8B-B14F-4D97-AF65-F5344CB8AC3E}">
        <p14:creationId xmlns:p14="http://schemas.microsoft.com/office/powerpoint/2010/main" val="7144833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48D48-46B6-10FE-AC63-757BF17802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A061EB-9BE4-D04C-8E1C-9BCFD29F62EC}"/>
              </a:ext>
            </a:extLst>
          </p:cNvPr>
          <p:cNvSpPr>
            <a:spLocks noGrp="1"/>
          </p:cNvSpPr>
          <p:nvPr>
            <p:ph type="title"/>
          </p:nvPr>
        </p:nvSpPr>
        <p:spPr/>
        <p:txBody>
          <a:bodyPr/>
          <a:lstStyle/>
          <a:p>
            <a:endParaRPr lang="en-US" sz="4800" dirty="0"/>
          </a:p>
        </p:txBody>
      </p:sp>
    </p:spTree>
    <p:extLst>
      <p:ext uri="{BB962C8B-B14F-4D97-AF65-F5344CB8AC3E}">
        <p14:creationId xmlns:p14="http://schemas.microsoft.com/office/powerpoint/2010/main" val="34548318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pic>
        <p:nvPicPr>
          <p:cNvPr id="95" name="Google Shape;95;p3"/>
          <p:cNvPicPr preferRelativeResize="0"/>
          <p:nvPr/>
        </p:nvPicPr>
        <p:blipFill rotWithShape="1">
          <a:blip r:embed="rId3">
            <a:alphaModFix/>
          </a:blip>
          <a:srcRect/>
          <a:stretch/>
        </p:blipFill>
        <p:spPr>
          <a:xfrm>
            <a:off x="88322" y="245384"/>
            <a:ext cx="8967355" cy="6525491"/>
          </a:xfrm>
          <a:prstGeom prst="rect">
            <a:avLst/>
          </a:prstGeom>
          <a:noFill/>
          <a:ln>
            <a:noFill/>
          </a:ln>
        </p:spPr>
      </p:pic>
      <p:sp>
        <p:nvSpPr>
          <p:cNvPr id="96" name="Google Shape;96;p3"/>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974C646B-FD24-DCA4-F7C2-55BF272F3B0F}"/>
            </a:ext>
          </a:extLst>
        </p:cNvPr>
        <p:cNvGrpSpPr/>
        <p:nvPr/>
      </p:nvGrpSpPr>
      <p:grpSpPr>
        <a:xfrm>
          <a:off x="0" y="0"/>
          <a:ext cx="0" cy="0"/>
          <a:chOff x="0" y="0"/>
          <a:chExt cx="0" cy="0"/>
        </a:xfrm>
      </p:grpSpPr>
      <p:sp>
        <p:nvSpPr>
          <p:cNvPr id="85" name="Google Shape;85;p1">
            <a:extLst>
              <a:ext uri="{FF2B5EF4-FFF2-40B4-BE49-F238E27FC236}">
                <a16:creationId xmlns:a16="http://schemas.microsoft.com/office/drawing/2014/main" id="{AEBA534B-74EB-B9C2-6D30-FCF1133ABB73}"/>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033 –</a:t>
            </a:r>
            <a:br>
              <a:rPr lang="en-US" sz="4400" dirty="0"/>
            </a:br>
            <a:r>
              <a:rPr lang="en-US" sz="3600" dirty="0"/>
              <a:t>Understanding the Divine Love Complex – </a:t>
            </a:r>
            <a:br>
              <a:rPr lang="en-US" sz="3600" dirty="0"/>
            </a:br>
            <a:r>
              <a:rPr lang="en-US" sz="3600" dirty="0"/>
              <a:t>Self-esteem: The building of spiritual integrity prepares the believer for testing.</a:t>
            </a:r>
            <a:br>
              <a:rPr lang="en-US" sz="3600" dirty="0"/>
            </a:br>
            <a:br>
              <a:rPr lang="en-US" sz="4000" dirty="0"/>
            </a:br>
            <a:r>
              <a:rPr lang="en-US" sz="4000" dirty="0"/>
              <a:t>Pastor Jason Kauranen</a:t>
            </a:r>
            <a:br>
              <a:rPr lang="en-US" sz="4000" dirty="0"/>
            </a:br>
            <a:r>
              <a:rPr lang="en-US" sz="4000" dirty="0"/>
              <a:t>Sunday Sept 28, 2025</a:t>
            </a:r>
            <a:endParaRPr dirty="0"/>
          </a:p>
        </p:txBody>
      </p:sp>
    </p:spTree>
    <p:extLst>
      <p:ext uri="{BB962C8B-B14F-4D97-AF65-F5344CB8AC3E}">
        <p14:creationId xmlns:p14="http://schemas.microsoft.com/office/powerpoint/2010/main" val="28409939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EB648-1807-5CFE-261B-91C3B38AC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C2E11D-6604-4464-FEAE-DF7E50EEAC57}"/>
              </a:ext>
            </a:extLst>
          </p:cNvPr>
          <p:cNvSpPr>
            <a:spLocks noGrp="1"/>
          </p:cNvSpPr>
          <p:nvPr>
            <p:ph type="title"/>
          </p:nvPr>
        </p:nvSpPr>
        <p:spPr/>
        <p:txBody>
          <a:bodyPr/>
          <a:lstStyle/>
          <a:p>
            <a:endParaRPr lang="en-US" sz="4800" dirty="0"/>
          </a:p>
        </p:txBody>
      </p:sp>
    </p:spTree>
    <p:extLst>
      <p:ext uri="{BB962C8B-B14F-4D97-AF65-F5344CB8AC3E}">
        <p14:creationId xmlns:p14="http://schemas.microsoft.com/office/powerpoint/2010/main" val="32749010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F4725390-CFED-20BF-E19C-3D3719200C29}"/>
            </a:ext>
          </a:extLst>
        </p:cNvPr>
        <p:cNvGrpSpPr/>
        <p:nvPr/>
      </p:nvGrpSpPr>
      <p:grpSpPr>
        <a:xfrm>
          <a:off x="0" y="0"/>
          <a:ext cx="0" cy="0"/>
          <a:chOff x="0" y="0"/>
          <a:chExt cx="0" cy="0"/>
        </a:xfrm>
      </p:grpSpPr>
      <p:sp>
        <p:nvSpPr>
          <p:cNvPr id="85" name="Google Shape;85;p1">
            <a:extLst>
              <a:ext uri="{FF2B5EF4-FFF2-40B4-BE49-F238E27FC236}">
                <a16:creationId xmlns:a16="http://schemas.microsoft.com/office/drawing/2014/main" id="{EBE23955-BF66-118D-C891-56AB100878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John 4:24 “God is spirit, and those who worship Him must worship in spirit and truth.” </a:t>
            </a:r>
            <a:endParaRPr sz="4800" dirty="0"/>
          </a:p>
        </p:txBody>
      </p:sp>
    </p:spTree>
    <p:extLst>
      <p:ext uri="{BB962C8B-B14F-4D97-AF65-F5344CB8AC3E}">
        <p14:creationId xmlns:p14="http://schemas.microsoft.com/office/powerpoint/2010/main" val="988927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7C29F41-4B05-60DE-DA95-24592A519202}"/>
              </a:ext>
            </a:extLst>
          </p:cNvPr>
          <p:cNvPicPr>
            <a:picLocks noChangeAspect="1"/>
          </p:cNvPicPr>
          <p:nvPr/>
        </p:nvPicPr>
        <p:blipFill>
          <a:blip r:embed="rId2"/>
          <a:stretch>
            <a:fillRect/>
          </a:stretch>
        </p:blipFill>
        <p:spPr>
          <a:xfrm>
            <a:off x="96716" y="365125"/>
            <a:ext cx="8974132" cy="6044467"/>
          </a:xfrm>
          <a:prstGeom prst="rect">
            <a:avLst/>
          </a:prstGeom>
        </p:spPr>
      </p:pic>
      <p:sp>
        <p:nvSpPr>
          <p:cNvPr id="2" name="Title 1">
            <a:extLst>
              <a:ext uri="{FF2B5EF4-FFF2-40B4-BE49-F238E27FC236}">
                <a16:creationId xmlns:a16="http://schemas.microsoft.com/office/drawing/2014/main" id="{363689C3-D446-81FF-5929-AB061E918E9D}"/>
              </a:ext>
            </a:extLst>
          </p:cNvPr>
          <p:cNvSpPr>
            <a:spLocks noGrp="1"/>
          </p:cNvSpPr>
          <p:nvPr>
            <p:ph type="title"/>
          </p:nvPr>
        </p:nvSpPr>
        <p:spPr/>
        <p:txBody>
          <a:bodyPr/>
          <a:lstStyle/>
          <a:p>
            <a:endParaRPr lang="en-US" sz="4400" dirty="0"/>
          </a:p>
        </p:txBody>
      </p:sp>
    </p:spTree>
    <p:extLst>
      <p:ext uri="{BB962C8B-B14F-4D97-AF65-F5344CB8AC3E}">
        <p14:creationId xmlns:p14="http://schemas.microsoft.com/office/powerpoint/2010/main" val="3595267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000" dirty="0"/>
              <a:t>The 3 Categories in the Divine </a:t>
            </a:r>
            <a:br>
              <a:rPr lang="en-US" sz="4000" dirty="0"/>
            </a:br>
            <a:r>
              <a:rPr lang="en-US" sz="4000" dirty="0"/>
              <a:t>Love of God</a:t>
            </a:r>
            <a:br>
              <a:rPr lang="en-US" sz="4000" dirty="0"/>
            </a:br>
            <a:br>
              <a:rPr lang="en-US" sz="4000" dirty="0"/>
            </a:br>
            <a:r>
              <a:rPr lang="en-US" sz="4000" dirty="0"/>
              <a:t>1. Divine Personal love, Eph 1:5, </a:t>
            </a:r>
            <a:br>
              <a:rPr lang="en-US" sz="4000" dirty="0"/>
            </a:br>
            <a:r>
              <a:rPr lang="en-US" sz="4000" dirty="0"/>
              <a:t>Eph 2:4,7,10.</a:t>
            </a:r>
            <a:br>
              <a:rPr lang="en-US" sz="4000" dirty="0"/>
            </a:br>
            <a:r>
              <a:rPr lang="en-US" sz="4000" dirty="0"/>
              <a:t>2. Divine Impersonal love, Jo 3:16, 1Jo 4:7-12, 15-21.</a:t>
            </a:r>
            <a:br>
              <a:rPr lang="en-US" sz="4000" dirty="0"/>
            </a:br>
            <a:r>
              <a:rPr lang="en-US" sz="4000" dirty="0"/>
              <a:t>3. Divine self-esteem, that comes from His essence. </a:t>
            </a:r>
            <a:br>
              <a:rPr lang="en-US" sz="4800" dirty="0"/>
            </a:br>
            <a:endParaRPr sz="4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0058D-FC79-763F-61B4-F0BBA3E882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126412-B87A-4311-6E12-CD7F88976A0D}"/>
              </a:ext>
            </a:extLst>
          </p:cNvPr>
          <p:cNvSpPr>
            <a:spLocks noGrp="1"/>
          </p:cNvSpPr>
          <p:nvPr>
            <p:ph type="title"/>
          </p:nvPr>
        </p:nvSpPr>
        <p:spPr/>
        <p:txBody>
          <a:bodyPr/>
          <a:lstStyle/>
          <a:p>
            <a:r>
              <a:rPr lang="en-US" sz="4400" dirty="0"/>
              <a:t>1Jo 1:7 but if we walk in the Light as He Himself is in the Light, </a:t>
            </a:r>
            <a:br>
              <a:rPr lang="en-US" sz="4400" dirty="0"/>
            </a:br>
            <a:r>
              <a:rPr lang="en-US" sz="4400" dirty="0"/>
              <a:t>we have fellowship with one another, and the blood of Jesus His Son cleanses us from all sin. </a:t>
            </a:r>
          </a:p>
        </p:txBody>
      </p:sp>
    </p:spTree>
    <p:extLst>
      <p:ext uri="{BB962C8B-B14F-4D97-AF65-F5344CB8AC3E}">
        <p14:creationId xmlns:p14="http://schemas.microsoft.com/office/powerpoint/2010/main" val="227805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BC17A-BFC8-686A-F0E8-22C22A20FC53}"/>
              </a:ext>
            </a:extLst>
          </p:cNvPr>
          <p:cNvSpPr>
            <a:spLocks noGrp="1"/>
          </p:cNvSpPr>
          <p:nvPr>
            <p:ph type="title"/>
          </p:nvPr>
        </p:nvSpPr>
        <p:spPr/>
        <p:txBody>
          <a:bodyPr/>
          <a:lstStyle/>
          <a:p>
            <a:r>
              <a:rPr lang="en-US" sz="4400" dirty="0"/>
              <a:t>“With people or man, the ability to save or deliver is impossible, But WITH GOD ALL THINGS </a:t>
            </a:r>
            <a:r>
              <a:rPr lang="en-US" sz="4400" i="1" dirty="0"/>
              <a:t>(including salvation) </a:t>
            </a:r>
            <a:br>
              <a:rPr lang="en-US" sz="4400" dirty="0"/>
            </a:br>
            <a:r>
              <a:rPr lang="en-US" sz="4400" dirty="0"/>
              <a:t>ARE POSSIBLE.”</a:t>
            </a:r>
            <a:br>
              <a:rPr lang="en-US" sz="4400" dirty="0"/>
            </a:br>
            <a:br>
              <a:rPr lang="en-US" sz="4400" dirty="0"/>
            </a:br>
            <a:r>
              <a:rPr lang="en-US" sz="4400" dirty="0"/>
              <a:t>Mat 19:26; Mark 10:27; </a:t>
            </a:r>
            <a:br>
              <a:rPr lang="en-US" sz="4400" dirty="0"/>
            </a:br>
            <a:r>
              <a:rPr lang="en-US" sz="4400" dirty="0"/>
              <a:t>Luke 18:27. </a:t>
            </a:r>
            <a:br>
              <a:rPr lang="en-US" sz="4400" dirty="0"/>
            </a:br>
            <a:endParaRPr lang="en-US" sz="4400" dirty="0"/>
          </a:p>
        </p:txBody>
      </p:sp>
    </p:spTree>
    <p:extLst>
      <p:ext uri="{BB962C8B-B14F-4D97-AF65-F5344CB8AC3E}">
        <p14:creationId xmlns:p14="http://schemas.microsoft.com/office/powerpoint/2010/main" val="357089564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758</TotalTime>
  <Words>1485</Words>
  <Application>Microsoft Office PowerPoint</Application>
  <PresentationFormat>On-screen Show (4:3)</PresentationFormat>
  <Paragraphs>37</Paragraphs>
  <Slides>41</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41</vt:i4>
      </vt:variant>
    </vt:vector>
  </HeadingPairs>
  <TitlesOfParts>
    <vt:vector size="44"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033 – Understanding the Divine Love Complex –  Self-esteem: The building of spiritual integrity prepares the believer for testing.  Pastor Jason Kauranen Sunday Sept 28, 2025</vt:lpstr>
      <vt:lpstr>Rebound - 1John 1:9 states,   “ If we confess our sins,  He is faithful and righteous to forgive us our sins and to cleanse us from all unrighteousness”. </vt:lpstr>
      <vt:lpstr>Salt and Light Bible Ministries  ‘A Daily Cross with Thee’ # 033 – Understanding the Divine Love Complex –  Self-esteem: The building of spiritual integrity prepares the believer for testing.  Pastor Jason Kauranen Sunday Sept 28, 2025</vt:lpstr>
      <vt:lpstr>John 4:24 “God is spirit, and those who worship Him must worship in spirit and truth.” </vt:lpstr>
      <vt:lpstr>PowerPoint Presentation</vt:lpstr>
      <vt:lpstr>The 3 Categories in the Divine  Love of God  1. Divine Personal love, Eph 1:5,  Eph 2:4,7,10. 2. Divine Impersonal love, Jo 3:16, 1Jo 4:7-12, 15-21. 3. Divine self-esteem, that comes from His essence.  </vt:lpstr>
      <vt:lpstr>1Jo 1:7 but if we walk in the Light as He Himself is in the Light,  we have fellowship with one another, and the blood of Jesus His Son cleanses us from all sin. </vt:lpstr>
      <vt:lpstr>“With people or man, the ability to save or deliver is impossible, But WITH GOD ALL THINGS (including salvation)  ARE POSSIBLE.”  Mat 19:26; Mark 10:27;  Luke 18:27.  </vt:lpstr>
      <vt:lpstr>Walk – peripateó  (G4043 per-ee-pat-eh’-o)   = to tread all around; walk at large or deport oneself.  = to walk in a complete circuit; going full circle.  </vt:lpstr>
      <vt:lpstr>Phi 3:1 Finally, my brethren, rejoice in the Lord. To write  the same things again is  no trouble to me, and it is a safeguard for you. </vt:lpstr>
      <vt:lpstr>Phi 3:7 But whatever things were gain to me, those things  I have counted as loss for the sake of Christ. </vt:lpstr>
      <vt:lpstr>‘count-ed’[esteem] – hégeomai (G2233 hayg-eh'-om-ahee)  = to lead or rule, having command over.  = to be a guide, an expert in something = to think or take into account, to consider. </vt:lpstr>
      <vt:lpstr>‘Loss’ – zémia - (G2209 dzay-mee'-ah)  = damage or detriment  *The term functions in  the Koine Greek to express material damage, financial loss, or personal disadvantage.  </vt:lpstr>
      <vt:lpstr>Phi 3:12 Not that I have already obtained it (the power of His resurrection) or have already become perfect, but I press on so that I may lay hold of that for which also I was laid hold of by Christ Jesus. </vt:lpstr>
      <vt:lpstr>Phi 3:17 Brethren, join in following my example, and observe those who  walk according to the pattern you have in us.</vt:lpstr>
      <vt:lpstr>Gal 2:14 But when I saw that they were not straightforward about the truth of the gospel, I said to Cephas in the presence of all,  “If you, being a Jew, live like the Gentiles and not like the Jews, how is it that you compel the Gentiles to live like Jews?</vt:lpstr>
      <vt:lpstr>Eph 4:20 But you did not learn Christ in this way,   Eph 4:21 if indeed you have heard Him and have been taught in Him, just as truth is in Jesus,  </vt:lpstr>
      <vt:lpstr>Gal 2:21 I have been crucified  with Christ; and it is no longer  I who live, but Christ lives in me; and the life which I now live  in the flesh I live by faith in  the Son of God, who loved me and gave Himself up for me. </vt:lpstr>
      <vt:lpstr>Phi 3:18 For many walk,  of whom I often told you,  and now tell you even weeping,  that they are enemies of the cross of Christ, </vt:lpstr>
      <vt:lpstr>We walk in newness of life … and according to the Spirit; Rom 6:4, 8:4, Gal 5:16  We walk by faith; 2Co 5:7.  We walk in wisdom; Col 4:5.  </vt:lpstr>
      <vt:lpstr>We walk in a manner worthy of our calling in Christ; Eph 4:1, 1Co1:10, 1Th 2:12, etc…  We walk in the Light; 1Jo 1:7, Eph 5:8.  </vt:lpstr>
      <vt:lpstr>We walk in God’s love;  Eph 5:2, 2Jo 1:6.  We walk in truth; 2Jo 1:4,  3Jo 1:3-4.  We walk in the Lord Jesus Christ; Col 2:6.  </vt:lpstr>
      <vt:lpstr>Virtue is cultivated through the accumulation of thousands of small, good decisions and actions over time, PVTD, throughout your Christan walk. </vt:lpstr>
      <vt:lpstr>The Mind of Christ and the renewal of your thinking,  Rom 12:2, 2Co 4:16, Eph 4:23, Col 3:10-11, Tit 3:5, etc …  </vt:lpstr>
      <vt:lpstr>Pro 11:1 A false balance is an abomination to the LORD,  But a just weight is His delight. </vt:lpstr>
      <vt:lpstr>Pro 11:2 When pride comes, then comes dishonor, But with the humble is wisdom.  Pro 11:3 The integrity of the upright will guide them, But the crookedness of the treacherous will destroy them. </vt:lpstr>
      <vt:lpstr>Integrity = involves inward commitment to truth (BD) and righteousness (OAC), resulting in consistent, upright behavior that builds trust and serves as a testimony to your faith in Christ. </vt:lpstr>
      <vt:lpstr>Psa 10:5 His ways prosper at all times; Your judgments are on high, out of his sight…    Psa 18:30 As for God, His way is blameless; The word of the LORD is tried; He is a shield to all who take refuge in Him. </vt:lpstr>
      <vt:lpstr>Psa 25:9 He leads the humble in justice, And He teaches the humble His way.    Psa 37:23 The steps of a man are established by the LORD, And He delights in his way.  </vt:lpstr>
      <vt:lpstr>Psa 103:7 He made known His ways to Moses, His acts to the sons of Israel.    Psa 119:9 Beth. How can a young man keep his way pure?  By keeping it according to  Your word.  </vt:lpstr>
      <vt:lpstr>Psa 128:1 How blessed is everyone who fears the LORD,  Who walks in His ways.    Psa 145:17 The LORD is righteous in all His ways  And kind in all His deeds.  </vt:lpstr>
      <vt:lpstr>Rom 11:33 Oh, the depth of  the riches both of the wisdom  and knowledge of God!  How unsearchable are  His judgments and unfathomable  His ways! </vt:lpstr>
      <vt:lpstr>           Worldly Pride    vs.    Biblical Self-Esteem  Foundation: Accomplishments, possessions, and appearance                     vs.   God's creation and unconditional love.  Focus:  Self-promotion, personal interests   vs.  Serving God and others.  Attitude:  Self-importance and boastfulness   vs.  Modesty and self-forgetfulness.  Motivation:   Seeking external validation   vs.  Living out your God-given purpose.  Outcome/Result:   Shame and destruction   vs.  Honor and exaltation by God. </vt:lpstr>
      <vt:lpstr>2Co 4:17 For momentary, light affliction is producing for us  an eternal weight of glory far beyond all comparison, </vt:lpstr>
      <vt:lpstr>Amos 5:10 They hate him  who reproves in the gate, And they abhor him who speaks with integrity. </vt:lpstr>
      <vt:lpstr>John 3:16 “For God so loved the world, that He gave  His only begotten Son, that whoever believes in Him shall not perish, but have eternal life. </vt:lpstr>
      <vt:lpstr>PowerPoint Presentation</vt:lpstr>
      <vt:lpstr>PowerPoint Presentation</vt:lpstr>
      <vt:lpstr>PowerPoint Presentation</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2025-09-28T03:05:40Z</dcterms:modified>
</cp:coreProperties>
</file>