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7"/>
  </p:notesMasterIdLst>
  <p:sldIdLst>
    <p:sldId id="307" r:id="rId2"/>
    <p:sldId id="620" r:id="rId3"/>
    <p:sldId id="631" r:id="rId4"/>
    <p:sldId id="622" r:id="rId5"/>
    <p:sldId id="630" r:id="rId6"/>
    <p:sldId id="632" r:id="rId7"/>
    <p:sldId id="633" r:id="rId8"/>
    <p:sldId id="634" r:id="rId9"/>
    <p:sldId id="637" r:id="rId10"/>
    <p:sldId id="635" r:id="rId11"/>
    <p:sldId id="636" r:id="rId12"/>
    <p:sldId id="638" r:id="rId13"/>
    <p:sldId id="639" r:id="rId14"/>
    <p:sldId id="640" r:id="rId15"/>
    <p:sldId id="641" r:id="rId16"/>
    <p:sldId id="642" r:id="rId17"/>
    <p:sldId id="643" r:id="rId18"/>
    <p:sldId id="644" r:id="rId19"/>
    <p:sldId id="645" r:id="rId20"/>
    <p:sldId id="646" r:id="rId21"/>
    <p:sldId id="647" r:id="rId22"/>
    <p:sldId id="648" r:id="rId23"/>
    <p:sldId id="657" r:id="rId24"/>
    <p:sldId id="649" r:id="rId25"/>
    <p:sldId id="650" r:id="rId26"/>
    <p:sldId id="651" r:id="rId27"/>
    <p:sldId id="652" r:id="rId28"/>
    <p:sldId id="653" r:id="rId29"/>
    <p:sldId id="655" r:id="rId30"/>
    <p:sldId id="654" r:id="rId31"/>
    <p:sldId id="656" r:id="rId32"/>
    <p:sldId id="658" r:id="rId33"/>
    <p:sldId id="659" r:id="rId34"/>
    <p:sldId id="660" r:id="rId35"/>
    <p:sldId id="661" r:id="rId36"/>
    <p:sldId id="662" r:id="rId37"/>
    <p:sldId id="663" r:id="rId38"/>
    <p:sldId id="664" r:id="rId39"/>
    <p:sldId id="665" r:id="rId40"/>
    <p:sldId id="666" r:id="rId41"/>
    <p:sldId id="667" r:id="rId42"/>
    <p:sldId id="538" r:id="rId43"/>
    <p:sldId id="628" r:id="rId44"/>
    <p:sldId id="629" r:id="rId45"/>
    <p:sldId id="572" r:id="rId46"/>
  </p:sldIdLst>
  <p:sldSz cx="9144000" cy="6858000" type="screen4x3"/>
  <p:notesSz cx="7315200" cy="9601200"/>
  <p:defaultTextStyle>
    <a:defPPr>
      <a:defRPr lang="en-GB"/>
    </a:defPPr>
    <a:lvl1pPr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1pPr>
    <a:lvl2pPr marL="742950" indent="-28575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2pPr>
    <a:lvl3pPr marL="11430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3pPr>
    <a:lvl4pPr marL="16002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4pPr>
    <a:lvl5pPr marL="20574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5pPr>
    <a:lvl6pPr marL="2286000" algn="l" defTabSz="914400" rtl="0" eaLnBrk="1" latinLnBrk="0" hangingPunct="1">
      <a:defRPr sz="4400" b="1" kern="1200">
        <a:solidFill>
          <a:srgbClr val="FFFFFF"/>
        </a:solidFill>
        <a:latin typeface="Arial" panose="020B0604020202020204" pitchFamily="34" charset="0"/>
        <a:ea typeface="+mn-ea"/>
        <a:cs typeface="+mn-cs"/>
      </a:defRPr>
    </a:lvl6pPr>
    <a:lvl7pPr marL="2743200" algn="l" defTabSz="914400" rtl="0" eaLnBrk="1" latinLnBrk="0" hangingPunct="1">
      <a:defRPr sz="4400" b="1" kern="1200">
        <a:solidFill>
          <a:srgbClr val="FFFFFF"/>
        </a:solidFill>
        <a:latin typeface="Arial" panose="020B0604020202020204" pitchFamily="34" charset="0"/>
        <a:ea typeface="+mn-ea"/>
        <a:cs typeface="+mn-cs"/>
      </a:defRPr>
    </a:lvl7pPr>
    <a:lvl8pPr marL="3200400" algn="l" defTabSz="914400" rtl="0" eaLnBrk="1" latinLnBrk="0" hangingPunct="1">
      <a:defRPr sz="4400" b="1" kern="1200">
        <a:solidFill>
          <a:srgbClr val="FFFFFF"/>
        </a:solidFill>
        <a:latin typeface="Arial" panose="020B0604020202020204" pitchFamily="34" charset="0"/>
        <a:ea typeface="+mn-ea"/>
        <a:cs typeface="+mn-cs"/>
      </a:defRPr>
    </a:lvl8pPr>
    <a:lvl9pPr marL="3657600" algn="l" defTabSz="914400" rtl="0" eaLnBrk="1" latinLnBrk="0" hangingPunct="1">
      <a:defRPr sz="4400" b="1" kern="1200">
        <a:solidFill>
          <a:srgbClr val="FFFF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08" autoAdjust="0"/>
    <p:restoredTop sz="86414"/>
  </p:normalViewPr>
  <p:slideViewPr>
    <p:cSldViewPr>
      <p:cViewPr varScale="1">
        <p:scale>
          <a:sx n="73" d="100"/>
          <a:sy n="73" d="100"/>
        </p:scale>
        <p:origin x="82" y="202"/>
      </p:cViewPr>
      <p:guideLst>
        <p:guide orient="horz" pos="2160"/>
        <p:guide pos="2880"/>
      </p:guideLst>
    </p:cSldViewPr>
  </p:slideViewPr>
  <p:outlineViewPr>
    <p:cViewPr varScale="1">
      <p:scale>
        <a:sx n="20" d="100"/>
        <a:sy n="20" d="1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F100029-03CB-4939-AFE8-1C6550B55C87}"/>
    <pc:docChg chg="custSel delSld modSld sldOrd">
      <pc:chgData name="Pastor Jason Kauranen" userId="e0c3930084765aaa" providerId="LiveId" clId="{AF100029-03CB-4939-AFE8-1C6550B55C87}" dt="2025-06-08T11:12:27.489" v="618" actId="47"/>
      <pc:docMkLst>
        <pc:docMk/>
      </pc:docMkLst>
      <pc:sldChg chg="modSp mod">
        <pc:chgData name="Pastor Jason Kauranen" userId="e0c3930084765aaa" providerId="LiveId" clId="{AF100029-03CB-4939-AFE8-1C6550B55C87}" dt="2025-06-08T02:05:45.434" v="606" actId="20577"/>
        <pc:sldMkLst>
          <pc:docMk/>
          <pc:sldMk cId="3827829371" sldId="307"/>
        </pc:sldMkLst>
        <pc:spChg chg="mod">
          <ac:chgData name="Pastor Jason Kauranen" userId="e0c3930084765aaa" providerId="LiveId" clId="{AF100029-03CB-4939-AFE8-1C6550B55C87}" dt="2025-06-08T02:05:45.434" v="606" actId="20577"/>
          <ac:spMkLst>
            <pc:docMk/>
            <pc:sldMk cId="3827829371" sldId="307"/>
            <ac:spMk id="2" creationId="{4D60DAD2-C106-4269-E9BC-01FC495E1322}"/>
          </ac:spMkLst>
        </pc:spChg>
      </pc:sldChg>
      <pc:sldChg chg="modSp mod">
        <pc:chgData name="Pastor Jason Kauranen" userId="e0c3930084765aaa" providerId="LiveId" clId="{AF100029-03CB-4939-AFE8-1C6550B55C87}" dt="2025-06-08T00:49:24.945" v="384" actId="20577"/>
        <pc:sldMkLst>
          <pc:docMk/>
          <pc:sldMk cId="3340278386" sldId="497"/>
        </pc:sldMkLst>
      </pc:sldChg>
      <pc:sldChg chg="modSp mod">
        <pc:chgData name="Pastor Jason Kauranen" userId="e0c3930084765aaa" providerId="LiveId" clId="{AF100029-03CB-4939-AFE8-1C6550B55C87}" dt="2025-06-08T01:01:26.334" v="386"/>
        <pc:sldMkLst>
          <pc:docMk/>
          <pc:sldMk cId="8555669" sldId="504"/>
        </pc:sldMkLst>
      </pc:sldChg>
      <pc:sldChg chg="modSp mod">
        <pc:chgData name="Pastor Jason Kauranen" userId="e0c3930084765aaa" providerId="LiveId" clId="{AF100029-03CB-4939-AFE8-1C6550B55C87}" dt="2025-06-08T01:02:56.767" v="394" actId="20577"/>
        <pc:sldMkLst>
          <pc:docMk/>
          <pc:sldMk cId="3571194922" sldId="506"/>
        </pc:sldMkLst>
      </pc:sldChg>
      <pc:sldChg chg="modSp mod">
        <pc:chgData name="Pastor Jason Kauranen" userId="e0c3930084765aaa" providerId="LiveId" clId="{AF100029-03CB-4939-AFE8-1C6550B55C87}" dt="2025-06-08T01:09:20.876" v="398" actId="115"/>
        <pc:sldMkLst>
          <pc:docMk/>
          <pc:sldMk cId="1674788390" sldId="507"/>
        </pc:sldMkLst>
      </pc:sldChg>
      <pc:sldChg chg="modSp del mod">
        <pc:chgData name="Pastor Jason Kauranen" userId="e0c3930084765aaa" providerId="LiveId" clId="{AF100029-03CB-4939-AFE8-1C6550B55C87}" dt="2025-06-08T01:10:42.363" v="404" actId="47"/>
        <pc:sldMkLst>
          <pc:docMk/>
          <pc:sldMk cId="3967158861" sldId="510"/>
        </pc:sldMkLst>
      </pc:sldChg>
      <pc:sldChg chg="modSp mod">
        <pc:chgData name="Pastor Jason Kauranen" userId="e0c3930084765aaa" providerId="LiveId" clId="{AF100029-03CB-4939-AFE8-1C6550B55C87}" dt="2025-06-08T01:14:21.879" v="424" actId="115"/>
        <pc:sldMkLst>
          <pc:docMk/>
          <pc:sldMk cId="948377831" sldId="511"/>
        </pc:sldMkLst>
      </pc:sldChg>
      <pc:sldChg chg="modSp mod">
        <pc:chgData name="Pastor Jason Kauranen" userId="e0c3930084765aaa" providerId="LiveId" clId="{AF100029-03CB-4939-AFE8-1C6550B55C87}" dt="2025-06-08T01:02:29.725" v="392" actId="20577"/>
        <pc:sldMkLst>
          <pc:docMk/>
          <pc:sldMk cId="380156768" sldId="512"/>
        </pc:sldMkLst>
      </pc:sldChg>
      <pc:sldChg chg="modSp mod">
        <pc:chgData name="Pastor Jason Kauranen" userId="e0c3930084765aaa" providerId="LiveId" clId="{AF100029-03CB-4939-AFE8-1C6550B55C87}" dt="2025-06-08T01:12:27.707" v="412" actId="115"/>
        <pc:sldMkLst>
          <pc:docMk/>
          <pc:sldMk cId="2932400873" sldId="513"/>
        </pc:sldMkLst>
      </pc:sldChg>
      <pc:sldChg chg="modSp del mod">
        <pc:chgData name="Pastor Jason Kauranen" userId="e0c3930084765aaa" providerId="LiveId" clId="{AF100029-03CB-4939-AFE8-1C6550B55C87}" dt="2025-06-08T01:15:30.963" v="427" actId="47"/>
        <pc:sldMkLst>
          <pc:docMk/>
          <pc:sldMk cId="1632099037" sldId="516"/>
        </pc:sldMkLst>
      </pc:sldChg>
      <pc:sldChg chg="modSp mod">
        <pc:chgData name="Pastor Jason Kauranen" userId="e0c3930084765aaa" providerId="LiveId" clId="{AF100029-03CB-4939-AFE8-1C6550B55C87}" dt="2025-06-08T01:14:58.814" v="426" actId="115"/>
        <pc:sldMkLst>
          <pc:docMk/>
          <pc:sldMk cId="429998406" sldId="519"/>
        </pc:sldMkLst>
      </pc:sldChg>
      <pc:sldChg chg="modSp mod">
        <pc:chgData name="Pastor Jason Kauranen" userId="e0c3930084765aaa" providerId="LiveId" clId="{AF100029-03CB-4939-AFE8-1C6550B55C87}" dt="2025-06-08T01:11:01.732" v="407" actId="115"/>
        <pc:sldMkLst>
          <pc:docMk/>
          <pc:sldMk cId="2187435763" sldId="521"/>
        </pc:sldMkLst>
      </pc:sldChg>
      <pc:sldChg chg="modSp mod">
        <pc:chgData name="Pastor Jason Kauranen" userId="e0c3930084765aaa" providerId="LiveId" clId="{AF100029-03CB-4939-AFE8-1C6550B55C87}" dt="2025-06-08T01:01:06.373" v="385"/>
        <pc:sldMkLst>
          <pc:docMk/>
          <pc:sldMk cId="14492441" sldId="522"/>
        </pc:sldMkLst>
      </pc:sldChg>
      <pc:sldChg chg="modSp mod">
        <pc:chgData name="Pastor Jason Kauranen" userId="e0c3930084765aaa" providerId="LiveId" clId="{AF100029-03CB-4939-AFE8-1C6550B55C87}" dt="2025-06-08T01:10:09.547" v="403" actId="20577"/>
        <pc:sldMkLst>
          <pc:docMk/>
          <pc:sldMk cId="742894381" sldId="524"/>
        </pc:sldMkLst>
      </pc:sldChg>
      <pc:sldChg chg="modSp mod">
        <pc:chgData name="Pastor Jason Kauranen" userId="e0c3930084765aaa" providerId="LiveId" clId="{AF100029-03CB-4939-AFE8-1C6550B55C87}" dt="2025-06-08T01:18:18.142" v="454" actId="20577"/>
        <pc:sldMkLst>
          <pc:docMk/>
          <pc:sldMk cId="3096816776" sldId="525"/>
        </pc:sldMkLst>
      </pc:sldChg>
      <pc:sldChg chg="modSp mod">
        <pc:chgData name="Pastor Jason Kauranen" userId="e0c3930084765aaa" providerId="LiveId" clId="{AF100029-03CB-4939-AFE8-1C6550B55C87}" dt="2025-06-08T01:19:58.360" v="493" actId="20577"/>
        <pc:sldMkLst>
          <pc:docMk/>
          <pc:sldMk cId="2724097506" sldId="526"/>
        </pc:sldMkLst>
      </pc:sldChg>
      <pc:sldChg chg="modSp del mod">
        <pc:chgData name="Pastor Jason Kauranen" userId="e0c3930084765aaa" providerId="LiveId" clId="{AF100029-03CB-4939-AFE8-1C6550B55C87}" dt="2025-06-08T01:22:39.818" v="497" actId="47"/>
        <pc:sldMkLst>
          <pc:docMk/>
          <pc:sldMk cId="2322641209" sldId="527"/>
        </pc:sldMkLst>
      </pc:sldChg>
      <pc:sldChg chg="modSp mod">
        <pc:chgData name="Pastor Jason Kauranen" userId="e0c3930084765aaa" providerId="LiveId" clId="{AF100029-03CB-4939-AFE8-1C6550B55C87}" dt="2025-06-08T01:22:22.601" v="496" actId="115"/>
        <pc:sldMkLst>
          <pc:docMk/>
          <pc:sldMk cId="1120966295" sldId="531"/>
        </pc:sldMkLst>
      </pc:sldChg>
      <pc:sldChg chg="modSp mod">
        <pc:chgData name="Pastor Jason Kauranen" userId="e0c3930084765aaa" providerId="LiveId" clId="{AF100029-03CB-4939-AFE8-1C6550B55C87}" dt="2025-06-08T01:25:09.493" v="520" actId="20577"/>
        <pc:sldMkLst>
          <pc:docMk/>
          <pc:sldMk cId="460223639" sldId="533"/>
        </pc:sldMkLst>
      </pc:sldChg>
      <pc:sldChg chg="modSp mod">
        <pc:chgData name="Pastor Jason Kauranen" userId="e0c3930084765aaa" providerId="LiveId" clId="{AF100029-03CB-4939-AFE8-1C6550B55C87}" dt="2025-06-08T00:32:19.049" v="138" actId="6549"/>
        <pc:sldMkLst>
          <pc:docMk/>
          <pc:sldMk cId="3511891774" sldId="539"/>
        </pc:sldMkLst>
      </pc:sldChg>
      <pc:sldChg chg="modSp del mod">
        <pc:chgData name="Pastor Jason Kauranen" userId="e0c3930084765aaa" providerId="LiveId" clId="{AF100029-03CB-4939-AFE8-1C6550B55C87}" dt="2025-06-08T00:38:02.433" v="171" actId="47"/>
        <pc:sldMkLst>
          <pc:docMk/>
          <pc:sldMk cId="3834806863" sldId="540"/>
        </pc:sldMkLst>
      </pc:sldChg>
      <pc:sldChg chg="modSp mod">
        <pc:chgData name="Pastor Jason Kauranen" userId="e0c3930084765aaa" providerId="LiveId" clId="{AF100029-03CB-4939-AFE8-1C6550B55C87}" dt="2025-06-08T01:32:27.914" v="527" actId="115"/>
        <pc:sldMkLst>
          <pc:docMk/>
          <pc:sldMk cId="466848402" sldId="542"/>
        </pc:sldMkLst>
      </pc:sldChg>
      <pc:sldChg chg="modSp mod">
        <pc:chgData name="Pastor Jason Kauranen" userId="e0c3930084765aaa" providerId="LiveId" clId="{AF100029-03CB-4939-AFE8-1C6550B55C87}" dt="2025-06-08T01:34:03.751" v="528"/>
        <pc:sldMkLst>
          <pc:docMk/>
          <pc:sldMk cId="725737152" sldId="543"/>
        </pc:sldMkLst>
      </pc:sldChg>
      <pc:sldChg chg="modSp mod">
        <pc:chgData name="Pastor Jason Kauranen" userId="e0c3930084765aaa" providerId="LiveId" clId="{AF100029-03CB-4939-AFE8-1C6550B55C87}" dt="2025-06-08T01:26:08.151" v="524" actId="20577"/>
        <pc:sldMkLst>
          <pc:docMk/>
          <pc:sldMk cId="4255878791" sldId="545"/>
        </pc:sldMkLst>
      </pc:sldChg>
      <pc:sldChg chg="modSp del mod">
        <pc:chgData name="Pastor Jason Kauranen" userId="e0c3930084765aaa" providerId="LiveId" clId="{AF100029-03CB-4939-AFE8-1C6550B55C87}" dt="2025-06-08T01:32:16.252" v="525" actId="47"/>
        <pc:sldMkLst>
          <pc:docMk/>
          <pc:sldMk cId="4283910454" sldId="546"/>
        </pc:sldMkLst>
      </pc:sldChg>
      <pc:sldChg chg="modSp del mod">
        <pc:chgData name="Pastor Jason Kauranen" userId="e0c3930084765aaa" providerId="LiveId" clId="{AF100029-03CB-4939-AFE8-1C6550B55C87}" dt="2025-06-08T01:34:15.382" v="529" actId="47"/>
        <pc:sldMkLst>
          <pc:docMk/>
          <pc:sldMk cId="2270370628" sldId="547"/>
        </pc:sldMkLst>
      </pc:sldChg>
      <pc:sldChg chg="modSp mod">
        <pc:chgData name="Pastor Jason Kauranen" userId="e0c3930084765aaa" providerId="LiveId" clId="{AF100029-03CB-4939-AFE8-1C6550B55C87}" dt="2025-06-08T01:34:18.885" v="530"/>
        <pc:sldMkLst>
          <pc:docMk/>
          <pc:sldMk cId="3692166261" sldId="548"/>
        </pc:sldMkLst>
      </pc:sldChg>
      <pc:sldChg chg="modSp mod">
        <pc:chgData name="Pastor Jason Kauranen" userId="e0c3930084765aaa" providerId="LiveId" clId="{AF100029-03CB-4939-AFE8-1C6550B55C87}" dt="2025-06-08T01:42:07.074" v="536" actId="115"/>
        <pc:sldMkLst>
          <pc:docMk/>
          <pc:sldMk cId="2406253680" sldId="550"/>
        </pc:sldMkLst>
      </pc:sldChg>
      <pc:sldChg chg="modSp del mod">
        <pc:chgData name="Pastor Jason Kauranen" userId="e0c3930084765aaa" providerId="LiveId" clId="{AF100029-03CB-4939-AFE8-1C6550B55C87}" dt="2025-06-08T11:12:24.524" v="616" actId="47"/>
        <pc:sldMkLst>
          <pc:docMk/>
          <pc:sldMk cId="1338462842" sldId="551"/>
        </pc:sldMkLst>
      </pc:sldChg>
      <pc:sldChg chg="modSp del mod">
        <pc:chgData name="Pastor Jason Kauranen" userId="e0c3930084765aaa" providerId="LiveId" clId="{AF100029-03CB-4939-AFE8-1C6550B55C87}" dt="2025-06-08T11:12:25.913" v="617" actId="47"/>
        <pc:sldMkLst>
          <pc:docMk/>
          <pc:sldMk cId="700087002" sldId="552"/>
        </pc:sldMkLst>
      </pc:sldChg>
      <pc:sldChg chg="modSp del mod">
        <pc:chgData name="Pastor Jason Kauranen" userId="e0c3930084765aaa" providerId="LiveId" clId="{AF100029-03CB-4939-AFE8-1C6550B55C87}" dt="2025-06-08T11:12:27.489" v="618" actId="47"/>
        <pc:sldMkLst>
          <pc:docMk/>
          <pc:sldMk cId="2411003242" sldId="553"/>
        </pc:sldMkLst>
      </pc:sldChg>
      <pc:sldChg chg="modSp del mod">
        <pc:chgData name="Pastor Jason Kauranen" userId="e0c3930084765aaa" providerId="LiveId" clId="{AF100029-03CB-4939-AFE8-1C6550B55C87}" dt="2025-06-08T11:12:03.759" v="609" actId="47"/>
        <pc:sldMkLst>
          <pc:docMk/>
          <pc:sldMk cId="1858430528" sldId="554"/>
        </pc:sldMkLst>
      </pc:sldChg>
      <pc:sldChg chg="ord">
        <pc:chgData name="Pastor Jason Kauranen" userId="e0c3930084765aaa" providerId="LiveId" clId="{AF100029-03CB-4939-AFE8-1C6550B55C87}" dt="2025-06-08T00:34:06.914" v="158"/>
        <pc:sldMkLst>
          <pc:docMk/>
          <pc:sldMk cId="1041114579" sldId="555"/>
        </pc:sldMkLst>
      </pc:sldChg>
      <pc:sldChg chg="ord">
        <pc:chgData name="Pastor Jason Kauranen" userId="e0c3930084765aaa" providerId="LiveId" clId="{AF100029-03CB-4939-AFE8-1C6550B55C87}" dt="2025-06-08T00:34:22.781" v="160"/>
        <pc:sldMkLst>
          <pc:docMk/>
          <pc:sldMk cId="2800284098" sldId="556"/>
        </pc:sldMkLst>
      </pc:sldChg>
      <pc:sldChg chg="ord">
        <pc:chgData name="Pastor Jason Kauranen" userId="e0c3930084765aaa" providerId="LiveId" clId="{AF100029-03CB-4939-AFE8-1C6550B55C87}" dt="2025-06-08T00:34:41.769" v="162"/>
        <pc:sldMkLst>
          <pc:docMk/>
          <pc:sldMk cId="1699785261" sldId="557"/>
        </pc:sldMkLst>
      </pc:sldChg>
      <pc:sldChg chg="ord">
        <pc:chgData name="Pastor Jason Kauranen" userId="e0c3930084765aaa" providerId="LiveId" clId="{AF100029-03CB-4939-AFE8-1C6550B55C87}" dt="2025-06-08T00:34:57.971" v="166"/>
        <pc:sldMkLst>
          <pc:docMk/>
          <pc:sldMk cId="3483002983" sldId="558"/>
        </pc:sldMkLst>
      </pc:sldChg>
      <pc:sldChg chg="ord">
        <pc:chgData name="Pastor Jason Kauranen" userId="e0c3930084765aaa" providerId="LiveId" clId="{AF100029-03CB-4939-AFE8-1C6550B55C87}" dt="2025-06-08T00:35:11.750" v="168"/>
        <pc:sldMkLst>
          <pc:docMk/>
          <pc:sldMk cId="182471793" sldId="559"/>
        </pc:sldMkLst>
      </pc:sldChg>
      <pc:sldChg chg="ord">
        <pc:chgData name="Pastor Jason Kauranen" userId="e0c3930084765aaa" providerId="LiveId" clId="{AF100029-03CB-4939-AFE8-1C6550B55C87}" dt="2025-06-08T00:35:32.783" v="170"/>
        <pc:sldMkLst>
          <pc:docMk/>
          <pc:sldMk cId="651526275" sldId="560"/>
        </pc:sldMkLst>
      </pc:sldChg>
      <pc:sldChg chg="modSp mod">
        <pc:chgData name="Pastor Jason Kauranen" userId="e0c3930084765aaa" providerId="LiveId" clId="{AF100029-03CB-4939-AFE8-1C6550B55C87}" dt="2025-06-08T01:34:38" v="532" actId="115"/>
        <pc:sldMkLst>
          <pc:docMk/>
          <pc:sldMk cId="2772806144" sldId="561"/>
        </pc:sldMkLst>
      </pc:sldChg>
      <pc:sldChg chg="modSp mod">
        <pc:chgData name="Pastor Jason Kauranen" userId="e0c3930084765aaa" providerId="LiveId" clId="{AF100029-03CB-4939-AFE8-1C6550B55C87}" dt="2025-06-08T01:46:55.670" v="577" actId="20577"/>
        <pc:sldMkLst>
          <pc:docMk/>
          <pc:sldMk cId="743533030" sldId="562"/>
        </pc:sldMkLst>
      </pc:sldChg>
      <pc:sldChg chg="modSp del mod">
        <pc:chgData name="Pastor Jason Kauranen" userId="e0c3930084765aaa" providerId="LiveId" clId="{AF100029-03CB-4939-AFE8-1C6550B55C87}" dt="2025-06-08T11:12:14.417" v="610" actId="47"/>
        <pc:sldMkLst>
          <pc:docMk/>
          <pc:sldMk cId="3570121530" sldId="563"/>
        </pc:sldMkLst>
      </pc:sldChg>
      <pc:sldChg chg="modSp del mod">
        <pc:chgData name="Pastor Jason Kauranen" userId="e0c3930084765aaa" providerId="LiveId" clId="{AF100029-03CB-4939-AFE8-1C6550B55C87}" dt="2025-06-08T11:12:18.954" v="611" actId="47"/>
        <pc:sldMkLst>
          <pc:docMk/>
          <pc:sldMk cId="3722036358" sldId="564"/>
        </pc:sldMkLst>
      </pc:sldChg>
      <pc:sldChg chg="modSp del mod">
        <pc:chgData name="Pastor Jason Kauranen" userId="e0c3930084765aaa" providerId="LiveId" clId="{AF100029-03CB-4939-AFE8-1C6550B55C87}" dt="2025-06-08T11:12:20.586" v="612" actId="47"/>
        <pc:sldMkLst>
          <pc:docMk/>
          <pc:sldMk cId="1211952899" sldId="565"/>
        </pc:sldMkLst>
      </pc:sldChg>
      <pc:sldChg chg="modSp del mod">
        <pc:chgData name="Pastor Jason Kauranen" userId="e0c3930084765aaa" providerId="LiveId" clId="{AF100029-03CB-4939-AFE8-1C6550B55C87}" dt="2025-06-08T11:12:21.865" v="613" actId="47"/>
        <pc:sldMkLst>
          <pc:docMk/>
          <pc:sldMk cId="244531356" sldId="566"/>
        </pc:sldMkLst>
      </pc:sldChg>
      <pc:sldChg chg="modSp del mod">
        <pc:chgData name="Pastor Jason Kauranen" userId="e0c3930084765aaa" providerId="LiveId" clId="{AF100029-03CB-4939-AFE8-1C6550B55C87}" dt="2025-06-08T11:12:22.888" v="614" actId="47"/>
        <pc:sldMkLst>
          <pc:docMk/>
          <pc:sldMk cId="260508229" sldId="567"/>
        </pc:sldMkLst>
      </pc:sldChg>
      <pc:sldChg chg="modSp del mod">
        <pc:chgData name="Pastor Jason Kauranen" userId="e0c3930084765aaa" providerId="LiveId" clId="{AF100029-03CB-4939-AFE8-1C6550B55C87}" dt="2025-06-08T11:12:23.695" v="615" actId="47"/>
        <pc:sldMkLst>
          <pc:docMk/>
          <pc:sldMk cId="3880992388" sldId="568"/>
        </pc:sldMkLst>
      </pc:sldChg>
      <pc:sldChg chg="del">
        <pc:chgData name="Pastor Jason Kauranen" userId="e0c3930084765aaa" providerId="LiveId" clId="{AF100029-03CB-4939-AFE8-1C6550B55C87}" dt="2025-06-08T11:11:53.414" v="608" actId="47"/>
        <pc:sldMkLst>
          <pc:docMk/>
          <pc:sldMk cId="4133934311" sldId="570"/>
        </pc:sldMkLst>
      </pc:sldChg>
      <pc:sldChg chg="del">
        <pc:chgData name="Pastor Jason Kauranen" userId="e0c3930084765aaa" providerId="LiveId" clId="{AF100029-03CB-4939-AFE8-1C6550B55C87}" dt="2025-06-08T11:11:50.020" v="607" actId="47"/>
        <pc:sldMkLst>
          <pc:docMk/>
          <pc:sldMk cId="3293385578" sldId="571"/>
        </pc:sldMkLst>
      </pc:sldChg>
    </pc:docChg>
  </pc:docChgLst>
  <pc:docChgLst>
    <pc:chgData name="Pastor Jason Kauranen" userId="e0c3930084765aaa" providerId="LiveId" clId="{616F227D-D91D-4C3A-823C-3926CED741F3}"/>
    <pc:docChg chg="undo custSel addSld delSld modSld sldOrd">
      <pc:chgData name="Pastor Jason Kauranen" userId="e0c3930084765aaa" providerId="LiveId" clId="{616F227D-D91D-4C3A-823C-3926CED741F3}" dt="2025-06-28T23:18:22.829" v="613" actId="20577"/>
      <pc:docMkLst>
        <pc:docMk/>
      </pc:docMkLst>
      <pc:sldChg chg="modSp mod">
        <pc:chgData name="Pastor Jason Kauranen" userId="e0c3930084765aaa" providerId="LiveId" clId="{616F227D-D91D-4C3A-823C-3926CED741F3}" dt="2025-06-28T20:52:42.980" v="50" actId="20577"/>
        <pc:sldMkLst>
          <pc:docMk/>
          <pc:sldMk cId="3827829371" sldId="307"/>
        </pc:sldMkLst>
        <pc:spChg chg="mod">
          <ac:chgData name="Pastor Jason Kauranen" userId="e0c3930084765aaa" providerId="LiveId" clId="{616F227D-D91D-4C3A-823C-3926CED741F3}" dt="2025-06-28T20:52:42.980" v="50" actId="20577"/>
          <ac:spMkLst>
            <pc:docMk/>
            <pc:sldMk cId="3827829371" sldId="307"/>
            <ac:spMk id="2" creationId="{4D60DAD2-C106-4269-E9BC-01FC495E1322}"/>
          </ac:spMkLst>
        </pc:spChg>
      </pc:sldChg>
      <pc:sldChg chg="del">
        <pc:chgData name="Pastor Jason Kauranen" userId="e0c3930084765aaa" providerId="LiveId" clId="{616F227D-D91D-4C3A-823C-3926CED741F3}" dt="2025-06-28T20:53:35.201" v="75" actId="47"/>
        <pc:sldMkLst>
          <pc:docMk/>
          <pc:sldMk cId="3340278386" sldId="497"/>
        </pc:sldMkLst>
      </pc:sldChg>
      <pc:sldChg chg="add del">
        <pc:chgData name="Pastor Jason Kauranen" userId="e0c3930084765aaa" providerId="LiveId" clId="{616F227D-D91D-4C3A-823C-3926CED741F3}" dt="2025-06-28T20:53:44.681" v="87" actId="47"/>
        <pc:sldMkLst>
          <pc:docMk/>
          <pc:sldMk cId="2052473728" sldId="538"/>
        </pc:sldMkLst>
      </pc:sldChg>
      <pc:sldChg chg="add del">
        <pc:chgData name="Pastor Jason Kauranen" userId="e0c3930084765aaa" providerId="LiveId" clId="{616F227D-D91D-4C3A-823C-3926CED741F3}" dt="2025-06-28T20:53:42.469" v="85" actId="47"/>
        <pc:sldMkLst>
          <pc:docMk/>
          <pc:sldMk cId="1712429467" sldId="541"/>
        </pc:sldMkLst>
      </pc:sldChg>
      <pc:sldChg chg="modSp mod">
        <pc:chgData name="Pastor Jason Kauranen" userId="e0c3930084765aaa" providerId="LiveId" clId="{616F227D-D91D-4C3A-823C-3926CED741F3}" dt="2025-06-28T20:52:54.914" v="51" actId="115"/>
        <pc:sldMkLst>
          <pc:docMk/>
          <pc:sldMk cId="2406253680" sldId="550"/>
        </pc:sldMkLst>
      </pc:sldChg>
      <pc:sldChg chg="add del">
        <pc:chgData name="Pastor Jason Kauranen" userId="e0c3930084765aaa" providerId="LiveId" clId="{616F227D-D91D-4C3A-823C-3926CED741F3}" dt="2025-06-28T20:53:43.856" v="86" actId="47"/>
        <pc:sldMkLst>
          <pc:docMk/>
          <pc:sldMk cId="2707236730" sldId="572"/>
        </pc:sldMkLst>
      </pc:sldChg>
      <pc:sldChg chg="modSp new mod">
        <pc:chgData name="Pastor Jason Kauranen" userId="e0c3930084765aaa" providerId="LiveId" clId="{616F227D-D91D-4C3A-823C-3926CED741F3}" dt="2025-06-28T21:12:52.462" v="171" actId="20577"/>
        <pc:sldMkLst>
          <pc:docMk/>
          <pc:sldMk cId="2145279874" sldId="573"/>
        </pc:sldMkLst>
      </pc:sldChg>
      <pc:sldChg chg="del">
        <pc:chgData name="Pastor Jason Kauranen" userId="e0c3930084765aaa" providerId="LiveId" clId="{616F227D-D91D-4C3A-823C-3926CED741F3}" dt="2025-06-28T20:53:20.941" v="52" actId="47"/>
        <pc:sldMkLst>
          <pc:docMk/>
          <pc:sldMk cId="3035410600" sldId="573"/>
        </pc:sldMkLst>
      </pc:sldChg>
      <pc:sldChg chg="del">
        <pc:chgData name="Pastor Jason Kauranen" userId="e0c3930084765aaa" providerId="LiveId" clId="{616F227D-D91D-4C3A-823C-3926CED741F3}" dt="2025-06-28T20:53:21.758" v="53" actId="47"/>
        <pc:sldMkLst>
          <pc:docMk/>
          <pc:sldMk cId="348764395" sldId="574"/>
        </pc:sldMkLst>
      </pc:sldChg>
      <pc:sldChg chg="modSp new mod">
        <pc:chgData name="Pastor Jason Kauranen" userId="e0c3930084765aaa" providerId="LiveId" clId="{616F227D-D91D-4C3A-823C-3926CED741F3}" dt="2025-06-28T21:16:23.025" v="229" actId="255"/>
        <pc:sldMkLst>
          <pc:docMk/>
          <pc:sldMk cId="4256057968" sldId="574"/>
        </pc:sldMkLst>
      </pc:sldChg>
      <pc:sldChg chg="del">
        <pc:chgData name="Pastor Jason Kauranen" userId="e0c3930084765aaa" providerId="LiveId" clId="{616F227D-D91D-4C3A-823C-3926CED741F3}" dt="2025-06-28T20:53:23.925" v="55" actId="47"/>
        <pc:sldMkLst>
          <pc:docMk/>
          <pc:sldMk cId="1937184774" sldId="575"/>
        </pc:sldMkLst>
      </pc:sldChg>
      <pc:sldChg chg="modSp new mod">
        <pc:chgData name="Pastor Jason Kauranen" userId="e0c3930084765aaa" providerId="LiveId" clId="{616F227D-D91D-4C3A-823C-3926CED741F3}" dt="2025-06-28T21:21:40.816" v="320" actId="20577"/>
        <pc:sldMkLst>
          <pc:docMk/>
          <pc:sldMk cId="2740991087" sldId="575"/>
        </pc:sldMkLst>
      </pc:sldChg>
      <pc:sldChg chg="modSp new mod">
        <pc:chgData name="Pastor Jason Kauranen" userId="e0c3930084765aaa" providerId="LiveId" clId="{616F227D-D91D-4C3A-823C-3926CED741F3}" dt="2025-06-28T21:31:47.312" v="416" actId="20577"/>
        <pc:sldMkLst>
          <pc:docMk/>
          <pc:sldMk cId="230609128" sldId="576"/>
        </pc:sldMkLst>
      </pc:sldChg>
      <pc:sldChg chg="del">
        <pc:chgData name="Pastor Jason Kauranen" userId="e0c3930084765aaa" providerId="LiveId" clId="{616F227D-D91D-4C3A-823C-3926CED741F3}" dt="2025-06-28T20:53:24.526" v="56" actId="47"/>
        <pc:sldMkLst>
          <pc:docMk/>
          <pc:sldMk cId="991965425" sldId="576"/>
        </pc:sldMkLst>
      </pc:sldChg>
      <pc:sldChg chg="modSp new mod">
        <pc:chgData name="Pastor Jason Kauranen" userId="e0c3930084765aaa" providerId="LiveId" clId="{616F227D-D91D-4C3A-823C-3926CED741F3}" dt="2025-06-28T21:32:32.409" v="422" actId="20577"/>
        <pc:sldMkLst>
          <pc:docMk/>
          <pc:sldMk cId="562958967" sldId="577"/>
        </pc:sldMkLst>
      </pc:sldChg>
      <pc:sldChg chg="del">
        <pc:chgData name="Pastor Jason Kauranen" userId="e0c3930084765aaa" providerId="LiveId" clId="{616F227D-D91D-4C3A-823C-3926CED741F3}" dt="2025-06-28T20:53:23.275" v="54" actId="47"/>
        <pc:sldMkLst>
          <pc:docMk/>
          <pc:sldMk cId="1831662660" sldId="577"/>
        </pc:sldMkLst>
      </pc:sldChg>
      <pc:sldChg chg="del">
        <pc:chgData name="Pastor Jason Kauranen" userId="e0c3930084765aaa" providerId="LiveId" clId="{616F227D-D91D-4C3A-823C-3926CED741F3}" dt="2025-06-28T20:53:25.331" v="57" actId="47"/>
        <pc:sldMkLst>
          <pc:docMk/>
          <pc:sldMk cId="68846286" sldId="578"/>
        </pc:sldMkLst>
      </pc:sldChg>
      <pc:sldChg chg="modSp new mod">
        <pc:chgData name="Pastor Jason Kauranen" userId="e0c3930084765aaa" providerId="LiveId" clId="{616F227D-D91D-4C3A-823C-3926CED741F3}" dt="2025-06-28T21:33:44.811" v="431" actId="20577"/>
        <pc:sldMkLst>
          <pc:docMk/>
          <pc:sldMk cId="1668686650" sldId="578"/>
        </pc:sldMkLst>
      </pc:sldChg>
      <pc:sldChg chg="modSp new mod">
        <pc:chgData name="Pastor Jason Kauranen" userId="e0c3930084765aaa" providerId="LiveId" clId="{616F227D-D91D-4C3A-823C-3926CED741F3}" dt="2025-06-28T21:34:29.776" v="440" actId="5793"/>
        <pc:sldMkLst>
          <pc:docMk/>
          <pc:sldMk cId="3754749832" sldId="579"/>
        </pc:sldMkLst>
      </pc:sldChg>
      <pc:sldChg chg="del">
        <pc:chgData name="Pastor Jason Kauranen" userId="e0c3930084765aaa" providerId="LiveId" clId="{616F227D-D91D-4C3A-823C-3926CED741F3}" dt="2025-06-28T20:53:26.169" v="58" actId="47"/>
        <pc:sldMkLst>
          <pc:docMk/>
          <pc:sldMk cId="3923459865" sldId="579"/>
        </pc:sldMkLst>
      </pc:sldChg>
      <pc:sldChg chg="del">
        <pc:chgData name="Pastor Jason Kauranen" userId="e0c3930084765aaa" providerId="LiveId" clId="{616F227D-D91D-4C3A-823C-3926CED741F3}" dt="2025-06-28T20:53:26.768" v="59" actId="47"/>
        <pc:sldMkLst>
          <pc:docMk/>
          <pc:sldMk cId="1720471987" sldId="580"/>
        </pc:sldMkLst>
      </pc:sldChg>
      <pc:sldChg chg="modSp new mod">
        <pc:chgData name="Pastor Jason Kauranen" userId="e0c3930084765aaa" providerId="LiveId" clId="{616F227D-D91D-4C3A-823C-3926CED741F3}" dt="2025-06-28T21:35:20.304" v="446" actId="20577"/>
        <pc:sldMkLst>
          <pc:docMk/>
          <pc:sldMk cId="2475418535" sldId="580"/>
        </pc:sldMkLst>
      </pc:sldChg>
      <pc:sldChg chg="del">
        <pc:chgData name="Pastor Jason Kauranen" userId="e0c3930084765aaa" providerId="LiveId" clId="{616F227D-D91D-4C3A-823C-3926CED741F3}" dt="2025-06-28T20:53:27.394" v="60" actId="47"/>
        <pc:sldMkLst>
          <pc:docMk/>
          <pc:sldMk cId="2039920363" sldId="581"/>
        </pc:sldMkLst>
      </pc:sldChg>
      <pc:sldChg chg="modSp new mod">
        <pc:chgData name="Pastor Jason Kauranen" userId="e0c3930084765aaa" providerId="LiveId" clId="{616F227D-D91D-4C3A-823C-3926CED741F3}" dt="2025-06-28T22:38:02.487" v="483" actId="20577"/>
        <pc:sldMkLst>
          <pc:docMk/>
          <pc:sldMk cId="2100864201" sldId="581"/>
        </pc:sldMkLst>
      </pc:sldChg>
      <pc:sldChg chg="del">
        <pc:chgData name="Pastor Jason Kauranen" userId="e0c3930084765aaa" providerId="LiveId" clId="{616F227D-D91D-4C3A-823C-3926CED741F3}" dt="2025-06-28T20:53:27.967" v="61" actId="47"/>
        <pc:sldMkLst>
          <pc:docMk/>
          <pc:sldMk cId="2419366275" sldId="582"/>
        </pc:sldMkLst>
      </pc:sldChg>
      <pc:sldChg chg="modSp new mod">
        <pc:chgData name="Pastor Jason Kauranen" userId="e0c3930084765aaa" providerId="LiveId" clId="{616F227D-D91D-4C3A-823C-3926CED741F3}" dt="2025-06-28T21:40:14.266" v="456"/>
        <pc:sldMkLst>
          <pc:docMk/>
          <pc:sldMk cId="3802492607" sldId="582"/>
        </pc:sldMkLst>
      </pc:sldChg>
      <pc:sldChg chg="modSp new mod">
        <pc:chgData name="Pastor Jason Kauranen" userId="e0c3930084765aaa" providerId="LiveId" clId="{616F227D-D91D-4C3A-823C-3926CED741F3}" dt="2025-06-28T21:40:37.307" v="458"/>
        <pc:sldMkLst>
          <pc:docMk/>
          <pc:sldMk cId="569290831" sldId="583"/>
        </pc:sldMkLst>
      </pc:sldChg>
      <pc:sldChg chg="del">
        <pc:chgData name="Pastor Jason Kauranen" userId="e0c3930084765aaa" providerId="LiveId" clId="{616F227D-D91D-4C3A-823C-3926CED741F3}" dt="2025-06-28T20:53:28.603" v="62" actId="47"/>
        <pc:sldMkLst>
          <pc:docMk/>
          <pc:sldMk cId="2641472672" sldId="583"/>
        </pc:sldMkLst>
      </pc:sldChg>
      <pc:sldChg chg="del">
        <pc:chgData name="Pastor Jason Kauranen" userId="e0c3930084765aaa" providerId="LiveId" clId="{616F227D-D91D-4C3A-823C-3926CED741F3}" dt="2025-06-28T20:53:29.311" v="63" actId="47"/>
        <pc:sldMkLst>
          <pc:docMk/>
          <pc:sldMk cId="2040523005" sldId="584"/>
        </pc:sldMkLst>
      </pc:sldChg>
      <pc:sldChg chg="modSp new mod">
        <pc:chgData name="Pastor Jason Kauranen" userId="e0c3930084765aaa" providerId="LiveId" clId="{616F227D-D91D-4C3A-823C-3926CED741F3}" dt="2025-06-28T21:40:59.115" v="460"/>
        <pc:sldMkLst>
          <pc:docMk/>
          <pc:sldMk cId="4218440514" sldId="584"/>
        </pc:sldMkLst>
      </pc:sldChg>
      <pc:sldChg chg="del">
        <pc:chgData name="Pastor Jason Kauranen" userId="e0c3930084765aaa" providerId="LiveId" clId="{616F227D-D91D-4C3A-823C-3926CED741F3}" dt="2025-06-28T20:53:29.897" v="64" actId="47"/>
        <pc:sldMkLst>
          <pc:docMk/>
          <pc:sldMk cId="1273354741" sldId="585"/>
        </pc:sldMkLst>
      </pc:sldChg>
      <pc:sldChg chg="modSp new mod">
        <pc:chgData name="Pastor Jason Kauranen" userId="e0c3930084765aaa" providerId="LiveId" clId="{616F227D-D91D-4C3A-823C-3926CED741F3}" dt="2025-06-28T22:32:42.740" v="471" actId="20577"/>
        <pc:sldMkLst>
          <pc:docMk/>
          <pc:sldMk cId="1540217999" sldId="585"/>
        </pc:sldMkLst>
      </pc:sldChg>
      <pc:sldChg chg="del">
        <pc:chgData name="Pastor Jason Kauranen" userId="e0c3930084765aaa" providerId="LiveId" clId="{616F227D-D91D-4C3A-823C-3926CED741F3}" dt="2025-06-28T20:53:30.475" v="65" actId="47"/>
        <pc:sldMkLst>
          <pc:docMk/>
          <pc:sldMk cId="674350286" sldId="586"/>
        </pc:sldMkLst>
      </pc:sldChg>
      <pc:sldChg chg="modSp new mod ord">
        <pc:chgData name="Pastor Jason Kauranen" userId="e0c3930084765aaa" providerId="LiveId" clId="{616F227D-D91D-4C3A-823C-3926CED741F3}" dt="2025-06-28T22:32:21.307" v="468"/>
        <pc:sldMkLst>
          <pc:docMk/>
          <pc:sldMk cId="3023611729" sldId="586"/>
        </pc:sldMkLst>
      </pc:sldChg>
      <pc:sldChg chg="del">
        <pc:chgData name="Pastor Jason Kauranen" userId="e0c3930084765aaa" providerId="LiveId" clId="{616F227D-D91D-4C3A-823C-3926CED741F3}" dt="2025-06-28T20:53:31.332" v="66" actId="47"/>
        <pc:sldMkLst>
          <pc:docMk/>
          <pc:sldMk cId="861185790" sldId="587"/>
        </pc:sldMkLst>
      </pc:sldChg>
      <pc:sldChg chg="modSp new mod">
        <pc:chgData name="Pastor Jason Kauranen" userId="e0c3930084765aaa" providerId="LiveId" clId="{616F227D-D91D-4C3A-823C-3926CED741F3}" dt="2025-06-28T22:35:47.043" v="474" actId="115"/>
        <pc:sldMkLst>
          <pc:docMk/>
          <pc:sldMk cId="3212083338" sldId="587"/>
        </pc:sldMkLst>
      </pc:sldChg>
      <pc:sldChg chg="del">
        <pc:chgData name="Pastor Jason Kauranen" userId="e0c3930084765aaa" providerId="LiveId" clId="{616F227D-D91D-4C3A-823C-3926CED741F3}" dt="2025-06-28T20:53:32.012" v="67" actId="47"/>
        <pc:sldMkLst>
          <pc:docMk/>
          <pc:sldMk cId="716358577" sldId="588"/>
        </pc:sldMkLst>
      </pc:sldChg>
      <pc:sldChg chg="modSp new mod">
        <pc:chgData name="Pastor Jason Kauranen" userId="e0c3930084765aaa" providerId="LiveId" clId="{616F227D-D91D-4C3A-823C-3926CED741F3}" dt="2025-06-28T22:36:45.795" v="481" actId="20577"/>
        <pc:sldMkLst>
          <pc:docMk/>
          <pc:sldMk cId="2385245546" sldId="588"/>
        </pc:sldMkLst>
      </pc:sldChg>
      <pc:sldChg chg="modSp new mod">
        <pc:chgData name="Pastor Jason Kauranen" userId="e0c3930084765aaa" providerId="LiveId" clId="{616F227D-D91D-4C3A-823C-3926CED741F3}" dt="2025-06-28T22:38:37.936" v="485"/>
        <pc:sldMkLst>
          <pc:docMk/>
          <pc:sldMk cId="57252830" sldId="589"/>
        </pc:sldMkLst>
      </pc:sldChg>
      <pc:sldChg chg="del">
        <pc:chgData name="Pastor Jason Kauranen" userId="e0c3930084765aaa" providerId="LiveId" clId="{616F227D-D91D-4C3A-823C-3926CED741F3}" dt="2025-06-28T20:53:32.748" v="68" actId="47"/>
        <pc:sldMkLst>
          <pc:docMk/>
          <pc:sldMk cId="2883317722" sldId="589"/>
        </pc:sldMkLst>
      </pc:sldChg>
      <pc:sldChg chg="modSp new mod">
        <pc:chgData name="Pastor Jason Kauranen" userId="e0c3930084765aaa" providerId="LiveId" clId="{616F227D-D91D-4C3A-823C-3926CED741F3}" dt="2025-06-28T22:43:58.871" v="497" actId="20577"/>
        <pc:sldMkLst>
          <pc:docMk/>
          <pc:sldMk cId="355503404" sldId="590"/>
        </pc:sldMkLst>
      </pc:sldChg>
      <pc:sldChg chg="del">
        <pc:chgData name="Pastor Jason Kauranen" userId="e0c3930084765aaa" providerId="LiveId" clId="{616F227D-D91D-4C3A-823C-3926CED741F3}" dt="2025-06-28T20:53:33.012" v="69" actId="47"/>
        <pc:sldMkLst>
          <pc:docMk/>
          <pc:sldMk cId="3543252753" sldId="590"/>
        </pc:sldMkLst>
      </pc:sldChg>
      <pc:sldChg chg="del">
        <pc:chgData name="Pastor Jason Kauranen" userId="e0c3930084765aaa" providerId="LiveId" clId="{616F227D-D91D-4C3A-823C-3926CED741F3}" dt="2025-06-28T20:53:33.276" v="70" actId="47"/>
        <pc:sldMkLst>
          <pc:docMk/>
          <pc:sldMk cId="1054063925" sldId="591"/>
        </pc:sldMkLst>
      </pc:sldChg>
      <pc:sldChg chg="modSp new mod">
        <pc:chgData name="Pastor Jason Kauranen" userId="e0c3930084765aaa" providerId="LiveId" clId="{616F227D-D91D-4C3A-823C-3926CED741F3}" dt="2025-06-28T22:53:48.976" v="499"/>
        <pc:sldMkLst>
          <pc:docMk/>
          <pc:sldMk cId="2940575675" sldId="591"/>
        </pc:sldMkLst>
      </pc:sldChg>
      <pc:sldChg chg="modSp new mod">
        <pc:chgData name="Pastor Jason Kauranen" userId="e0c3930084765aaa" providerId="LiveId" clId="{616F227D-D91D-4C3A-823C-3926CED741F3}" dt="2025-06-28T22:54:07.663" v="501"/>
        <pc:sldMkLst>
          <pc:docMk/>
          <pc:sldMk cId="1969110894" sldId="592"/>
        </pc:sldMkLst>
      </pc:sldChg>
      <pc:sldChg chg="del">
        <pc:chgData name="Pastor Jason Kauranen" userId="e0c3930084765aaa" providerId="LiveId" clId="{616F227D-D91D-4C3A-823C-3926CED741F3}" dt="2025-06-28T20:53:33.581" v="71" actId="47"/>
        <pc:sldMkLst>
          <pc:docMk/>
          <pc:sldMk cId="2916115899" sldId="592"/>
        </pc:sldMkLst>
      </pc:sldChg>
      <pc:sldChg chg="del">
        <pc:chgData name="Pastor Jason Kauranen" userId="e0c3930084765aaa" providerId="LiveId" clId="{616F227D-D91D-4C3A-823C-3926CED741F3}" dt="2025-06-28T20:53:34.277" v="72" actId="47"/>
        <pc:sldMkLst>
          <pc:docMk/>
          <pc:sldMk cId="1640692386" sldId="593"/>
        </pc:sldMkLst>
      </pc:sldChg>
      <pc:sldChg chg="modSp new mod">
        <pc:chgData name="Pastor Jason Kauranen" userId="e0c3930084765aaa" providerId="LiveId" clId="{616F227D-D91D-4C3A-823C-3926CED741F3}" dt="2025-06-28T22:54:50.017" v="506" actId="20577"/>
        <pc:sldMkLst>
          <pc:docMk/>
          <pc:sldMk cId="1645477105" sldId="593"/>
        </pc:sldMkLst>
      </pc:sldChg>
      <pc:sldChg chg="modSp new mod">
        <pc:chgData name="Pastor Jason Kauranen" userId="e0c3930084765aaa" providerId="LiveId" clId="{616F227D-D91D-4C3A-823C-3926CED741F3}" dt="2025-06-28T22:56:51.523" v="508" actId="20577"/>
        <pc:sldMkLst>
          <pc:docMk/>
          <pc:sldMk cId="1724016216" sldId="594"/>
        </pc:sldMkLst>
      </pc:sldChg>
      <pc:sldChg chg="del">
        <pc:chgData name="Pastor Jason Kauranen" userId="e0c3930084765aaa" providerId="LiveId" clId="{616F227D-D91D-4C3A-823C-3926CED741F3}" dt="2025-06-28T20:53:34.588" v="73" actId="47"/>
        <pc:sldMkLst>
          <pc:docMk/>
          <pc:sldMk cId="2680685886" sldId="594"/>
        </pc:sldMkLst>
      </pc:sldChg>
      <pc:sldChg chg="del">
        <pc:chgData name="Pastor Jason Kauranen" userId="e0c3930084765aaa" providerId="LiveId" clId="{616F227D-D91D-4C3A-823C-3926CED741F3}" dt="2025-06-28T20:53:34.896" v="74" actId="47"/>
        <pc:sldMkLst>
          <pc:docMk/>
          <pc:sldMk cId="345380021" sldId="595"/>
        </pc:sldMkLst>
      </pc:sldChg>
      <pc:sldChg chg="modSp new mod">
        <pc:chgData name="Pastor Jason Kauranen" userId="e0c3930084765aaa" providerId="LiveId" clId="{616F227D-D91D-4C3A-823C-3926CED741F3}" dt="2025-06-28T22:57:51.865" v="521" actId="20577"/>
        <pc:sldMkLst>
          <pc:docMk/>
          <pc:sldMk cId="4138422821" sldId="595"/>
        </pc:sldMkLst>
      </pc:sldChg>
      <pc:sldChg chg="del">
        <pc:chgData name="Pastor Jason Kauranen" userId="e0c3930084765aaa" providerId="LiveId" clId="{616F227D-D91D-4C3A-823C-3926CED741F3}" dt="2025-06-28T20:53:35.513" v="76" actId="47"/>
        <pc:sldMkLst>
          <pc:docMk/>
          <pc:sldMk cId="1468020844" sldId="596"/>
        </pc:sldMkLst>
      </pc:sldChg>
      <pc:sldChg chg="modSp new mod">
        <pc:chgData name="Pastor Jason Kauranen" userId="e0c3930084765aaa" providerId="LiveId" clId="{616F227D-D91D-4C3A-823C-3926CED741F3}" dt="2025-06-28T22:58:47.784" v="524" actId="20577"/>
        <pc:sldMkLst>
          <pc:docMk/>
          <pc:sldMk cId="4002105088" sldId="596"/>
        </pc:sldMkLst>
      </pc:sldChg>
      <pc:sldChg chg="modSp new mod">
        <pc:chgData name="Pastor Jason Kauranen" userId="e0c3930084765aaa" providerId="LiveId" clId="{616F227D-D91D-4C3A-823C-3926CED741F3}" dt="2025-06-28T23:06:24.771" v="538" actId="20577"/>
        <pc:sldMkLst>
          <pc:docMk/>
          <pc:sldMk cId="696352730" sldId="597"/>
        </pc:sldMkLst>
      </pc:sldChg>
      <pc:sldChg chg="del">
        <pc:chgData name="Pastor Jason Kauranen" userId="e0c3930084765aaa" providerId="LiveId" clId="{616F227D-D91D-4C3A-823C-3926CED741F3}" dt="2025-06-28T20:53:35.990" v="77" actId="47"/>
        <pc:sldMkLst>
          <pc:docMk/>
          <pc:sldMk cId="4270862739" sldId="597"/>
        </pc:sldMkLst>
      </pc:sldChg>
      <pc:sldChg chg="del">
        <pc:chgData name="Pastor Jason Kauranen" userId="e0c3930084765aaa" providerId="LiveId" clId="{616F227D-D91D-4C3A-823C-3926CED741F3}" dt="2025-06-28T20:53:36.292" v="78" actId="47"/>
        <pc:sldMkLst>
          <pc:docMk/>
          <pc:sldMk cId="351464400" sldId="598"/>
        </pc:sldMkLst>
      </pc:sldChg>
      <pc:sldChg chg="modSp new mod">
        <pc:chgData name="Pastor Jason Kauranen" userId="e0c3930084765aaa" providerId="LiveId" clId="{616F227D-D91D-4C3A-823C-3926CED741F3}" dt="2025-06-28T23:10:31.753" v="572" actId="20577"/>
        <pc:sldMkLst>
          <pc:docMk/>
          <pc:sldMk cId="1734488518" sldId="598"/>
        </pc:sldMkLst>
      </pc:sldChg>
      <pc:sldChg chg="del">
        <pc:chgData name="Pastor Jason Kauranen" userId="e0c3930084765aaa" providerId="LiveId" clId="{616F227D-D91D-4C3A-823C-3926CED741F3}" dt="2025-06-28T20:53:37.118" v="81" actId="47"/>
        <pc:sldMkLst>
          <pc:docMk/>
          <pc:sldMk cId="1165168879" sldId="599"/>
        </pc:sldMkLst>
      </pc:sldChg>
      <pc:sldChg chg="modSp new mod">
        <pc:chgData name="Pastor Jason Kauranen" userId="e0c3930084765aaa" providerId="LiveId" clId="{616F227D-D91D-4C3A-823C-3926CED741F3}" dt="2025-06-28T23:11:41.435" v="584" actId="20577"/>
        <pc:sldMkLst>
          <pc:docMk/>
          <pc:sldMk cId="3425151038" sldId="599"/>
        </pc:sldMkLst>
      </pc:sldChg>
      <pc:sldChg chg="modSp new mod">
        <pc:chgData name="Pastor Jason Kauranen" userId="e0c3930084765aaa" providerId="LiveId" clId="{616F227D-D91D-4C3A-823C-3926CED741F3}" dt="2025-06-28T23:12:37.869" v="588" actId="20577"/>
        <pc:sldMkLst>
          <pc:docMk/>
          <pc:sldMk cId="3493234615" sldId="600"/>
        </pc:sldMkLst>
      </pc:sldChg>
      <pc:sldChg chg="del">
        <pc:chgData name="Pastor Jason Kauranen" userId="e0c3930084765aaa" providerId="LiveId" clId="{616F227D-D91D-4C3A-823C-3926CED741F3}" dt="2025-06-28T20:53:36.573" v="79" actId="47"/>
        <pc:sldMkLst>
          <pc:docMk/>
          <pc:sldMk cId="3770906790" sldId="600"/>
        </pc:sldMkLst>
      </pc:sldChg>
      <pc:sldChg chg="del">
        <pc:chgData name="Pastor Jason Kauranen" userId="e0c3930084765aaa" providerId="LiveId" clId="{616F227D-D91D-4C3A-823C-3926CED741F3}" dt="2025-06-28T20:53:36.860" v="80" actId="47"/>
        <pc:sldMkLst>
          <pc:docMk/>
          <pc:sldMk cId="4023478733" sldId="601"/>
        </pc:sldMkLst>
      </pc:sldChg>
      <pc:sldChg chg="modSp new mod">
        <pc:chgData name="Pastor Jason Kauranen" userId="e0c3930084765aaa" providerId="LiveId" clId="{616F227D-D91D-4C3A-823C-3926CED741F3}" dt="2025-06-28T23:13:05.046" v="591" actId="20577"/>
        <pc:sldMkLst>
          <pc:docMk/>
          <pc:sldMk cId="4245096616" sldId="601"/>
        </pc:sldMkLst>
      </pc:sldChg>
      <pc:sldChg chg="modSp new mod">
        <pc:chgData name="Pastor Jason Kauranen" userId="e0c3930084765aaa" providerId="LiveId" clId="{616F227D-D91D-4C3A-823C-3926CED741F3}" dt="2025-06-28T23:14:33.453" v="596" actId="20577"/>
        <pc:sldMkLst>
          <pc:docMk/>
          <pc:sldMk cId="2661345973" sldId="602"/>
        </pc:sldMkLst>
      </pc:sldChg>
      <pc:sldChg chg="modSp new mod">
        <pc:chgData name="Pastor Jason Kauranen" userId="e0c3930084765aaa" providerId="LiveId" clId="{616F227D-D91D-4C3A-823C-3926CED741F3}" dt="2025-06-28T23:15:06.998" v="599" actId="20577"/>
        <pc:sldMkLst>
          <pc:docMk/>
          <pc:sldMk cId="3916113647" sldId="603"/>
        </pc:sldMkLst>
      </pc:sldChg>
      <pc:sldChg chg="modSp new mod">
        <pc:chgData name="Pastor Jason Kauranen" userId="e0c3930084765aaa" providerId="LiveId" clId="{616F227D-D91D-4C3A-823C-3926CED741F3}" dt="2025-06-28T23:15:53.816" v="602" actId="20577"/>
        <pc:sldMkLst>
          <pc:docMk/>
          <pc:sldMk cId="2731752621" sldId="604"/>
        </pc:sldMkLst>
      </pc:sldChg>
      <pc:sldChg chg="modSp new mod">
        <pc:chgData name="Pastor Jason Kauranen" userId="e0c3930084765aaa" providerId="LiveId" clId="{616F227D-D91D-4C3A-823C-3926CED741F3}" dt="2025-06-28T23:16:18.688" v="604"/>
        <pc:sldMkLst>
          <pc:docMk/>
          <pc:sldMk cId="1495516317" sldId="605"/>
        </pc:sldMkLst>
      </pc:sldChg>
      <pc:sldChg chg="modSp new mod">
        <pc:chgData name="Pastor Jason Kauranen" userId="e0c3930084765aaa" providerId="LiveId" clId="{616F227D-D91D-4C3A-823C-3926CED741F3}" dt="2025-06-28T23:17:49.864" v="609" actId="20577"/>
        <pc:sldMkLst>
          <pc:docMk/>
          <pc:sldMk cId="1990060568" sldId="606"/>
        </pc:sldMkLst>
      </pc:sldChg>
      <pc:sldChg chg="modSp new mod">
        <pc:chgData name="Pastor Jason Kauranen" userId="e0c3930084765aaa" providerId="LiveId" clId="{616F227D-D91D-4C3A-823C-3926CED741F3}" dt="2025-06-28T23:18:22.829" v="613" actId="20577"/>
        <pc:sldMkLst>
          <pc:docMk/>
          <pc:sldMk cId="1545276937" sldId="607"/>
        </pc:sldMkLst>
      </pc:sldChg>
    </pc:docChg>
  </pc:docChgLst>
  <pc:docChgLst>
    <pc:chgData name="Pastor Jason Kauranen" userId="e0c3930084765aaa" providerId="LiveId" clId="{258B6A44-7291-4D77-BAD8-685BC52A76FD}"/>
    <pc:docChg chg="undo custSel modSld">
      <pc:chgData name="Pastor Jason Kauranen" userId="e0c3930084765aaa" providerId="LiveId" clId="{258B6A44-7291-4D77-BAD8-685BC52A76FD}" dt="2025-07-12T23:58:24.157" v="59" actId="20577"/>
      <pc:docMkLst>
        <pc:docMk/>
      </pc:docMkLst>
      <pc:sldChg chg="modSp mod">
        <pc:chgData name="Pastor Jason Kauranen" userId="e0c3930084765aaa" providerId="LiveId" clId="{258B6A44-7291-4D77-BAD8-685BC52A76FD}" dt="2025-07-12T23:58:24.157" v="59" actId="20577"/>
        <pc:sldMkLst>
          <pc:docMk/>
          <pc:sldMk cId="3827829371" sldId="307"/>
        </pc:sldMkLst>
        <pc:spChg chg="mod">
          <ac:chgData name="Pastor Jason Kauranen" userId="e0c3930084765aaa" providerId="LiveId" clId="{258B6A44-7291-4D77-BAD8-685BC52A76FD}" dt="2025-07-12T23:58:24.157" v="59" actId="20577"/>
          <ac:spMkLst>
            <pc:docMk/>
            <pc:sldMk cId="3827829371" sldId="307"/>
            <ac:spMk id="2" creationId="{4D60DAD2-C106-4269-E9BC-01FC495E1322}"/>
          </ac:spMkLst>
        </pc:spChg>
      </pc:sldChg>
    </pc:docChg>
  </pc:docChgLst>
  <pc:docChgLst>
    <pc:chgData name="Pastor Jason Kauranen" userId="e0c3930084765aaa" providerId="LiveId" clId="{DF70A800-D743-4B65-9743-43293E6CFFD2}"/>
    <pc:docChg chg="undo custSel addSld delSld modSld sldOrd">
      <pc:chgData name="Pastor Jason Kauranen" userId="e0c3930084765aaa" providerId="LiveId" clId="{DF70A800-D743-4B65-9743-43293E6CFFD2}" dt="2025-06-15T02:06:58.405" v="824" actId="20577"/>
      <pc:docMkLst>
        <pc:docMk/>
      </pc:docMkLst>
      <pc:sldChg chg="modSp mod">
        <pc:chgData name="Pastor Jason Kauranen" userId="e0c3930084765aaa" providerId="LiveId" clId="{DF70A800-D743-4B65-9743-43293E6CFFD2}" dt="2025-06-14T23:39:05.414" v="10" actId="20577"/>
        <pc:sldMkLst>
          <pc:docMk/>
          <pc:sldMk cId="3827829371" sldId="307"/>
        </pc:sldMkLst>
        <pc:spChg chg="mod">
          <ac:chgData name="Pastor Jason Kauranen" userId="e0c3930084765aaa" providerId="LiveId" clId="{DF70A800-D743-4B65-9743-43293E6CFFD2}" dt="2025-06-14T23:39:05.414" v="10" actId="20577"/>
          <ac:spMkLst>
            <pc:docMk/>
            <pc:sldMk cId="3827829371" sldId="307"/>
            <ac:spMk id="2" creationId="{4D60DAD2-C106-4269-E9BC-01FC495E1322}"/>
          </ac:spMkLst>
        </pc:spChg>
      </pc:sldChg>
      <pc:sldChg chg="ord">
        <pc:chgData name="Pastor Jason Kauranen" userId="e0c3930084765aaa" providerId="LiveId" clId="{DF70A800-D743-4B65-9743-43293E6CFFD2}" dt="2025-06-15T01:43:42.543" v="463"/>
        <pc:sldMkLst>
          <pc:docMk/>
          <pc:sldMk cId="3340278386" sldId="497"/>
        </pc:sldMkLst>
      </pc:sldChg>
      <pc:sldChg chg="del">
        <pc:chgData name="Pastor Jason Kauranen" userId="e0c3930084765aaa" providerId="LiveId" clId="{DF70A800-D743-4B65-9743-43293E6CFFD2}" dt="2025-06-14T23:41:26.877" v="44" actId="47"/>
        <pc:sldMkLst>
          <pc:docMk/>
          <pc:sldMk cId="8555669" sldId="504"/>
        </pc:sldMkLst>
      </pc:sldChg>
      <pc:sldChg chg="del">
        <pc:chgData name="Pastor Jason Kauranen" userId="e0c3930084765aaa" providerId="LiveId" clId="{DF70A800-D743-4B65-9743-43293E6CFFD2}" dt="2025-06-14T23:39:44.485" v="19" actId="47"/>
        <pc:sldMkLst>
          <pc:docMk/>
          <pc:sldMk cId="3571194922" sldId="506"/>
        </pc:sldMkLst>
      </pc:sldChg>
      <pc:sldChg chg="del">
        <pc:chgData name="Pastor Jason Kauranen" userId="e0c3930084765aaa" providerId="LiveId" clId="{DF70A800-D743-4B65-9743-43293E6CFFD2}" dt="2025-06-14T23:39:46.586" v="20" actId="47"/>
        <pc:sldMkLst>
          <pc:docMk/>
          <pc:sldMk cId="1674788390" sldId="507"/>
        </pc:sldMkLst>
      </pc:sldChg>
      <pc:sldChg chg="del">
        <pc:chgData name="Pastor Jason Kauranen" userId="e0c3930084765aaa" providerId="LiveId" clId="{DF70A800-D743-4B65-9743-43293E6CFFD2}" dt="2025-06-14T23:41:17.265" v="42" actId="47"/>
        <pc:sldMkLst>
          <pc:docMk/>
          <pc:sldMk cId="948377831" sldId="511"/>
        </pc:sldMkLst>
      </pc:sldChg>
      <pc:sldChg chg="del">
        <pc:chgData name="Pastor Jason Kauranen" userId="e0c3930084765aaa" providerId="LiveId" clId="{DF70A800-D743-4B65-9743-43293E6CFFD2}" dt="2025-06-14T23:39:43.072" v="18" actId="47"/>
        <pc:sldMkLst>
          <pc:docMk/>
          <pc:sldMk cId="380156768" sldId="512"/>
        </pc:sldMkLst>
      </pc:sldChg>
      <pc:sldChg chg="del">
        <pc:chgData name="Pastor Jason Kauranen" userId="e0c3930084765aaa" providerId="LiveId" clId="{DF70A800-D743-4B65-9743-43293E6CFFD2}" dt="2025-06-14T23:41:19.656" v="43" actId="47"/>
        <pc:sldMkLst>
          <pc:docMk/>
          <pc:sldMk cId="2932400873" sldId="513"/>
        </pc:sldMkLst>
      </pc:sldChg>
      <pc:sldChg chg="del">
        <pc:chgData name="Pastor Jason Kauranen" userId="e0c3930084765aaa" providerId="LiveId" clId="{DF70A800-D743-4B65-9743-43293E6CFFD2}" dt="2025-06-14T23:41:15.061" v="41" actId="47"/>
        <pc:sldMkLst>
          <pc:docMk/>
          <pc:sldMk cId="429998406" sldId="519"/>
        </pc:sldMkLst>
      </pc:sldChg>
      <pc:sldChg chg="del">
        <pc:chgData name="Pastor Jason Kauranen" userId="e0c3930084765aaa" providerId="LiveId" clId="{DF70A800-D743-4B65-9743-43293E6CFFD2}" dt="2025-06-14T23:39:49.190" v="22" actId="47"/>
        <pc:sldMkLst>
          <pc:docMk/>
          <pc:sldMk cId="2187435763" sldId="521"/>
        </pc:sldMkLst>
      </pc:sldChg>
      <pc:sldChg chg="del">
        <pc:chgData name="Pastor Jason Kauranen" userId="e0c3930084765aaa" providerId="LiveId" clId="{DF70A800-D743-4B65-9743-43293E6CFFD2}" dt="2025-06-14T23:39:40.568" v="17" actId="47"/>
        <pc:sldMkLst>
          <pc:docMk/>
          <pc:sldMk cId="14492441" sldId="522"/>
        </pc:sldMkLst>
      </pc:sldChg>
      <pc:sldChg chg="del">
        <pc:chgData name="Pastor Jason Kauranen" userId="e0c3930084765aaa" providerId="LiveId" clId="{DF70A800-D743-4B65-9743-43293E6CFFD2}" dt="2025-06-14T23:39:47.901" v="21" actId="47"/>
        <pc:sldMkLst>
          <pc:docMk/>
          <pc:sldMk cId="742894381" sldId="524"/>
        </pc:sldMkLst>
      </pc:sldChg>
      <pc:sldChg chg="del">
        <pc:chgData name="Pastor Jason Kauranen" userId="e0c3930084765aaa" providerId="LiveId" clId="{DF70A800-D743-4B65-9743-43293E6CFFD2}" dt="2025-06-14T23:41:13.088" v="40" actId="47"/>
        <pc:sldMkLst>
          <pc:docMk/>
          <pc:sldMk cId="3096816776" sldId="525"/>
        </pc:sldMkLst>
      </pc:sldChg>
      <pc:sldChg chg="del">
        <pc:chgData name="Pastor Jason Kauranen" userId="e0c3930084765aaa" providerId="LiveId" clId="{DF70A800-D743-4B65-9743-43293E6CFFD2}" dt="2025-06-14T23:41:10.238" v="39" actId="47"/>
        <pc:sldMkLst>
          <pc:docMk/>
          <pc:sldMk cId="2724097506" sldId="526"/>
        </pc:sldMkLst>
      </pc:sldChg>
      <pc:sldChg chg="del">
        <pc:chgData name="Pastor Jason Kauranen" userId="e0c3930084765aaa" providerId="LiveId" clId="{DF70A800-D743-4B65-9743-43293E6CFFD2}" dt="2025-06-14T23:41:05.076" v="38" actId="47"/>
        <pc:sldMkLst>
          <pc:docMk/>
          <pc:sldMk cId="1120966295" sldId="531"/>
        </pc:sldMkLst>
      </pc:sldChg>
      <pc:sldChg chg="del">
        <pc:chgData name="Pastor Jason Kauranen" userId="e0c3930084765aaa" providerId="LiveId" clId="{DF70A800-D743-4B65-9743-43293E6CFFD2}" dt="2025-06-14T23:41:01.636" v="37" actId="47"/>
        <pc:sldMkLst>
          <pc:docMk/>
          <pc:sldMk cId="460223639" sldId="533"/>
        </pc:sldMkLst>
      </pc:sldChg>
      <pc:sldChg chg="del">
        <pc:chgData name="Pastor Jason Kauranen" userId="e0c3930084765aaa" providerId="LiveId" clId="{DF70A800-D743-4B65-9743-43293E6CFFD2}" dt="2025-06-14T23:39:55.391" v="23" actId="47"/>
        <pc:sldMkLst>
          <pc:docMk/>
          <pc:sldMk cId="3511891774" sldId="539"/>
        </pc:sldMkLst>
      </pc:sldChg>
      <pc:sldChg chg="del">
        <pc:chgData name="Pastor Jason Kauranen" userId="e0c3930084765aaa" providerId="LiveId" clId="{DF70A800-D743-4B65-9743-43293E6CFFD2}" dt="2025-06-14T23:40:57.747" v="35" actId="47"/>
        <pc:sldMkLst>
          <pc:docMk/>
          <pc:sldMk cId="466848402" sldId="542"/>
        </pc:sldMkLst>
      </pc:sldChg>
      <pc:sldChg chg="del">
        <pc:chgData name="Pastor Jason Kauranen" userId="e0c3930084765aaa" providerId="LiveId" clId="{DF70A800-D743-4B65-9743-43293E6CFFD2}" dt="2025-06-14T23:40:55.769" v="34" actId="47"/>
        <pc:sldMkLst>
          <pc:docMk/>
          <pc:sldMk cId="725737152" sldId="543"/>
        </pc:sldMkLst>
      </pc:sldChg>
      <pc:sldChg chg="del">
        <pc:chgData name="Pastor Jason Kauranen" userId="e0c3930084765aaa" providerId="LiveId" clId="{DF70A800-D743-4B65-9743-43293E6CFFD2}" dt="2025-06-14T23:40:59.367" v="36" actId="47"/>
        <pc:sldMkLst>
          <pc:docMk/>
          <pc:sldMk cId="4255878791" sldId="545"/>
        </pc:sldMkLst>
      </pc:sldChg>
      <pc:sldChg chg="del ord">
        <pc:chgData name="Pastor Jason Kauranen" userId="e0c3930084765aaa" providerId="LiveId" clId="{DF70A800-D743-4B65-9743-43293E6CFFD2}" dt="2025-06-14T23:40:53.619" v="33" actId="47"/>
        <pc:sldMkLst>
          <pc:docMk/>
          <pc:sldMk cId="3692166261" sldId="548"/>
        </pc:sldMkLst>
      </pc:sldChg>
      <pc:sldChg chg="modSp mod ord">
        <pc:chgData name="Pastor Jason Kauranen" userId="e0c3930084765aaa" providerId="LiveId" clId="{DF70A800-D743-4B65-9743-43293E6CFFD2}" dt="2025-06-14T23:41:46.195" v="46"/>
        <pc:sldMkLst>
          <pc:docMk/>
          <pc:sldMk cId="2406253680" sldId="550"/>
        </pc:sldMkLst>
      </pc:sldChg>
      <pc:sldChg chg="del">
        <pc:chgData name="Pastor Jason Kauranen" userId="e0c3930084765aaa" providerId="LiveId" clId="{DF70A800-D743-4B65-9743-43293E6CFFD2}" dt="2025-06-14T23:39:24.695" v="11" actId="47"/>
        <pc:sldMkLst>
          <pc:docMk/>
          <pc:sldMk cId="1041114579" sldId="555"/>
        </pc:sldMkLst>
      </pc:sldChg>
      <pc:sldChg chg="del">
        <pc:chgData name="Pastor Jason Kauranen" userId="e0c3930084765aaa" providerId="LiveId" clId="{DF70A800-D743-4B65-9743-43293E6CFFD2}" dt="2025-06-14T23:39:26.303" v="12" actId="47"/>
        <pc:sldMkLst>
          <pc:docMk/>
          <pc:sldMk cId="2800284098" sldId="556"/>
        </pc:sldMkLst>
      </pc:sldChg>
      <pc:sldChg chg="del">
        <pc:chgData name="Pastor Jason Kauranen" userId="e0c3930084765aaa" providerId="LiveId" clId="{DF70A800-D743-4B65-9743-43293E6CFFD2}" dt="2025-06-14T23:39:27.650" v="13" actId="47"/>
        <pc:sldMkLst>
          <pc:docMk/>
          <pc:sldMk cId="1699785261" sldId="557"/>
        </pc:sldMkLst>
      </pc:sldChg>
      <pc:sldChg chg="del">
        <pc:chgData name="Pastor Jason Kauranen" userId="e0c3930084765aaa" providerId="LiveId" clId="{DF70A800-D743-4B65-9743-43293E6CFFD2}" dt="2025-06-14T23:39:28.869" v="14" actId="47"/>
        <pc:sldMkLst>
          <pc:docMk/>
          <pc:sldMk cId="3483002983" sldId="558"/>
        </pc:sldMkLst>
      </pc:sldChg>
      <pc:sldChg chg="del">
        <pc:chgData name="Pastor Jason Kauranen" userId="e0c3930084765aaa" providerId="LiveId" clId="{DF70A800-D743-4B65-9743-43293E6CFFD2}" dt="2025-06-14T23:39:30.624" v="15" actId="47"/>
        <pc:sldMkLst>
          <pc:docMk/>
          <pc:sldMk cId="182471793" sldId="559"/>
        </pc:sldMkLst>
      </pc:sldChg>
      <pc:sldChg chg="del">
        <pc:chgData name="Pastor Jason Kauranen" userId="e0c3930084765aaa" providerId="LiveId" clId="{DF70A800-D743-4B65-9743-43293E6CFFD2}" dt="2025-06-14T23:39:31.902" v="16" actId="47"/>
        <pc:sldMkLst>
          <pc:docMk/>
          <pc:sldMk cId="651526275" sldId="560"/>
        </pc:sldMkLst>
      </pc:sldChg>
      <pc:sldChg chg="del">
        <pc:chgData name="Pastor Jason Kauranen" userId="e0c3930084765aaa" providerId="LiveId" clId="{DF70A800-D743-4B65-9743-43293E6CFFD2}" dt="2025-06-14T23:40:49.651" v="30" actId="47"/>
        <pc:sldMkLst>
          <pc:docMk/>
          <pc:sldMk cId="2772806144" sldId="561"/>
        </pc:sldMkLst>
      </pc:sldChg>
      <pc:sldChg chg="del">
        <pc:chgData name="Pastor Jason Kauranen" userId="e0c3930084765aaa" providerId="LiveId" clId="{DF70A800-D743-4B65-9743-43293E6CFFD2}" dt="2025-06-14T23:40:06.869" v="25" actId="47"/>
        <pc:sldMkLst>
          <pc:docMk/>
          <pc:sldMk cId="743533030" sldId="562"/>
        </pc:sldMkLst>
      </pc:sldChg>
      <pc:sldChg chg="del">
        <pc:chgData name="Pastor Jason Kauranen" userId="e0c3930084765aaa" providerId="LiveId" clId="{DF70A800-D743-4B65-9743-43293E6CFFD2}" dt="2025-06-14T23:40:01.064" v="24" actId="47"/>
        <pc:sldMkLst>
          <pc:docMk/>
          <pc:sldMk cId="2059915836" sldId="569"/>
        </pc:sldMkLst>
      </pc:sldChg>
      <pc:sldChg chg="modSp new mod">
        <pc:chgData name="Pastor Jason Kauranen" userId="e0c3930084765aaa" providerId="LiveId" clId="{DF70A800-D743-4B65-9743-43293E6CFFD2}" dt="2025-06-14T23:57:00.987" v="224" actId="20577"/>
        <pc:sldMkLst>
          <pc:docMk/>
          <pc:sldMk cId="3035410600" sldId="573"/>
        </pc:sldMkLst>
      </pc:sldChg>
      <pc:sldChg chg="modSp new mod">
        <pc:chgData name="Pastor Jason Kauranen" userId="e0c3930084765aaa" providerId="LiveId" clId="{DF70A800-D743-4B65-9743-43293E6CFFD2}" dt="2025-06-14T23:50:57.775" v="202" actId="255"/>
        <pc:sldMkLst>
          <pc:docMk/>
          <pc:sldMk cId="348764395" sldId="574"/>
        </pc:sldMkLst>
      </pc:sldChg>
      <pc:sldChg chg="modSp new mod">
        <pc:chgData name="Pastor Jason Kauranen" userId="e0c3930084765aaa" providerId="LiveId" clId="{DF70A800-D743-4B65-9743-43293E6CFFD2}" dt="2025-06-14T23:57:57.339" v="229" actId="20577"/>
        <pc:sldMkLst>
          <pc:docMk/>
          <pc:sldMk cId="1937184774" sldId="575"/>
        </pc:sldMkLst>
      </pc:sldChg>
      <pc:sldChg chg="modSp new mod">
        <pc:chgData name="Pastor Jason Kauranen" userId="e0c3930084765aaa" providerId="LiveId" clId="{DF70A800-D743-4B65-9743-43293E6CFFD2}" dt="2025-06-15T00:04:42.843" v="246" actId="20577"/>
        <pc:sldMkLst>
          <pc:docMk/>
          <pc:sldMk cId="991965425" sldId="576"/>
        </pc:sldMkLst>
      </pc:sldChg>
      <pc:sldChg chg="modSp new mod ord">
        <pc:chgData name="Pastor Jason Kauranen" userId="e0c3930084765aaa" providerId="LiveId" clId="{DF70A800-D743-4B65-9743-43293E6CFFD2}" dt="2025-06-14T23:55:57.518" v="221"/>
        <pc:sldMkLst>
          <pc:docMk/>
          <pc:sldMk cId="1831662660" sldId="577"/>
        </pc:sldMkLst>
      </pc:sldChg>
      <pc:sldChg chg="modSp new mod">
        <pc:chgData name="Pastor Jason Kauranen" userId="e0c3930084765aaa" providerId="LiveId" clId="{DF70A800-D743-4B65-9743-43293E6CFFD2}" dt="2025-06-15T00:11:57.802" v="253" actId="20577"/>
        <pc:sldMkLst>
          <pc:docMk/>
          <pc:sldMk cId="68846286" sldId="578"/>
        </pc:sldMkLst>
      </pc:sldChg>
      <pc:sldChg chg="modSp new mod">
        <pc:chgData name="Pastor Jason Kauranen" userId="e0c3930084765aaa" providerId="LiveId" clId="{DF70A800-D743-4B65-9743-43293E6CFFD2}" dt="2025-06-15T00:13:51.209" v="255"/>
        <pc:sldMkLst>
          <pc:docMk/>
          <pc:sldMk cId="3923459865" sldId="579"/>
        </pc:sldMkLst>
      </pc:sldChg>
      <pc:sldChg chg="modSp new mod">
        <pc:chgData name="Pastor Jason Kauranen" userId="e0c3930084765aaa" providerId="LiveId" clId="{DF70A800-D743-4B65-9743-43293E6CFFD2}" dt="2025-06-15T00:22:34.445" v="263" actId="20577"/>
        <pc:sldMkLst>
          <pc:docMk/>
          <pc:sldMk cId="1720471987" sldId="580"/>
        </pc:sldMkLst>
      </pc:sldChg>
      <pc:sldChg chg="modSp new mod">
        <pc:chgData name="Pastor Jason Kauranen" userId="e0c3930084765aaa" providerId="LiveId" clId="{DF70A800-D743-4B65-9743-43293E6CFFD2}" dt="2025-06-15T00:29:09.063" v="293" actId="20577"/>
        <pc:sldMkLst>
          <pc:docMk/>
          <pc:sldMk cId="2039920363" sldId="581"/>
        </pc:sldMkLst>
      </pc:sldChg>
      <pc:sldChg chg="modSp new mod">
        <pc:chgData name="Pastor Jason Kauranen" userId="e0c3930084765aaa" providerId="LiveId" clId="{DF70A800-D743-4B65-9743-43293E6CFFD2}" dt="2025-06-15T00:32:28.028" v="303" actId="20577"/>
        <pc:sldMkLst>
          <pc:docMk/>
          <pc:sldMk cId="2419366275" sldId="582"/>
        </pc:sldMkLst>
      </pc:sldChg>
      <pc:sldChg chg="modSp new mod">
        <pc:chgData name="Pastor Jason Kauranen" userId="e0c3930084765aaa" providerId="LiveId" clId="{DF70A800-D743-4B65-9743-43293E6CFFD2}" dt="2025-06-15T00:40:36.214" v="312" actId="20577"/>
        <pc:sldMkLst>
          <pc:docMk/>
          <pc:sldMk cId="2641472672" sldId="583"/>
        </pc:sldMkLst>
      </pc:sldChg>
      <pc:sldChg chg="modSp new mod">
        <pc:chgData name="Pastor Jason Kauranen" userId="e0c3930084765aaa" providerId="LiveId" clId="{DF70A800-D743-4B65-9743-43293E6CFFD2}" dt="2025-06-15T00:41:11.981" v="318" actId="255"/>
        <pc:sldMkLst>
          <pc:docMk/>
          <pc:sldMk cId="2040523005" sldId="584"/>
        </pc:sldMkLst>
      </pc:sldChg>
      <pc:sldChg chg="modSp new mod">
        <pc:chgData name="Pastor Jason Kauranen" userId="e0c3930084765aaa" providerId="LiveId" clId="{DF70A800-D743-4B65-9743-43293E6CFFD2}" dt="2025-06-15T00:42:07.447" v="321" actId="115"/>
        <pc:sldMkLst>
          <pc:docMk/>
          <pc:sldMk cId="1273354741" sldId="585"/>
        </pc:sldMkLst>
      </pc:sldChg>
      <pc:sldChg chg="addSp delSp modSp new mod">
        <pc:chgData name="Pastor Jason Kauranen" userId="e0c3930084765aaa" providerId="LiveId" clId="{DF70A800-D743-4B65-9743-43293E6CFFD2}" dt="2025-06-15T00:53:34.501" v="348" actId="20577"/>
        <pc:sldMkLst>
          <pc:docMk/>
          <pc:sldMk cId="674350286" sldId="586"/>
        </pc:sldMkLst>
      </pc:sldChg>
      <pc:sldChg chg="modSp new mod">
        <pc:chgData name="Pastor Jason Kauranen" userId="e0c3930084765aaa" providerId="LiveId" clId="{DF70A800-D743-4B65-9743-43293E6CFFD2}" dt="2025-06-15T00:57:29.856" v="352" actId="20577"/>
        <pc:sldMkLst>
          <pc:docMk/>
          <pc:sldMk cId="861185790" sldId="587"/>
        </pc:sldMkLst>
      </pc:sldChg>
      <pc:sldChg chg="modSp new mod">
        <pc:chgData name="Pastor Jason Kauranen" userId="e0c3930084765aaa" providerId="LiveId" clId="{DF70A800-D743-4B65-9743-43293E6CFFD2}" dt="2025-06-15T01:03:39.196" v="357" actId="20577"/>
        <pc:sldMkLst>
          <pc:docMk/>
          <pc:sldMk cId="716358577" sldId="588"/>
        </pc:sldMkLst>
      </pc:sldChg>
      <pc:sldChg chg="modSp new mod">
        <pc:chgData name="Pastor Jason Kauranen" userId="e0c3930084765aaa" providerId="LiveId" clId="{DF70A800-D743-4B65-9743-43293E6CFFD2}" dt="2025-06-15T01:05:08.999" v="365" actId="20577"/>
        <pc:sldMkLst>
          <pc:docMk/>
          <pc:sldMk cId="2883317722" sldId="589"/>
        </pc:sldMkLst>
      </pc:sldChg>
      <pc:sldChg chg="modSp new mod">
        <pc:chgData name="Pastor Jason Kauranen" userId="e0c3930084765aaa" providerId="LiveId" clId="{DF70A800-D743-4B65-9743-43293E6CFFD2}" dt="2025-06-15T01:06:46.918" v="372" actId="255"/>
        <pc:sldMkLst>
          <pc:docMk/>
          <pc:sldMk cId="3543252753" sldId="590"/>
        </pc:sldMkLst>
      </pc:sldChg>
      <pc:sldChg chg="modSp new mod">
        <pc:chgData name="Pastor Jason Kauranen" userId="e0c3930084765aaa" providerId="LiveId" clId="{DF70A800-D743-4B65-9743-43293E6CFFD2}" dt="2025-06-15T01:36:24.255" v="391" actId="255"/>
        <pc:sldMkLst>
          <pc:docMk/>
          <pc:sldMk cId="1054063925" sldId="591"/>
        </pc:sldMkLst>
      </pc:sldChg>
      <pc:sldChg chg="modSp new mod">
        <pc:chgData name="Pastor Jason Kauranen" userId="e0c3930084765aaa" providerId="LiveId" clId="{DF70A800-D743-4B65-9743-43293E6CFFD2}" dt="2025-06-15T01:35:47.590" v="386" actId="255"/>
        <pc:sldMkLst>
          <pc:docMk/>
          <pc:sldMk cId="2916115899" sldId="592"/>
        </pc:sldMkLst>
      </pc:sldChg>
      <pc:sldChg chg="modSp new mod">
        <pc:chgData name="Pastor Jason Kauranen" userId="e0c3930084765aaa" providerId="LiveId" clId="{DF70A800-D743-4B65-9743-43293E6CFFD2}" dt="2025-06-15T01:38:22.646" v="414" actId="114"/>
        <pc:sldMkLst>
          <pc:docMk/>
          <pc:sldMk cId="1640692386" sldId="593"/>
        </pc:sldMkLst>
      </pc:sldChg>
      <pc:sldChg chg="modSp new mod">
        <pc:chgData name="Pastor Jason Kauranen" userId="e0c3930084765aaa" providerId="LiveId" clId="{DF70A800-D743-4B65-9743-43293E6CFFD2}" dt="2025-06-15T01:41:18.778" v="444" actId="20577"/>
        <pc:sldMkLst>
          <pc:docMk/>
          <pc:sldMk cId="2680685886" sldId="594"/>
        </pc:sldMkLst>
      </pc:sldChg>
      <pc:sldChg chg="modSp new mod">
        <pc:chgData name="Pastor Jason Kauranen" userId="e0c3930084765aaa" providerId="LiveId" clId="{DF70A800-D743-4B65-9743-43293E6CFFD2}" dt="2025-06-15T01:42:53.795" v="461" actId="114"/>
        <pc:sldMkLst>
          <pc:docMk/>
          <pc:sldMk cId="345380021" sldId="595"/>
        </pc:sldMkLst>
      </pc:sldChg>
      <pc:sldChg chg="modSp new mod">
        <pc:chgData name="Pastor Jason Kauranen" userId="e0c3930084765aaa" providerId="LiveId" clId="{DF70A800-D743-4B65-9743-43293E6CFFD2}" dt="2025-06-15T01:45:44.849" v="494" actId="20577"/>
        <pc:sldMkLst>
          <pc:docMk/>
          <pc:sldMk cId="1468020844" sldId="596"/>
        </pc:sldMkLst>
      </pc:sldChg>
      <pc:sldChg chg="modSp new mod">
        <pc:chgData name="Pastor Jason Kauranen" userId="e0c3930084765aaa" providerId="LiveId" clId="{DF70A800-D743-4B65-9743-43293E6CFFD2}" dt="2025-06-15T01:59:09.885" v="784" actId="20577"/>
        <pc:sldMkLst>
          <pc:docMk/>
          <pc:sldMk cId="4270862739" sldId="597"/>
        </pc:sldMkLst>
      </pc:sldChg>
      <pc:sldChg chg="modSp new mod">
        <pc:chgData name="Pastor Jason Kauranen" userId="e0c3930084765aaa" providerId="LiveId" clId="{DF70A800-D743-4B65-9743-43293E6CFFD2}" dt="2025-06-15T02:02:07.177" v="791" actId="115"/>
        <pc:sldMkLst>
          <pc:docMk/>
          <pc:sldMk cId="351464400" sldId="598"/>
        </pc:sldMkLst>
      </pc:sldChg>
      <pc:sldChg chg="modSp new mod">
        <pc:chgData name="Pastor Jason Kauranen" userId="e0c3930084765aaa" providerId="LiveId" clId="{DF70A800-D743-4B65-9743-43293E6CFFD2}" dt="2025-06-15T02:06:58.405" v="824" actId="20577"/>
        <pc:sldMkLst>
          <pc:docMk/>
          <pc:sldMk cId="1165168879" sldId="599"/>
        </pc:sldMkLst>
      </pc:sldChg>
      <pc:sldChg chg="modSp new mod">
        <pc:chgData name="Pastor Jason Kauranen" userId="e0c3930084765aaa" providerId="LiveId" clId="{DF70A800-D743-4B65-9743-43293E6CFFD2}" dt="2025-06-15T02:03:54.249" v="797" actId="115"/>
        <pc:sldMkLst>
          <pc:docMk/>
          <pc:sldMk cId="3770906790" sldId="600"/>
        </pc:sldMkLst>
      </pc:sldChg>
      <pc:sldChg chg="modSp new mod">
        <pc:chgData name="Pastor Jason Kauranen" userId="e0c3930084765aaa" providerId="LiveId" clId="{DF70A800-D743-4B65-9743-43293E6CFFD2}" dt="2025-06-15T02:04:33.613" v="799"/>
        <pc:sldMkLst>
          <pc:docMk/>
          <pc:sldMk cId="4023478733" sldId="601"/>
        </pc:sldMkLst>
      </pc:sldChg>
    </pc:docChg>
  </pc:docChgLst>
  <pc:docChgLst>
    <pc:chgData name="Pastor Jason Kauranen" userId="e0c3930084765aaa" providerId="LiveId" clId="{05EAB3B8-184F-4125-AC37-317CCF7E8486}"/>
    <pc:docChg chg="undo redo custSel addSld delSld modSld sldOrd">
      <pc:chgData name="Pastor Jason Kauranen" userId="e0c3930084765aaa" providerId="LiveId" clId="{05EAB3B8-184F-4125-AC37-317CCF7E8486}" dt="2025-07-27T02:31:53.173" v="734" actId="20577"/>
      <pc:docMkLst>
        <pc:docMk/>
      </pc:docMkLst>
      <pc:sldChg chg="modSp mod">
        <pc:chgData name="Pastor Jason Kauranen" userId="e0c3930084765aaa" providerId="LiveId" clId="{05EAB3B8-184F-4125-AC37-317CCF7E8486}" dt="2025-07-27T02:31:53.173" v="734" actId="20577"/>
        <pc:sldMkLst>
          <pc:docMk/>
          <pc:sldMk cId="3827829371" sldId="307"/>
        </pc:sldMkLst>
        <pc:spChg chg="mod">
          <ac:chgData name="Pastor Jason Kauranen" userId="e0c3930084765aaa" providerId="LiveId" clId="{05EAB3B8-184F-4125-AC37-317CCF7E8486}" dt="2025-07-27T02:31:53.173" v="734" actId="20577"/>
          <ac:spMkLst>
            <pc:docMk/>
            <pc:sldMk cId="3827829371" sldId="307"/>
            <ac:spMk id="2" creationId="{4D60DAD2-C106-4269-E9BC-01FC495E1322}"/>
          </ac:spMkLst>
        </pc:spChg>
      </pc:sldChg>
      <pc:sldChg chg="ord">
        <pc:chgData name="Pastor Jason Kauranen" userId="e0c3930084765aaa" providerId="LiveId" clId="{05EAB3B8-184F-4125-AC37-317CCF7E8486}" dt="2025-07-27T02:17:57.861" v="730"/>
        <pc:sldMkLst>
          <pc:docMk/>
          <pc:sldMk cId="2052473728" sldId="538"/>
        </pc:sldMkLst>
      </pc:sldChg>
      <pc:sldChg chg="del">
        <pc:chgData name="Pastor Jason Kauranen" userId="e0c3930084765aaa" providerId="LiveId" clId="{05EAB3B8-184F-4125-AC37-317CCF7E8486}" dt="2025-07-26T23:44:56.038" v="157" actId="47"/>
        <pc:sldMkLst>
          <pc:docMk/>
          <pc:sldMk cId="1969110894" sldId="592"/>
        </pc:sldMkLst>
      </pc:sldChg>
      <pc:sldChg chg="del">
        <pc:chgData name="Pastor Jason Kauranen" userId="e0c3930084765aaa" providerId="LiveId" clId="{05EAB3B8-184F-4125-AC37-317CCF7E8486}" dt="2025-07-26T23:44:59.425" v="159" actId="47"/>
        <pc:sldMkLst>
          <pc:docMk/>
          <pc:sldMk cId="4002105088" sldId="596"/>
        </pc:sldMkLst>
      </pc:sldChg>
      <pc:sldChg chg="del">
        <pc:chgData name="Pastor Jason Kauranen" userId="e0c3930084765aaa" providerId="LiveId" clId="{05EAB3B8-184F-4125-AC37-317CCF7E8486}" dt="2025-07-26T23:45:00.186" v="160" actId="47"/>
        <pc:sldMkLst>
          <pc:docMk/>
          <pc:sldMk cId="696352730" sldId="597"/>
        </pc:sldMkLst>
      </pc:sldChg>
      <pc:sldChg chg="del">
        <pc:chgData name="Pastor Jason Kauranen" userId="e0c3930084765aaa" providerId="LiveId" clId="{05EAB3B8-184F-4125-AC37-317CCF7E8486}" dt="2025-07-26T23:45:00.768" v="161" actId="47"/>
        <pc:sldMkLst>
          <pc:docMk/>
          <pc:sldMk cId="1734488518" sldId="598"/>
        </pc:sldMkLst>
      </pc:sldChg>
      <pc:sldChg chg="del">
        <pc:chgData name="Pastor Jason Kauranen" userId="e0c3930084765aaa" providerId="LiveId" clId="{05EAB3B8-184F-4125-AC37-317CCF7E8486}" dt="2025-07-26T23:45:05.694" v="167" actId="47"/>
        <pc:sldMkLst>
          <pc:docMk/>
          <pc:sldMk cId="1495516317" sldId="605"/>
        </pc:sldMkLst>
      </pc:sldChg>
      <pc:sldChg chg="del">
        <pc:chgData name="Pastor Jason Kauranen" userId="e0c3930084765aaa" providerId="LiveId" clId="{05EAB3B8-184F-4125-AC37-317CCF7E8486}" dt="2025-07-26T23:45:07.431" v="169" actId="47"/>
        <pc:sldMkLst>
          <pc:docMk/>
          <pc:sldMk cId="1545276937" sldId="607"/>
        </pc:sldMkLst>
      </pc:sldChg>
      <pc:sldChg chg="del">
        <pc:chgData name="Pastor Jason Kauranen" userId="e0c3930084765aaa" providerId="LiveId" clId="{05EAB3B8-184F-4125-AC37-317CCF7E8486}" dt="2025-07-26T23:44:57.186" v="158" actId="47"/>
        <pc:sldMkLst>
          <pc:docMk/>
          <pc:sldMk cId="3626201582" sldId="608"/>
        </pc:sldMkLst>
      </pc:sldChg>
      <pc:sldChg chg="del">
        <pc:chgData name="Pastor Jason Kauranen" userId="e0c3930084765aaa" providerId="LiveId" clId="{05EAB3B8-184F-4125-AC37-317CCF7E8486}" dt="2025-07-26T23:45:01.361" v="162" actId="47"/>
        <pc:sldMkLst>
          <pc:docMk/>
          <pc:sldMk cId="2425824272" sldId="609"/>
        </pc:sldMkLst>
      </pc:sldChg>
      <pc:sldChg chg="del">
        <pc:chgData name="Pastor Jason Kauranen" userId="e0c3930084765aaa" providerId="LiveId" clId="{05EAB3B8-184F-4125-AC37-317CCF7E8486}" dt="2025-07-26T23:45:02.813" v="163" actId="47"/>
        <pc:sldMkLst>
          <pc:docMk/>
          <pc:sldMk cId="3363474268" sldId="610"/>
        </pc:sldMkLst>
      </pc:sldChg>
      <pc:sldChg chg="del">
        <pc:chgData name="Pastor Jason Kauranen" userId="e0c3930084765aaa" providerId="LiveId" clId="{05EAB3B8-184F-4125-AC37-317CCF7E8486}" dt="2025-07-26T23:45:03.371" v="164" actId="47"/>
        <pc:sldMkLst>
          <pc:docMk/>
          <pc:sldMk cId="1415994584" sldId="611"/>
        </pc:sldMkLst>
      </pc:sldChg>
      <pc:sldChg chg="del">
        <pc:chgData name="Pastor Jason Kauranen" userId="e0c3930084765aaa" providerId="LiveId" clId="{05EAB3B8-184F-4125-AC37-317CCF7E8486}" dt="2025-07-26T23:45:03.964" v="165" actId="47"/>
        <pc:sldMkLst>
          <pc:docMk/>
          <pc:sldMk cId="1500344192" sldId="612"/>
        </pc:sldMkLst>
      </pc:sldChg>
      <pc:sldChg chg="del">
        <pc:chgData name="Pastor Jason Kauranen" userId="e0c3930084765aaa" providerId="LiveId" clId="{05EAB3B8-184F-4125-AC37-317CCF7E8486}" dt="2025-07-26T23:45:04.796" v="166" actId="47"/>
        <pc:sldMkLst>
          <pc:docMk/>
          <pc:sldMk cId="2945817675" sldId="613"/>
        </pc:sldMkLst>
      </pc:sldChg>
      <pc:sldChg chg="del">
        <pc:chgData name="Pastor Jason Kauranen" userId="e0c3930084765aaa" providerId="LiveId" clId="{05EAB3B8-184F-4125-AC37-317CCF7E8486}" dt="2025-07-26T23:45:06.540" v="168" actId="47"/>
        <pc:sldMkLst>
          <pc:docMk/>
          <pc:sldMk cId="530972005" sldId="614"/>
        </pc:sldMkLst>
      </pc:sldChg>
      <pc:sldChg chg="del">
        <pc:chgData name="Pastor Jason Kauranen" userId="e0c3930084765aaa" providerId="LiveId" clId="{05EAB3B8-184F-4125-AC37-317CCF7E8486}" dt="2025-07-26T23:45:11.626" v="170" actId="47"/>
        <pc:sldMkLst>
          <pc:docMk/>
          <pc:sldMk cId="2175482140" sldId="615"/>
        </pc:sldMkLst>
      </pc:sldChg>
      <pc:sldChg chg="del">
        <pc:chgData name="Pastor Jason Kauranen" userId="e0c3930084765aaa" providerId="LiveId" clId="{05EAB3B8-184F-4125-AC37-317CCF7E8486}" dt="2025-07-26T23:45:14.433" v="171" actId="47"/>
        <pc:sldMkLst>
          <pc:docMk/>
          <pc:sldMk cId="4005496203" sldId="616"/>
        </pc:sldMkLst>
      </pc:sldChg>
      <pc:sldChg chg="del">
        <pc:chgData name="Pastor Jason Kauranen" userId="e0c3930084765aaa" providerId="LiveId" clId="{05EAB3B8-184F-4125-AC37-317CCF7E8486}" dt="2025-07-26T23:45:16.075" v="172" actId="47"/>
        <pc:sldMkLst>
          <pc:docMk/>
          <pc:sldMk cId="220022548" sldId="617"/>
        </pc:sldMkLst>
      </pc:sldChg>
      <pc:sldChg chg="del">
        <pc:chgData name="Pastor Jason Kauranen" userId="e0c3930084765aaa" providerId="LiveId" clId="{05EAB3B8-184F-4125-AC37-317CCF7E8486}" dt="2025-07-26T23:45:18.055" v="173" actId="47"/>
        <pc:sldMkLst>
          <pc:docMk/>
          <pc:sldMk cId="424857420" sldId="618"/>
        </pc:sldMkLst>
      </pc:sldChg>
      <pc:sldChg chg="del">
        <pc:chgData name="Pastor Jason Kauranen" userId="e0c3930084765aaa" providerId="LiveId" clId="{05EAB3B8-184F-4125-AC37-317CCF7E8486}" dt="2025-07-26T23:45:33.104" v="174" actId="47"/>
        <pc:sldMkLst>
          <pc:docMk/>
          <pc:sldMk cId="1598137713" sldId="619"/>
        </pc:sldMkLst>
      </pc:sldChg>
      <pc:sldChg chg="modSp mod">
        <pc:chgData name="Pastor Jason Kauranen" userId="e0c3930084765aaa" providerId="LiveId" clId="{05EAB3B8-184F-4125-AC37-317CCF7E8486}" dt="2025-07-26T23:46:50.776" v="187" actId="20577"/>
        <pc:sldMkLst>
          <pc:docMk/>
          <pc:sldMk cId="322265696" sldId="620"/>
        </pc:sldMkLst>
        <pc:spChg chg="mod">
          <ac:chgData name="Pastor Jason Kauranen" userId="e0c3930084765aaa" providerId="LiveId" clId="{05EAB3B8-184F-4125-AC37-317CCF7E8486}" dt="2025-07-26T23:46:50.776" v="187" actId="20577"/>
          <ac:spMkLst>
            <pc:docMk/>
            <pc:sldMk cId="322265696" sldId="620"/>
            <ac:spMk id="2" creationId="{CF27E9D0-DDDE-317E-3CFB-13FDA7D3BDA5}"/>
          </ac:spMkLst>
        </pc:spChg>
      </pc:sldChg>
      <pc:sldChg chg="add del">
        <pc:chgData name="Pastor Jason Kauranen" userId="e0c3930084765aaa" providerId="LiveId" clId="{05EAB3B8-184F-4125-AC37-317CCF7E8486}" dt="2025-07-26T23:46:54.932" v="188" actId="47"/>
        <pc:sldMkLst>
          <pc:docMk/>
          <pc:sldMk cId="1609491573" sldId="621"/>
        </pc:sldMkLst>
      </pc:sldChg>
      <pc:sldChg chg="del">
        <pc:chgData name="Pastor Jason Kauranen" userId="e0c3930084765aaa" providerId="LiveId" clId="{05EAB3B8-184F-4125-AC37-317CCF7E8486}" dt="2025-07-26T23:50:24.008" v="196" actId="47"/>
        <pc:sldMkLst>
          <pc:docMk/>
          <pc:sldMk cId="3600697215" sldId="623"/>
        </pc:sldMkLst>
      </pc:sldChg>
      <pc:sldChg chg="del">
        <pc:chgData name="Pastor Jason Kauranen" userId="e0c3930084765aaa" providerId="LiveId" clId="{05EAB3B8-184F-4125-AC37-317CCF7E8486}" dt="2025-07-26T23:52:14.904" v="197" actId="47"/>
        <pc:sldMkLst>
          <pc:docMk/>
          <pc:sldMk cId="3832267256" sldId="624"/>
        </pc:sldMkLst>
      </pc:sldChg>
      <pc:sldChg chg="del">
        <pc:chgData name="Pastor Jason Kauranen" userId="e0c3930084765aaa" providerId="LiveId" clId="{05EAB3B8-184F-4125-AC37-317CCF7E8486}" dt="2025-07-26T23:52:16.686" v="198" actId="47"/>
        <pc:sldMkLst>
          <pc:docMk/>
          <pc:sldMk cId="3936802731" sldId="625"/>
        </pc:sldMkLst>
      </pc:sldChg>
      <pc:sldChg chg="del">
        <pc:chgData name="Pastor Jason Kauranen" userId="e0c3930084765aaa" providerId="LiveId" clId="{05EAB3B8-184F-4125-AC37-317CCF7E8486}" dt="2025-07-26T23:52:19.317" v="199" actId="47"/>
        <pc:sldMkLst>
          <pc:docMk/>
          <pc:sldMk cId="1072699791" sldId="626"/>
        </pc:sldMkLst>
      </pc:sldChg>
      <pc:sldChg chg="del">
        <pc:chgData name="Pastor Jason Kauranen" userId="e0c3930084765aaa" providerId="LiveId" clId="{05EAB3B8-184F-4125-AC37-317CCF7E8486}" dt="2025-07-26T23:52:21.062" v="200" actId="47"/>
        <pc:sldMkLst>
          <pc:docMk/>
          <pc:sldMk cId="3964966119" sldId="627"/>
        </pc:sldMkLst>
      </pc:sldChg>
      <pc:sldChg chg="modSp new mod">
        <pc:chgData name="Pastor Jason Kauranen" userId="e0c3930084765aaa" providerId="LiveId" clId="{05EAB3B8-184F-4125-AC37-317CCF7E8486}" dt="2025-07-26T23:48:08.249" v="195" actId="20577"/>
        <pc:sldMkLst>
          <pc:docMk/>
          <pc:sldMk cId="2319992974" sldId="631"/>
        </pc:sldMkLst>
        <pc:spChg chg="mod">
          <ac:chgData name="Pastor Jason Kauranen" userId="e0c3930084765aaa" providerId="LiveId" clId="{05EAB3B8-184F-4125-AC37-317CCF7E8486}" dt="2025-07-26T23:48:08.249" v="195" actId="20577"/>
          <ac:spMkLst>
            <pc:docMk/>
            <pc:sldMk cId="2319992974" sldId="631"/>
            <ac:spMk id="2" creationId="{50578A9F-6821-08C1-7ACB-E9C4502177AE}"/>
          </ac:spMkLst>
        </pc:spChg>
      </pc:sldChg>
      <pc:sldChg chg="modSp new mod">
        <pc:chgData name="Pastor Jason Kauranen" userId="e0c3930084765aaa" providerId="LiveId" clId="{05EAB3B8-184F-4125-AC37-317CCF7E8486}" dt="2025-07-26T23:54:01.504" v="273" actId="20577"/>
        <pc:sldMkLst>
          <pc:docMk/>
          <pc:sldMk cId="1976969982" sldId="632"/>
        </pc:sldMkLst>
        <pc:spChg chg="mod">
          <ac:chgData name="Pastor Jason Kauranen" userId="e0c3930084765aaa" providerId="LiveId" clId="{05EAB3B8-184F-4125-AC37-317CCF7E8486}" dt="2025-07-26T23:54:01.504" v="273" actId="20577"/>
          <ac:spMkLst>
            <pc:docMk/>
            <pc:sldMk cId="1976969982" sldId="632"/>
            <ac:spMk id="2" creationId="{9EB7A68C-E651-D9C8-1895-8C08442800DD}"/>
          </ac:spMkLst>
        </pc:spChg>
      </pc:sldChg>
      <pc:sldChg chg="modSp new mod">
        <pc:chgData name="Pastor Jason Kauranen" userId="e0c3930084765aaa" providerId="LiveId" clId="{05EAB3B8-184F-4125-AC37-317CCF7E8486}" dt="2025-07-26T23:55:30.233" v="300" actId="255"/>
        <pc:sldMkLst>
          <pc:docMk/>
          <pc:sldMk cId="3113338724" sldId="633"/>
        </pc:sldMkLst>
        <pc:spChg chg="mod">
          <ac:chgData name="Pastor Jason Kauranen" userId="e0c3930084765aaa" providerId="LiveId" clId="{05EAB3B8-184F-4125-AC37-317CCF7E8486}" dt="2025-07-26T23:55:30.233" v="300" actId="255"/>
          <ac:spMkLst>
            <pc:docMk/>
            <pc:sldMk cId="3113338724" sldId="633"/>
            <ac:spMk id="2" creationId="{C081058A-8065-5DB5-D379-BF046D4934FE}"/>
          </ac:spMkLst>
        </pc:spChg>
      </pc:sldChg>
      <pc:sldChg chg="modSp new mod">
        <pc:chgData name="Pastor Jason Kauranen" userId="e0c3930084765aaa" providerId="LiveId" clId="{05EAB3B8-184F-4125-AC37-317CCF7E8486}" dt="2025-07-26T23:56:50.447" v="308" actId="115"/>
        <pc:sldMkLst>
          <pc:docMk/>
          <pc:sldMk cId="3516838765" sldId="634"/>
        </pc:sldMkLst>
        <pc:spChg chg="mod">
          <ac:chgData name="Pastor Jason Kauranen" userId="e0c3930084765aaa" providerId="LiveId" clId="{05EAB3B8-184F-4125-AC37-317CCF7E8486}" dt="2025-07-26T23:56:50.447" v="308" actId="115"/>
          <ac:spMkLst>
            <pc:docMk/>
            <pc:sldMk cId="3516838765" sldId="634"/>
            <ac:spMk id="2" creationId="{AE973593-1535-CE1B-6789-04718C8875D7}"/>
          </ac:spMkLst>
        </pc:spChg>
      </pc:sldChg>
      <pc:sldChg chg="modSp new mod">
        <pc:chgData name="Pastor Jason Kauranen" userId="e0c3930084765aaa" providerId="LiveId" clId="{05EAB3B8-184F-4125-AC37-317CCF7E8486}" dt="2025-07-27T00:00:25.747" v="342" actId="114"/>
        <pc:sldMkLst>
          <pc:docMk/>
          <pc:sldMk cId="3531086776" sldId="635"/>
        </pc:sldMkLst>
        <pc:spChg chg="mod">
          <ac:chgData name="Pastor Jason Kauranen" userId="e0c3930084765aaa" providerId="LiveId" clId="{05EAB3B8-184F-4125-AC37-317CCF7E8486}" dt="2025-07-27T00:00:25.747" v="342" actId="114"/>
          <ac:spMkLst>
            <pc:docMk/>
            <pc:sldMk cId="3531086776" sldId="635"/>
            <ac:spMk id="2" creationId="{E856DCB3-04D9-4912-AFAB-8BB8E17B8437}"/>
          </ac:spMkLst>
        </pc:spChg>
      </pc:sldChg>
      <pc:sldChg chg="modSp new mod">
        <pc:chgData name="Pastor Jason Kauranen" userId="e0c3930084765aaa" providerId="LiveId" clId="{05EAB3B8-184F-4125-AC37-317CCF7E8486}" dt="2025-07-27T00:21:06.177" v="349" actId="20577"/>
        <pc:sldMkLst>
          <pc:docMk/>
          <pc:sldMk cId="1726377663" sldId="636"/>
        </pc:sldMkLst>
        <pc:spChg chg="mod">
          <ac:chgData name="Pastor Jason Kauranen" userId="e0c3930084765aaa" providerId="LiveId" clId="{05EAB3B8-184F-4125-AC37-317CCF7E8486}" dt="2025-07-27T00:21:06.177" v="349" actId="20577"/>
          <ac:spMkLst>
            <pc:docMk/>
            <pc:sldMk cId="1726377663" sldId="636"/>
            <ac:spMk id="2" creationId="{769B953C-1166-8205-32A8-A194E33B05A2}"/>
          </ac:spMkLst>
        </pc:spChg>
      </pc:sldChg>
      <pc:sldChg chg="modSp new mod ord">
        <pc:chgData name="Pastor Jason Kauranen" userId="e0c3930084765aaa" providerId="LiveId" clId="{05EAB3B8-184F-4125-AC37-317CCF7E8486}" dt="2025-07-26T23:58:36.722" v="327"/>
        <pc:sldMkLst>
          <pc:docMk/>
          <pc:sldMk cId="2091084925" sldId="637"/>
        </pc:sldMkLst>
        <pc:spChg chg="mod">
          <ac:chgData name="Pastor Jason Kauranen" userId="e0c3930084765aaa" providerId="LiveId" clId="{05EAB3B8-184F-4125-AC37-317CCF7E8486}" dt="2025-07-26T23:58:14.728" v="325" actId="20577"/>
          <ac:spMkLst>
            <pc:docMk/>
            <pc:sldMk cId="2091084925" sldId="637"/>
            <ac:spMk id="2" creationId="{BB46CDDC-6987-3A9E-643D-6064AAC9EFCC}"/>
          </ac:spMkLst>
        </pc:spChg>
      </pc:sldChg>
      <pc:sldChg chg="modSp new mod">
        <pc:chgData name="Pastor Jason Kauranen" userId="e0c3930084765aaa" providerId="LiveId" clId="{05EAB3B8-184F-4125-AC37-317CCF7E8486}" dt="2025-07-27T00:22:41.737" v="360" actId="20577"/>
        <pc:sldMkLst>
          <pc:docMk/>
          <pc:sldMk cId="3240746705" sldId="638"/>
        </pc:sldMkLst>
        <pc:spChg chg="mod">
          <ac:chgData name="Pastor Jason Kauranen" userId="e0c3930084765aaa" providerId="LiveId" clId="{05EAB3B8-184F-4125-AC37-317CCF7E8486}" dt="2025-07-27T00:22:41.737" v="360" actId="20577"/>
          <ac:spMkLst>
            <pc:docMk/>
            <pc:sldMk cId="3240746705" sldId="638"/>
            <ac:spMk id="2" creationId="{F37A0957-D789-A477-BC3F-29772C3AB029}"/>
          </ac:spMkLst>
        </pc:spChg>
      </pc:sldChg>
      <pc:sldChg chg="modSp new mod">
        <pc:chgData name="Pastor Jason Kauranen" userId="e0c3930084765aaa" providerId="LiveId" clId="{05EAB3B8-184F-4125-AC37-317CCF7E8486}" dt="2025-07-27T00:24:44.144" v="369" actId="20577"/>
        <pc:sldMkLst>
          <pc:docMk/>
          <pc:sldMk cId="1340689575" sldId="639"/>
        </pc:sldMkLst>
        <pc:spChg chg="mod">
          <ac:chgData name="Pastor Jason Kauranen" userId="e0c3930084765aaa" providerId="LiveId" clId="{05EAB3B8-184F-4125-AC37-317CCF7E8486}" dt="2025-07-27T00:24:44.144" v="369" actId="20577"/>
          <ac:spMkLst>
            <pc:docMk/>
            <pc:sldMk cId="1340689575" sldId="639"/>
            <ac:spMk id="2" creationId="{EB1DCB2E-6A62-03DB-9E71-55E290E3F1BB}"/>
          </ac:spMkLst>
        </pc:spChg>
      </pc:sldChg>
      <pc:sldChg chg="modSp new mod">
        <pc:chgData name="Pastor Jason Kauranen" userId="e0c3930084765aaa" providerId="LiveId" clId="{05EAB3B8-184F-4125-AC37-317CCF7E8486}" dt="2025-07-27T00:26:48.146" v="372" actId="20577"/>
        <pc:sldMkLst>
          <pc:docMk/>
          <pc:sldMk cId="1383209353" sldId="640"/>
        </pc:sldMkLst>
        <pc:spChg chg="mod">
          <ac:chgData name="Pastor Jason Kauranen" userId="e0c3930084765aaa" providerId="LiveId" clId="{05EAB3B8-184F-4125-AC37-317CCF7E8486}" dt="2025-07-27T00:26:48.146" v="372" actId="20577"/>
          <ac:spMkLst>
            <pc:docMk/>
            <pc:sldMk cId="1383209353" sldId="640"/>
            <ac:spMk id="2" creationId="{5A1CDE05-1699-B889-8188-CD2B6B6623F7}"/>
          </ac:spMkLst>
        </pc:spChg>
      </pc:sldChg>
      <pc:sldChg chg="modSp new mod">
        <pc:chgData name="Pastor Jason Kauranen" userId="e0c3930084765aaa" providerId="LiveId" clId="{05EAB3B8-184F-4125-AC37-317CCF7E8486}" dt="2025-07-27T00:37:13.991" v="386" actId="115"/>
        <pc:sldMkLst>
          <pc:docMk/>
          <pc:sldMk cId="2576874508" sldId="641"/>
        </pc:sldMkLst>
        <pc:spChg chg="mod">
          <ac:chgData name="Pastor Jason Kauranen" userId="e0c3930084765aaa" providerId="LiveId" clId="{05EAB3B8-184F-4125-AC37-317CCF7E8486}" dt="2025-07-27T00:37:13.991" v="386" actId="115"/>
          <ac:spMkLst>
            <pc:docMk/>
            <pc:sldMk cId="2576874508" sldId="641"/>
            <ac:spMk id="2" creationId="{5E39E191-E99C-398D-6EC9-FF5F626A0D31}"/>
          </ac:spMkLst>
        </pc:spChg>
      </pc:sldChg>
      <pc:sldChg chg="modSp new mod">
        <pc:chgData name="Pastor Jason Kauranen" userId="e0c3930084765aaa" providerId="LiveId" clId="{05EAB3B8-184F-4125-AC37-317CCF7E8486}" dt="2025-07-27T00:37:35.767" v="387" actId="115"/>
        <pc:sldMkLst>
          <pc:docMk/>
          <pc:sldMk cId="3086708668" sldId="642"/>
        </pc:sldMkLst>
        <pc:spChg chg="mod">
          <ac:chgData name="Pastor Jason Kauranen" userId="e0c3930084765aaa" providerId="LiveId" clId="{05EAB3B8-184F-4125-AC37-317CCF7E8486}" dt="2025-07-27T00:37:35.767" v="387" actId="115"/>
          <ac:spMkLst>
            <pc:docMk/>
            <pc:sldMk cId="3086708668" sldId="642"/>
            <ac:spMk id="2" creationId="{3A32EABF-EE6F-2B6B-5085-6E68510B3C48}"/>
          </ac:spMkLst>
        </pc:spChg>
      </pc:sldChg>
      <pc:sldChg chg="modSp new mod">
        <pc:chgData name="Pastor Jason Kauranen" userId="e0c3930084765aaa" providerId="LiveId" clId="{05EAB3B8-184F-4125-AC37-317CCF7E8486}" dt="2025-07-27T00:35:18.791" v="385" actId="20577"/>
        <pc:sldMkLst>
          <pc:docMk/>
          <pc:sldMk cId="2913582331" sldId="643"/>
        </pc:sldMkLst>
        <pc:spChg chg="mod">
          <ac:chgData name="Pastor Jason Kauranen" userId="e0c3930084765aaa" providerId="LiveId" clId="{05EAB3B8-184F-4125-AC37-317CCF7E8486}" dt="2025-07-27T00:35:18.791" v="385" actId="20577"/>
          <ac:spMkLst>
            <pc:docMk/>
            <pc:sldMk cId="2913582331" sldId="643"/>
            <ac:spMk id="2" creationId="{94729759-379D-88B4-D5CA-1A3019DC41EE}"/>
          </ac:spMkLst>
        </pc:spChg>
      </pc:sldChg>
      <pc:sldChg chg="modSp new mod">
        <pc:chgData name="Pastor Jason Kauranen" userId="e0c3930084765aaa" providerId="LiveId" clId="{05EAB3B8-184F-4125-AC37-317CCF7E8486}" dt="2025-07-27T01:04:16.502" v="390" actId="20577"/>
        <pc:sldMkLst>
          <pc:docMk/>
          <pc:sldMk cId="282884996" sldId="644"/>
        </pc:sldMkLst>
        <pc:spChg chg="mod">
          <ac:chgData name="Pastor Jason Kauranen" userId="e0c3930084765aaa" providerId="LiveId" clId="{05EAB3B8-184F-4125-AC37-317CCF7E8486}" dt="2025-07-27T01:04:16.502" v="390" actId="20577"/>
          <ac:spMkLst>
            <pc:docMk/>
            <pc:sldMk cId="282884996" sldId="644"/>
            <ac:spMk id="2" creationId="{1212C10F-7D2C-CA88-D7BC-DD8DAADB51FB}"/>
          </ac:spMkLst>
        </pc:spChg>
      </pc:sldChg>
      <pc:sldChg chg="modSp new mod">
        <pc:chgData name="Pastor Jason Kauranen" userId="e0c3930084765aaa" providerId="LiveId" clId="{05EAB3B8-184F-4125-AC37-317CCF7E8486}" dt="2025-07-27T01:05:04.463" v="393" actId="20577"/>
        <pc:sldMkLst>
          <pc:docMk/>
          <pc:sldMk cId="1755032121" sldId="645"/>
        </pc:sldMkLst>
        <pc:spChg chg="mod">
          <ac:chgData name="Pastor Jason Kauranen" userId="e0c3930084765aaa" providerId="LiveId" clId="{05EAB3B8-184F-4125-AC37-317CCF7E8486}" dt="2025-07-27T01:05:04.463" v="393" actId="20577"/>
          <ac:spMkLst>
            <pc:docMk/>
            <pc:sldMk cId="1755032121" sldId="645"/>
            <ac:spMk id="2" creationId="{AD6997AB-6FBB-B42D-5C81-8171FEF26D87}"/>
          </ac:spMkLst>
        </pc:spChg>
      </pc:sldChg>
      <pc:sldChg chg="modSp new mod">
        <pc:chgData name="Pastor Jason Kauranen" userId="e0c3930084765aaa" providerId="LiveId" clId="{05EAB3B8-184F-4125-AC37-317CCF7E8486}" dt="2025-07-27T01:05:35.553" v="398" actId="20577"/>
        <pc:sldMkLst>
          <pc:docMk/>
          <pc:sldMk cId="759930330" sldId="646"/>
        </pc:sldMkLst>
        <pc:spChg chg="mod">
          <ac:chgData name="Pastor Jason Kauranen" userId="e0c3930084765aaa" providerId="LiveId" clId="{05EAB3B8-184F-4125-AC37-317CCF7E8486}" dt="2025-07-27T01:05:35.553" v="398" actId="20577"/>
          <ac:spMkLst>
            <pc:docMk/>
            <pc:sldMk cId="759930330" sldId="646"/>
            <ac:spMk id="2" creationId="{50A4BE69-B62C-A8EB-D2FE-0FB453135DEE}"/>
          </ac:spMkLst>
        </pc:spChg>
      </pc:sldChg>
      <pc:sldChg chg="modSp new mod">
        <pc:chgData name="Pastor Jason Kauranen" userId="e0c3930084765aaa" providerId="LiveId" clId="{05EAB3B8-184F-4125-AC37-317CCF7E8486}" dt="2025-07-27T01:09:54.255" v="407" actId="20577"/>
        <pc:sldMkLst>
          <pc:docMk/>
          <pc:sldMk cId="1140636512" sldId="647"/>
        </pc:sldMkLst>
        <pc:spChg chg="mod">
          <ac:chgData name="Pastor Jason Kauranen" userId="e0c3930084765aaa" providerId="LiveId" clId="{05EAB3B8-184F-4125-AC37-317CCF7E8486}" dt="2025-07-27T01:09:54.255" v="407" actId="20577"/>
          <ac:spMkLst>
            <pc:docMk/>
            <pc:sldMk cId="1140636512" sldId="647"/>
            <ac:spMk id="2" creationId="{8F810CBF-F961-1093-8913-F947DB3F5777}"/>
          </ac:spMkLst>
        </pc:spChg>
      </pc:sldChg>
      <pc:sldChg chg="modSp new mod">
        <pc:chgData name="Pastor Jason Kauranen" userId="e0c3930084765aaa" providerId="LiveId" clId="{05EAB3B8-184F-4125-AC37-317CCF7E8486}" dt="2025-07-27T01:10:52.522" v="409"/>
        <pc:sldMkLst>
          <pc:docMk/>
          <pc:sldMk cId="2974625784" sldId="648"/>
        </pc:sldMkLst>
        <pc:spChg chg="mod">
          <ac:chgData name="Pastor Jason Kauranen" userId="e0c3930084765aaa" providerId="LiveId" clId="{05EAB3B8-184F-4125-AC37-317CCF7E8486}" dt="2025-07-27T01:10:52.522" v="409"/>
          <ac:spMkLst>
            <pc:docMk/>
            <pc:sldMk cId="2974625784" sldId="648"/>
            <ac:spMk id="2" creationId="{4DA196A0-AED3-B197-2944-A897CD177F8C}"/>
          </ac:spMkLst>
        </pc:spChg>
      </pc:sldChg>
      <pc:sldChg chg="modSp new mod">
        <pc:chgData name="Pastor Jason Kauranen" userId="e0c3930084765aaa" providerId="LiveId" clId="{05EAB3B8-184F-4125-AC37-317CCF7E8486}" dt="2025-07-27T01:12:14.697" v="415" actId="115"/>
        <pc:sldMkLst>
          <pc:docMk/>
          <pc:sldMk cId="3582899691" sldId="649"/>
        </pc:sldMkLst>
        <pc:spChg chg="mod">
          <ac:chgData name="Pastor Jason Kauranen" userId="e0c3930084765aaa" providerId="LiveId" clId="{05EAB3B8-184F-4125-AC37-317CCF7E8486}" dt="2025-07-27T01:12:14.697" v="415" actId="115"/>
          <ac:spMkLst>
            <pc:docMk/>
            <pc:sldMk cId="3582899691" sldId="649"/>
            <ac:spMk id="2" creationId="{61596D50-79A1-9723-3FDC-6682F2D7F3F1}"/>
          </ac:spMkLst>
        </pc:spChg>
      </pc:sldChg>
      <pc:sldChg chg="modSp new mod">
        <pc:chgData name="Pastor Jason Kauranen" userId="e0c3930084765aaa" providerId="LiveId" clId="{05EAB3B8-184F-4125-AC37-317CCF7E8486}" dt="2025-07-27T01:17:11.469" v="423" actId="20577"/>
        <pc:sldMkLst>
          <pc:docMk/>
          <pc:sldMk cId="434369901" sldId="650"/>
        </pc:sldMkLst>
        <pc:spChg chg="mod">
          <ac:chgData name="Pastor Jason Kauranen" userId="e0c3930084765aaa" providerId="LiveId" clId="{05EAB3B8-184F-4125-AC37-317CCF7E8486}" dt="2025-07-27T01:17:11.469" v="423" actId="20577"/>
          <ac:spMkLst>
            <pc:docMk/>
            <pc:sldMk cId="434369901" sldId="650"/>
            <ac:spMk id="2" creationId="{06F6E3E3-1500-45D2-083D-E77844929845}"/>
          </ac:spMkLst>
        </pc:spChg>
      </pc:sldChg>
      <pc:sldChg chg="modSp new mod">
        <pc:chgData name="Pastor Jason Kauranen" userId="e0c3930084765aaa" providerId="LiveId" clId="{05EAB3B8-184F-4125-AC37-317CCF7E8486}" dt="2025-07-27T01:23:14.777" v="623" actId="20577"/>
        <pc:sldMkLst>
          <pc:docMk/>
          <pc:sldMk cId="2895633664" sldId="651"/>
        </pc:sldMkLst>
        <pc:spChg chg="mod">
          <ac:chgData name="Pastor Jason Kauranen" userId="e0c3930084765aaa" providerId="LiveId" clId="{05EAB3B8-184F-4125-AC37-317CCF7E8486}" dt="2025-07-27T01:23:14.777" v="623" actId="20577"/>
          <ac:spMkLst>
            <pc:docMk/>
            <pc:sldMk cId="2895633664" sldId="651"/>
            <ac:spMk id="2" creationId="{7B7E448E-80B1-7CDA-ABD3-C072F3296E51}"/>
          </ac:spMkLst>
        </pc:spChg>
      </pc:sldChg>
      <pc:sldChg chg="modSp new mod">
        <pc:chgData name="Pastor Jason Kauranen" userId="e0c3930084765aaa" providerId="LiveId" clId="{05EAB3B8-184F-4125-AC37-317CCF7E8486}" dt="2025-07-27T01:25:25.334" v="632" actId="20577"/>
        <pc:sldMkLst>
          <pc:docMk/>
          <pc:sldMk cId="3654052721" sldId="652"/>
        </pc:sldMkLst>
        <pc:spChg chg="mod">
          <ac:chgData name="Pastor Jason Kauranen" userId="e0c3930084765aaa" providerId="LiveId" clId="{05EAB3B8-184F-4125-AC37-317CCF7E8486}" dt="2025-07-27T01:25:25.334" v="632" actId="20577"/>
          <ac:spMkLst>
            <pc:docMk/>
            <pc:sldMk cId="3654052721" sldId="652"/>
            <ac:spMk id="2" creationId="{CF7A163B-9E81-8C29-1A41-3AA1258B4DDB}"/>
          </ac:spMkLst>
        </pc:spChg>
      </pc:sldChg>
      <pc:sldChg chg="modSp new mod">
        <pc:chgData name="Pastor Jason Kauranen" userId="e0c3930084765aaa" providerId="LiveId" clId="{05EAB3B8-184F-4125-AC37-317CCF7E8486}" dt="2025-07-27T01:34:14.557" v="645" actId="20577"/>
        <pc:sldMkLst>
          <pc:docMk/>
          <pc:sldMk cId="1089490035" sldId="653"/>
        </pc:sldMkLst>
        <pc:spChg chg="mod">
          <ac:chgData name="Pastor Jason Kauranen" userId="e0c3930084765aaa" providerId="LiveId" clId="{05EAB3B8-184F-4125-AC37-317CCF7E8486}" dt="2025-07-27T01:34:14.557" v="645" actId="20577"/>
          <ac:spMkLst>
            <pc:docMk/>
            <pc:sldMk cId="1089490035" sldId="653"/>
            <ac:spMk id="2" creationId="{70239FE5-C177-9D7E-6671-92A7F4F5B8C8}"/>
          </ac:spMkLst>
        </pc:spChg>
      </pc:sldChg>
      <pc:sldChg chg="modSp new mod">
        <pc:chgData name="Pastor Jason Kauranen" userId="e0c3930084765aaa" providerId="LiveId" clId="{05EAB3B8-184F-4125-AC37-317CCF7E8486}" dt="2025-07-27T01:40:00.889" v="654" actId="20577"/>
        <pc:sldMkLst>
          <pc:docMk/>
          <pc:sldMk cId="1381011976" sldId="654"/>
        </pc:sldMkLst>
        <pc:spChg chg="mod">
          <ac:chgData name="Pastor Jason Kauranen" userId="e0c3930084765aaa" providerId="LiveId" clId="{05EAB3B8-184F-4125-AC37-317CCF7E8486}" dt="2025-07-27T01:40:00.889" v="654" actId="20577"/>
          <ac:spMkLst>
            <pc:docMk/>
            <pc:sldMk cId="1381011976" sldId="654"/>
            <ac:spMk id="2" creationId="{8C53D55E-C391-9985-3ACF-CD6A0CCC9457}"/>
          </ac:spMkLst>
        </pc:spChg>
      </pc:sldChg>
      <pc:sldChg chg="modSp new mod ord">
        <pc:chgData name="Pastor Jason Kauranen" userId="e0c3930084765aaa" providerId="LiveId" clId="{05EAB3B8-184F-4125-AC37-317CCF7E8486}" dt="2025-07-27T01:38:08.906" v="650"/>
        <pc:sldMkLst>
          <pc:docMk/>
          <pc:sldMk cId="2864402766" sldId="655"/>
        </pc:sldMkLst>
        <pc:spChg chg="mod">
          <ac:chgData name="Pastor Jason Kauranen" userId="e0c3930084765aaa" providerId="LiveId" clId="{05EAB3B8-184F-4125-AC37-317CCF7E8486}" dt="2025-07-27T01:38:01.834" v="648" actId="20577"/>
          <ac:spMkLst>
            <pc:docMk/>
            <pc:sldMk cId="2864402766" sldId="655"/>
            <ac:spMk id="2" creationId="{7F729FA5-BA26-DD96-AEC9-C16EE14A0879}"/>
          </ac:spMkLst>
        </pc:spChg>
      </pc:sldChg>
      <pc:sldChg chg="modSp new mod">
        <pc:chgData name="Pastor Jason Kauranen" userId="e0c3930084765aaa" providerId="LiveId" clId="{05EAB3B8-184F-4125-AC37-317CCF7E8486}" dt="2025-07-27T01:43:19.171" v="661" actId="20577"/>
        <pc:sldMkLst>
          <pc:docMk/>
          <pc:sldMk cId="2859969049" sldId="656"/>
        </pc:sldMkLst>
        <pc:spChg chg="mod">
          <ac:chgData name="Pastor Jason Kauranen" userId="e0c3930084765aaa" providerId="LiveId" clId="{05EAB3B8-184F-4125-AC37-317CCF7E8486}" dt="2025-07-27T01:43:19.171" v="661" actId="20577"/>
          <ac:spMkLst>
            <pc:docMk/>
            <pc:sldMk cId="2859969049" sldId="656"/>
            <ac:spMk id="2" creationId="{0AE9B6FD-F111-6650-9F88-FB768967A3F7}"/>
          </ac:spMkLst>
        </pc:spChg>
      </pc:sldChg>
      <pc:sldChg chg="modSp new mod">
        <pc:chgData name="Pastor Jason Kauranen" userId="e0c3930084765aaa" providerId="LiveId" clId="{05EAB3B8-184F-4125-AC37-317CCF7E8486}" dt="2025-07-27T01:13:05.596" v="419" actId="20577"/>
        <pc:sldMkLst>
          <pc:docMk/>
          <pc:sldMk cId="3537881081" sldId="657"/>
        </pc:sldMkLst>
        <pc:spChg chg="mod">
          <ac:chgData name="Pastor Jason Kauranen" userId="e0c3930084765aaa" providerId="LiveId" clId="{05EAB3B8-184F-4125-AC37-317CCF7E8486}" dt="2025-07-27T01:13:05.596" v="419" actId="20577"/>
          <ac:spMkLst>
            <pc:docMk/>
            <pc:sldMk cId="3537881081" sldId="657"/>
            <ac:spMk id="2" creationId="{1DBB19CA-28FD-EEFD-626C-E8DD1579ED83}"/>
          </ac:spMkLst>
        </pc:spChg>
      </pc:sldChg>
      <pc:sldChg chg="modSp new mod">
        <pc:chgData name="Pastor Jason Kauranen" userId="e0c3930084765aaa" providerId="LiveId" clId="{05EAB3B8-184F-4125-AC37-317CCF7E8486}" dt="2025-07-27T01:47:13.060" v="666" actId="115"/>
        <pc:sldMkLst>
          <pc:docMk/>
          <pc:sldMk cId="1344248440" sldId="658"/>
        </pc:sldMkLst>
        <pc:spChg chg="mod">
          <ac:chgData name="Pastor Jason Kauranen" userId="e0c3930084765aaa" providerId="LiveId" clId="{05EAB3B8-184F-4125-AC37-317CCF7E8486}" dt="2025-07-27T01:47:13.060" v="666" actId="115"/>
          <ac:spMkLst>
            <pc:docMk/>
            <pc:sldMk cId="1344248440" sldId="658"/>
            <ac:spMk id="2" creationId="{8678817D-DDFA-610D-68B3-4E1FA9D0F8C0}"/>
          </ac:spMkLst>
        </pc:spChg>
      </pc:sldChg>
      <pc:sldChg chg="modSp new mod">
        <pc:chgData name="Pastor Jason Kauranen" userId="e0c3930084765aaa" providerId="LiveId" clId="{05EAB3B8-184F-4125-AC37-317CCF7E8486}" dt="2025-07-27T01:50:02.102" v="669" actId="20577"/>
        <pc:sldMkLst>
          <pc:docMk/>
          <pc:sldMk cId="26488212" sldId="659"/>
        </pc:sldMkLst>
        <pc:spChg chg="mod">
          <ac:chgData name="Pastor Jason Kauranen" userId="e0c3930084765aaa" providerId="LiveId" clId="{05EAB3B8-184F-4125-AC37-317CCF7E8486}" dt="2025-07-27T01:50:02.102" v="669" actId="20577"/>
          <ac:spMkLst>
            <pc:docMk/>
            <pc:sldMk cId="26488212" sldId="659"/>
            <ac:spMk id="2" creationId="{25A6801A-65E9-0C89-1573-20BFDBAD8237}"/>
          </ac:spMkLst>
        </pc:spChg>
      </pc:sldChg>
      <pc:sldChg chg="modSp new mod">
        <pc:chgData name="Pastor Jason Kauranen" userId="e0c3930084765aaa" providerId="LiveId" clId="{05EAB3B8-184F-4125-AC37-317CCF7E8486}" dt="2025-07-27T01:53:57.803" v="689" actId="20577"/>
        <pc:sldMkLst>
          <pc:docMk/>
          <pc:sldMk cId="3736553468" sldId="660"/>
        </pc:sldMkLst>
        <pc:spChg chg="mod">
          <ac:chgData name="Pastor Jason Kauranen" userId="e0c3930084765aaa" providerId="LiveId" clId="{05EAB3B8-184F-4125-AC37-317CCF7E8486}" dt="2025-07-27T01:53:57.803" v="689" actId="20577"/>
          <ac:spMkLst>
            <pc:docMk/>
            <pc:sldMk cId="3736553468" sldId="660"/>
            <ac:spMk id="2" creationId="{ACA671EC-79D2-8156-9670-27F4265A9E5B}"/>
          </ac:spMkLst>
        </pc:spChg>
      </pc:sldChg>
      <pc:sldChg chg="modSp new mod">
        <pc:chgData name="Pastor Jason Kauranen" userId="e0c3930084765aaa" providerId="LiveId" clId="{05EAB3B8-184F-4125-AC37-317CCF7E8486}" dt="2025-07-27T01:56:18.412" v="695" actId="255"/>
        <pc:sldMkLst>
          <pc:docMk/>
          <pc:sldMk cId="404652623" sldId="661"/>
        </pc:sldMkLst>
        <pc:spChg chg="mod">
          <ac:chgData name="Pastor Jason Kauranen" userId="e0c3930084765aaa" providerId="LiveId" clId="{05EAB3B8-184F-4125-AC37-317CCF7E8486}" dt="2025-07-27T01:56:18.412" v="695" actId="255"/>
          <ac:spMkLst>
            <pc:docMk/>
            <pc:sldMk cId="404652623" sldId="661"/>
            <ac:spMk id="2" creationId="{A87A95C9-FF12-20C3-E336-881449FFBC69}"/>
          </ac:spMkLst>
        </pc:spChg>
      </pc:sldChg>
      <pc:sldChg chg="modSp new mod">
        <pc:chgData name="Pastor Jason Kauranen" userId="e0c3930084765aaa" providerId="LiveId" clId="{05EAB3B8-184F-4125-AC37-317CCF7E8486}" dt="2025-07-27T01:57:16.356" v="701" actId="20577"/>
        <pc:sldMkLst>
          <pc:docMk/>
          <pc:sldMk cId="591626066" sldId="662"/>
        </pc:sldMkLst>
        <pc:spChg chg="mod">
          <ac:chgData name="Pastor Jason Kauranen" userId="e0c3930084765aaa" providerId="LiveId" clId="{05EAB3B8-184F-4125-AC37-317CCF7E8486}" dt="2025-07-27T01:57:16.356" v="701" actId="20577"/>
          <ac:spMkLst>
            <pc:docMk/>
            <pc:sldMk cId="591626066" sldId="662"/>
            <ac:spMk id="2" creationId="{E5683BE5-4533-859C-AD3E-9918F4FB4C34}"/>
          </ac:spMkLst>
        </pc:spChg>
      </pc:sldChg>
      <pc:sldChg chg="modSp new mod">
        <pc:chgData name="Pastor Jason Kauranen" userId="e0c3930084765aaa" providerId="LiveId" clId="{05EAB3B8-184F-4125-AC37-317CCF7E8486}" dt="2025-07-27T01:58:04.813" v="705"/>
        <pc:sldMkLst>
          <pc:docMk/>
          <pc:sldMk cId="4097951862" sldId="663"/>
        </pc:sldMkLst>
        <pc:spChg chg="mod">
          <ac:chgData name="Pastor Jason Kauranen" userId="e0c3930084765aaa" providerId="LiveId" clId="{05EAB3B8-184F-4125-AC37-317CCF7E8486}" dt="2025-07-27T01:58:04.813" v="705"/>
          <ac:spMkLst>
            <pc:docMk/>
            <pc:sldMk cId="4097951862" sldId="663"/>
            <ac:spMk id="2" creationId="{84F97EDF-7C26-25F5-3863-0C87946EF95A}"/>
          </ac:spMkLst>
        </pc:spChg>
      </pc:sldChg>
      <pc:sldChg chg="modSp new mod">
        <pc:chgData name="Pastor Jason Kauranen" userId="e0c3930084765aaa" providerId="LiveId" clId="{05EAB3B8-184F-4125-AC37-317CCF7E8486}" dt="2025-07-27T02:00:01.606" v="710" actId="20577"/>
        <pc:sldMkLst>
          <pc:docMk/>
          <pc:sldMk cId="1794823911" sldId="664"/>
        </pc:sldMkLst>
        <pc:spChg chg="mod">
          <ac:chgData name="Pastor Jason Kauranen" userId="e0c3930084765aaa" providerId="LiveId" clId="{05EAB3B8-184F-4125-AC37-317CCF7E8486}" dt="2025-07-27T02:00:01.606" v="710" actId="20577"/>
          <ac:spMkLst>
            <pc:docMk/>
            <pc:sldMk cId="1794823911" sldId="664"/>
            <ac:spMk id="2" creationId="{ADF525CB-6753-0A44-8728-7DD82DFEC4F5}"/>
          </ac:spMkLst>
        </pc:spChg>
      </pc:sldChg>
      <pc:sldChg chg="modSp new mod">
        <pc:chgData name="Pastor Jason Kauranen" userId="e0c3930084765aaa" providerId="LiveId" clId="{05EAB3B8-184F-4125-AC37-317CCF7E8486}" dt="2025-07-27T02:01:15.363" v="716" actId="20577"/>
        <pc:sldMkLst>
          <pc:docMk/>
          <pc:sldMk cId="3667676167" sldId="665"/>
        </pc:sldMkLst>
        <pc:spChg chg="mod">
          <ac:chgData name="Pastor Jason Kauranen" userId="e0c3930084765aaa" providerId="LiveId" clId="{05EAB3B8-184F-4125-AC37-317CCF7E8486}" dt="2025-07-27T02:01:15.363" v="716" actId="20577"/>
          <ac:spMkLst>
            <pc:docMk/>
            <pc:sldMk cId="3667676167" sldId="665"/>
            <ac:spMk id="2" creationId="{5DA35AD3-2F88-B4EA-5102-0BC623FD6BD2}"/>
          </ac:spMkLst>
        </pc:spChg>
      </pc:sldChg>
      <pc:sldChg chg="modSp new mod">
        <pc:chgData name="Pastor Jason Kauranen" userId="e0c3930084765aaa" providerId="LiveId" clId="{05EAB3B8-184F-4125-AC37-317CCF7E8486}" dt="2025-07-27T02:02:30.462" v="721" actId="20577"/>
        <pc:sldMkLst>
          <pc:docMk/>
          <pc:sldMk cId="3277780038" sldId="666"/>
        </pc:sldMkLst>
        <pc:spChg chg="mod">
          <ac:chgData name="Pastor Jason Kauranen" userId="e0c3930084765aaa" providerId="LiveId" clId="{05EAB3B8-184F-4125-AC37-317CCF7E8486}" dt="2025-07-27T02:02:30.462" v="721" actId="20577"/>
          <ac:spMkLst>
            <pc:docMk/>
            <pc:sldMk cId="3277780038" sldId="666"/>
            <ac:spMk id="2" creationId="{02872728-4247-D163-0646-049F927E32CD}"/>
          </ac:spMkLst>
        </pc:spChg>
      </pc:sldChg>
      <pc:sldChg chg="modSp new mod">
        <pc:chgData name="Pastor Jason Kauranen" userId="e0c3930084765aaa" providerId="LiveId" clId="{05EAB3B8-184F-4125-AC37-317CCF7E8486}" dt="2025-07-27T02:03:35.736" v="728" actId="114"/>
        <pc:sldMkLst>
          <pc:docMk/>
          <pc:sldMk cId="2267898909" sldId="667"/>
        </pc:sldMkLst>
        <pc:spChg chg="mod">
          <ac:chgData name="Pastor Jason Kauranen" userId="e0c3930084765aaa" providerId="LiveId" clId="{05EAB3B8-184F-4125-AC37-317CCF7E8486}" dt="2025-07-27T02:03:35.736" v="728" actId="114"/>
          <ac:spMkLst>
            <pc:docMk/>
            <pc:sldMk cId="2267898909" sldId="667"/>
            <ac:spMk id="2" creationId="{DA757AC2-62B4-076D-7D67-14A9F7C1AE91}"/>
          </ac:spMkLst>
        </pc:spChg>
      </pc:sldChg>
    </pc:docChg>
  </pc:docChgLst>
  <pc:docChgLst>
    <pc:chgData name="Pastor Jason Kauranen" userId="e0c3930084765aaa" providerId="LiveId" clId="{98281B08-580D-49CF-8D20-ED428BD1A115}"/>
    <pc:docChg chg="undo redo custSel addSld delSld modSld">
      <pc:chgData name="Pastor Jason Kauranen" userId="e0c3930084765aaa" providerId="LiveId" clId="{98281B08-580D-49CF-8D20-ED428BD1A115}" dt="2025-07-13T02:30:21.260" v="616" actId="20577"/>
      <pc:docMkLst>
        <pc:docMk/>
      </pc:docMkLst>
      <pc:sldChg chg="modSp mod">
        <pc:chgData name="Pastor Jason Kauranen" userId="e0c3930084765aaa" providerId="LiveId" clId="{98281B08-580D-49CF-8D20-ED428BD1A115}" dt="2025-07-13T02:30:21.260" v="616" actId="20577"/>
        <pc:sldMkLst>
          <pc:docMk/>
          <pc:sldMk cId="3827829371" sldId="307"/>
        </pc:sldMkLst>
        <pc:spChg chg="mod">
          <ac:chgData name="Pastor Jason Kauranen" userId="e0c3930084765aaa" providerId="LiveId" clId="{98281B08-580D-49CF-8D20-ED428BD1A115}" dt="2025-07-13T02:30:21.260" v="616" actId="20577"/>
          <ac:spMkLst>
            <pc:docMk/>
            <pc:sldMk cId="3827829371" sldId="307"/>
            <ac:spMk id="2" creationId="{4D60DAD2-C106-4269-E9BC-01FC495E1322}"/>
          </ac:spMkLst>
        </pc:spChg>
      </pc:sldChg>
      <pc:sldChg chg="modSp mod">
        <pc:chgData name="Pastor Jason Kauranen" userId="e0c3930084765aaa" providerId="LiveId" clId="{98281B08-580D-49CF-8D20-ED428BD1A115}" dt="2025-07-13T02:17:42.698" v="602" actId="20577"/>
        <pc:sldMkLst>
          <pc:docMk/>
          <pc:sldMk cId="2052473728" sldId="538"/>
        </pc:sldMkLst>
        <pc:spChg chg="mod">
          <ac:chgData name="Pastor Jason Kauranen" userId="e0c3930084765aaa" providerId="LiveId" clId="{98281B08-580D-49CF-8D20-ED428BD1A115}" dt="2025-07-13T02:17:42.698" v="602" actId="20577"/>
          <ac:spMkLst>
            <pc:docMk/>
            <pc:sldMk cId="2052473728" sldId="538"/>
            <ac:spMk id="2" creationId="{E5AE09E0-FD93-EBCA-7B93-02DD5E9DBDEC}"/>
          </ac:spMkLst>
        </pc:spChg>
      </pc:sldChg>
      <pc:sldChg chg="del">
        <pc:chgData name="Pastor Jason Kauranen" userId="e0c3930084765aaa" providerId="LiveId" clId="{98281B08-580D-49CF-8D20-ED428BD1A115}" dt="2025-07-13T01:27:00.565" v="491" actId="47"/>
        <pc:sldMkLst>
          <pc:docMk/>
          <pc:sldMk cId="1712429467" sldId="541"/>
        </pc:sldMkLst>
      </pc:sldChg>
      <pc:sldChg chg="del">
        <pc:chgData name="Pastor Jason Kauranen" userId="e0c3930084765aaa" providerId="LiveId" clId="{98281B08-580D-49CF-8D20-ED428BD1A115}" dt="2025-07-13T00:02:06.950" v="67" actId="47"/>
        <pc:sldMkLst>
          <pc:docMk/>
          <pc:sldMk cId="2406253680" sldId="550"/>
        </pc:sldMkLst>
      </pc:sldChg>
      <pc:sldChg chg="del">
        <pc:chgData name="Pastor Jason Kauranen" userId="e0c3930084765aaa" providerId="LiveId" clId="{98281B08-580D-49CF-8D20-ED428BD1A115}" dt="2025-07-13T00:02:08.344" v="68" actId="47"/>
        <pc:sldMkLst>
          <pc:docMk/>
          <pc:sldMk cId="2145279874" sldId="573"/>
        </pc:sldMkLst>
      </pc:sldChg>
      <pc:sldChg chg="del">
        <pc:chgData name="Pastor Jason Kauranen" userId="e0c3930084765aaa" providerId="LiveId" clId="{98281B08-580D-49CF-8D20-ED428BD1A115}" dt="2025-07-13T00:02:10.026" v="69" actId="47"/>
        <pc:sldMkLst>
          <pc:docMk/>
          <pc:sldMk cId="4256057968" sldId="574"/>
        </pc:sldMkLst>
      </pc:sldChg>
      <pc:sldChg chg="del">
        <pc:chgData name="Pastor Jason Kauranen" userId="e0c3930084765aaa" providerId="LiveId" clId="{98281B08-580D-49CF-8D20-ED428BD1A115}" dt="2025-07-13T00:02:11.846" v="70" actId="47"/>
        <pc:sldMkLst>
          <pc:docMk/>
          <pc:sldMk cId="2740991087" sldId="575"/>
        </pc:sldMkLst>
      </pc:sldChg>
      <pc:sldChg chg="del">
        <pc:chgData name="Pastor Jason Kauranen" userId="e0c3930084765aaa" providerId="LiveId" clId="{98281B08-580D-49CF-8D20-ED428BD1A115}" dt="2025-07-13T00:02:12.483" v="71" actId="47"/>
        <pc:sldMkLst>
          <pc:docMk/>
          <pc:sldMk cId="230609128" sldId="576"/>
        </pc:sldMkLst>
      </pc:sldChg>
      <pc:sldChg chg="del">
        <pc:chgData name="Pastor Jason Kauranen" userId="e0c3930084765aaa" providerId="LiveId" clId="{98281B08-580D-49CF-8D20-ED428BD1A115}" dt="2025-07-13T00:02:13.573" v="72" actId="47"/>
        <pc:sldMkLst>
          <pc:docMk/>
          <pc:sldMk cId="562958967" sldId="577"/>
        </pc:sldMkLst>
      </pc:sldChg>
      <pc:sldChg chg="del">
        <pc:chgData name="Pastor Jason Kauranen" userId="e0c3930084765aaa" providerId="LiveId" clId="{98281B08-580D-49CF-8D20-ED428BD1A115}" dt="2025-07-13T00:02:14.145" v="73" actId="47"/>
        <pc:sldMkLst>
          <pc:docMk/>
          <pc:sldMk cId="1668686650" sldId="578"/>
        </pc:sldMkLst>
      </pc:sldChg>
      <pc:sldChg chg="del">
        <pc:chgData name="Pastor Jason Kauranen" userId="e0c3930084765aaa" providerId="LiveId" clId="{98281B08-580D-49CF-8D20-ED428BD1A115}" dt="2025-07-13T00:02:15.118" v="74" actId="47"/>
        <pc:sldMkLst>
          <pc:docMk/>
          <pc:sldMk cId="3754749832" sldId="579"/>
        </pc:sldMkLst>
      </pc:sldChg>
      <pc:sldChg chg="del">
        <pc:chgData name="Pastor Jason Kauranen" userId="e0c3930084765aaa" providerId="LiveId" clId="{98281B08-580D-49CF-8D20-ED428BD1A115}" dt="2025-07-13T00:02:16.490" v="75" actId="47"/>
        <pc:sldMkLst>
          <pc:docMk/>
          <pc:sldMk cId="2475418535" sldId="580"/>
        </pc:sldMkLst>
      </pc:sldChg>
      <pc:sldChg chg="del">
        <pc:chgData name="Pastor Jason Kauranen" userId="e0c3930084765aaa" providerId="LiveId" clId="{98281B08-580D-49CF-8D20-ED428BD1A115}" dt="2025-07-13T00:02:18.892" v="76" actId="47"/>
        <pc:sldMkLst>
          <pc:docMk/>
          <pc:sldMk cId="2100864201" sldId="581"/>
        </pc:sldMkLst>
      </pc:sldChg>
      <pc:sldChg chg="del">
        <pc:chgData name="Pastor Jason Kauranen" userId="e0c3930084765aaa" providerId="LiveId" clId="{98281B08-580D-49CF-8D20-ED428BD1A115}" dt="2025-07-13T00:02:20.284" v="77" actId="47"/>
        <pc:sldMkLst>
          <pc:docMk/>
          <pc:sldMk cId="3802492607" sldId="582"/>
        </pc:sldMkLst>
      </pc:sldChg>
      <pc:sldChg chg="del">
        <pc:chgData name="Pastor Jason Kauranen" userId="e0c3930084765aaa" providerId="LiveId" clId="{98281B08-580D-49CF-8D20-ED428BD1A115}" dt="2025-07-13T00:02:20.808" v="78" actId="47"/>
        <pc:sldMkLst>
          <pc:docMk/>
          <pc:sldMk cId="569290831" sldId="583"/>
        </pc:sldMkLst>
      </pc:sldChg>
      <pc:sldChg chg="del">
        <pc:chgData name="Pastor Jason Kauranen" userId="e0c3930084765aaa" providerId="LiveId" clId="{98281B08-580D-49CF-8D20-ED428BD1A115}" dt="2025-07-13T00:02:21.346" v="79" actId="47"/>
        <pc:sldMkLst>
          <pc:docMk/>
          <pc:sldMk cId="4218440514" sldId="584"/>
        </pc:sldMkLst>
      </pc:sldChg>
      <pc:sldChg chg="del">
        <pc:chgData name="Pastor Jason Kauranen" userId="e0c3930084765aaa" providerId="LiveId" clId="{98281B08-580D-49CF-8D20-ED428BD1A115}" dt="2025-07-13T00:02:23.694" v="81" actId="47"/>
        <pc:sldMkLst>
          <pc:docMk/>
          <pc:sldMk cId="1540217999" sldId="585"/>
        </pc:sldMkLst>
      </pc:sldChg>
      <pc:sldChg chg="del">
        <pc:chgData name="Pastor Jason Kauranen" userId="e0c3930084765aaa" providerId="LiveId" clId="{98281B08-580D-49CF-8D20-ED428BD1A115}" dt="2025-07-13T00:02:22.452" v="80" actId="47"/>
        <pc:sldMkLst>
          <pc:docMk/>
          <pc:sldMk cId="3023611729" sldId="586"/>
        </pc:sldMkLst>
      </pc:sldChg>
      <pc:sldChg chg="del">
        <pc:chgData name="Pastor Jason Kauranen" userId="e0c3930084765aaa" providerId="LiveId" clId="{98281B08-580D-49CF-8D20-ED428BD1A115}" dt="2025-07-13T00:02:25.127" v="82" actId="47"/>
        <pc:sldMkLst>
          <pc:docMk/>
          <pc:sldMk cId="3212083338" sldId="587"/>
        </pc:sldMkLst>
      </pc:sldChg>
      <pc:sldChg chg="del">
        <pc:chgData name="Pastor Jason Kauranen" userId="e0c3930084765aaa" providerId="LiveId" clId="{98281B08-580D-49CF-8D20-ED428BD1A115}" dt="2025-07-13T00:02:26.789" v="83" actId="47"/>
        <pc:sldMkLst>
          <pc:docMk/>
          <pc:sldMk cId="2385245546" sldId="588"/>
        </pc:sldMkLst>
      </pc:sldChg>
      <pc:sldChg chg="del">
        <pc:chgData name="Pastor Jason Kauranen" userId="e0c3930084765aaa" providerId="LiveId" clId="{98281B08-580D-49CF-8D20-ED428BD1A115}" dt="2025-07-13T00:02:28.025" v="84" actId="47"/>
        <pc:sldMkLst>
          <pc:docMk/>
          <pc:sldMk cId="57252830" sldId="589"/>
        </pc:sldMkLst>
      </pc:sldChg>
      <pc:sldChg chg="del">
        <pc:chgData name="Pastor Jason Kauranen" userId="e0c3930084765aaa" providerId="LiveId" clId="{98281B08-580D-49CF-8D20-ED428BD1A115}" dt="2025-07-13T00:02:28.794" v="85" actId="47"/>
        <pc:sldMkLst>
          <pc:docMk/>
          <pc:sldMk cId="355503404" sldId="590"/>
        </pc:sldMkLst>
      </pc:sldChg>
      <pc:sldChg chg="del">
        <pc:chgData name="Pastor Jason Kauranen" userId="e0c3930084765aaa" providerId="LiveId" clId="{98281B08-580D-49CF-8D20-ED428BD1A115}" dt="2025-07-13T00:02:30.769" v="86" actId="47"/>
        <pc:sldMkLst>
          <pc:docMk/>
          <pc:sldMk cId="2940575675" sldId="591"/>
        </pc:sldMkLst>
      </pc:sldChg>
      <pc:sldChg chg="modSp mod">
        <pc:chgData name="Pastor Jason Kauranen" userId="e0c3930084765aaa" providerId="LiveId" clId="{98281B08-580D-49CF-8D20-ED428BD1A115}" dt="2025-07-13T00:03:40.224" v="96" actId="20577"/>
        <pc:sldMkLst>
          <pc:docMk/>
          <pc:sldMk cId="1969110894" sldId="592"/>
        </pc:sldMkLst>
      </pc:sldChg>
      <pc:sldChg chg="del">
        <pc:chgData name="Pastor Jason Kauranen" userId="e0c3930084765aaa" providerId="LiveId" clId="{98281B08-580D-49CF-8D20-ED428BD1A115}" dt="2025-07-13T00:04:13.598" v="97" actId="47"/>
        <pc:sldMkLst>
          <pc:docMk/>
          <pc:sldMk cId="1645477105" sldId="593"/>
        </pc:sldMkLst>
      </pc:sldChg>
      <pc:sldChg chg="del">
        <pc:chgData name="Pastor Jason Kauranen" userId="e0c3930084765aaa" providerId="LiveId" clId="{98281B08-580D-49CF-8D20-ED428BD1A115}" dt="2025-07-13T00:04:14.765" v="98" actId="47"/>
        <pc:sldMkLst>
          <pc:docMk/>
          <pc:sldMk cId="1724016216" sldId="594"/>
        </pc:sldMkLst>
      </pc:sldChg>
      <pc:sldChg chg="del">
        <pc:chgData name="Pastor Jason Kauranen" userId="e0c3930084765aaa" providerId="LiveId" clId="{98281B08-580D-49CF-8D20-ED428BD1A115}" dt="2025-07-13T00:04:16.071" v="99" actId="47"/>
        <pc:sldMkLst>
          <pc:docMk/>
          <pc:sldMk cId="4138422821" sldId="595"/>
        </pc:sldMkLst>
      </pc:sldChg>
      <pc:sldChg chg="add del">
        <pc:chgData name="Pastor Jason Kauranen" userId="e0c3930084765aaa" providerId="LiveId" clId="{98281B08-580D-49CF-8D20-ED428BD1A115}" dt="2025-07-13T00:06:03.024" v="106" actId="47"/>
        <pc:sldMkLst>
          <pc:docMk/>
          <pc:sldMk cId="696352730" sldId="597"/>
        </pc:sldMkLst>
      </pc:sldChg>
      <pc:sldChg chg="del">
        <pc:chgData name="Pastor Jason Kauranen" userId="e0c3930084765aaa" providerId="LiveId" clId="{98281B08-580D-49CF-8D20-ED428BD1A115}" dt="2025-07-13T00:06:17.945" v="109" actId="47"/>
        <pc:sldMkLst>
          <pc:docMk/>
          <pc:sldMk cId="3425151038" sldId="599"/>
        </pc:sldMkLst>
      </pc:sldChg>
      <pc:sldChg chg="del">
        <pc:chgData name="Pastor Jason Kauranen" userId="e0c3930084765aaa" providerId="LiveId" clId="{98281B08-580D-49CF-8D20-ED428BD1A115}" dt="2025-07-13T00:06:22.443" v="110" actId="47"/>
        <pc:sldMkLst>
          <pc:docMk/>
          <pc:sldMk cId="3493234615" sldId="600"/>
        </pc:sldMkLst>
      </pc:sldChg>
      <pc:sldChg chg="del">
        <pc:chgData name="Pastor Jason Kauranen" userId="e0c3930084765aaa" providerId="LiveId" clId="{98281B08-580D-49CF-8D20-ED428BD1A115}" dt="2025-07-13T00:06:43.303" v="111" actId="47"/>
        <pc:sldMkLst>
          <pc:docMk/>
          <pc:sldMk cId="4245096616" sldId="601"/>
        </pc:sldMkLst>
      </pc:sldChg>
      <pc:sldChg chg="del">
        <pc:chgData name="Pastor Jason Kauranen" userId="e0c3930084765aaa" providerId="LiveId" clId="{98281B08-580D-49CF-8D20-ED428BD1A115}" dt="2025-07-13T00:06:46.532" v="112" actId="47"/>
        <pc:sldMkLst>
          <pc:docMk/>
          <pc:sldMk cId="2661345973" sldId="602"/>
        </pc:sldMkLst>
      </pc:sldChg>
      <pc:sldChg chg="del">
        <pc:chgData name="Pastor Jason Kauranen" userId="e0c3930084765aaa" providerId="LiveId" clId="{98281B08-580D-49CF-8D20-ED428BD1A115}" dt="2025-07-13T00:06:48.418" v="113" actId="47"/>
        <pc:sldMkLst>
          <pc:docMk/>
          <pc:sldMk cId="3916113647" sldId="603"/>
        </pc:sldMkLst>
      </pc:sldChg>
      <pc:sldChg chg="del">
        <pc:chgData name="Pastor Jason Kauranen" userId="e0c3930084765aaa" providerId="LiveId" clId="{98281B08-580D-49CF-8D20-ED428BD1A115}" dt="2025-07-13T00:06:49.458" v="114" actId="47"/>
        <pc:sldMkLst>
          <pc:docMk/>
          <pc:sldMk cId="2731752621" sldId="604"/>
        </pc:sldMkLst>
      </pc:sldChg>
      <pc:sldChg chg="modSp mod">
        <pc:chgData name="Pastor Jason Kauranen" userId="e0c3930084765aaa" providerId="LiveId" clId="{98281B08-580D-49CF-8D20-ED428BD1A115}" dt="2025-07-13T00:22:26.992" v="349" actId="20577"/>
        <pc:sldMkLst>
          <pc:docMk/>
          <pc:sldMk cId="1495516317" sldId="605"/>
        </pc:sldMkLst>
      </pc:sldChg>
      <pc:sldChg chg="add del">
        <pc:chgData name="Pastor Jason Kauranen" userId="e0c3930084765aaa" providerId="LiveId" clId="{98281B08-580D-49CF-8D20-ED428BD1A115}" dt="2025-07-13T00:27:58.824" v="375" actId="47"/>
        <pc:sldMkLst>
          <pc:docMk/>
          <pc:sldMk cId="1990060568" sldId="606"/>
        </pc:sldMkLst>
      </pc:sldChg>
      <pc:sldChg chg="modSp mod">
        <pc:chgData name="Pastor Jason Kauranen" userId="e0c3930084765aaa" providerId="LiveId" clId="{98281B08-580D-49CF-8D20-ED428BD1A115}" dt="2025-07-13T00:29:21.307" v="386" actId="115"/>
        <pc:sldMkLst>
          <pc:docMk/>
          <pc:sldMk cId="1545276937" sldId="607"/>
        </pc:sldMkLst>
      </pc:sldChg>
      <pc:sldChg chg="modSp new mod">
        <pc:chgData name="Pastor Jason Kauranen" userId="e0c3930084765aaa" providerId="LiveId" clId="{98281B08-580D-49CF-8D20-ED428BD1A115}" dt="2025-07-13T00:06:11.724" v="108" actId="20577"/>
        <pc:sldMkLst>
          <pc:docMk/>
          <pc:sldMk cId="3626201582" sldId="608"/>
        </pc:sldMkLst>
      </pc:sldChg>
      <pc:sldChg chg="modSp new mod">
        <pc:chgData name="Pastor Jason Kauranen" userId="e0c3930084765aaa" providerId="LiveId" clId="{98281B08-580D-49CF-8D20-ED428BD1A115}" dt="2025-07-13T00:07:25.776" v="124" actId="20577"/>
        <pc:sldMkLst>
          <pc:docMk/>
          <pc:sldMk cId="2425824272" sldId="609"/>
        </pc:sldMkLst>
      </pc:sldChg>
      <pc:sldChg chg="modSp new mod">
        <pc:chgData name="Pastor Jason Kauranen" userId="e0c3930084765aaa" providerId="LiveId" clId="{98281B08-580D-49CF-8D20-ED428BD1A115}" dt="2025-07-13T00:10:10.977" v="132" actId="20577"/>
        <pc:sldMkLst>
          <pc:docMk/>
          <pc:sldMk cId="3363474268" sldId="610"/>
        </pc:sldMkLst>
      </pc:sldChg>
      <pc:sldChg chg="modSp new mod">
        <pc:chgData name="Pastor Jason Kauranen" userId="e0c3930084765aaa" providerId="LiveId" clId="{98281B08-580D-49CF-8D20-ED428BD1A115}" dt="2025-07-13T00:12:13.519" v="135" actId="20577"/>
        <pc:sldMkLst>
          <pc:docMk/>
          <pc:sldMk cId="1415994584" sldId="611"/>
        </pc:sldMkLst>
      </pc:sldChg>
      <pc:sldChg chg="modSp new mod">
        <pc:chgData name="Pastor Jason Kauranen" userId="e0c3930084765aaa" providerId="LiveId" clId="{98281B08-580D-49CF-8D20-ED428BD1A115}" dt="2025-07-13T00:13:15.247" v="143" actId="20577"/>
        <pc:sldMkLst>
          <pc:docMk/>
          <pc:sldMk cId="1500344192" sldId="612"/>
        </pc:sldMkLst>
      </pc:sldChg>
      <pc:sldChg chg="modSp new add del mod">
        <pc:chgData name="Pastor Jason Kauranen" userId="e0c3930084765aaa" providerId="LiveId" clId="{98281B08-580D-49CF-8D20-ED428BD1A115}" dt="2025-07-13T00:21:23.613" v="343" actId="47"/>
        <pc:sldMkLst>
          <pc:docMk/>
          <pc:sldMk cId="2945817675" sldId="613"/>
        </pc:sldMkLst>
      </pc:sldChg>
      <pc:sldChg chg="modSp new mod">
        <pc:chgData name="Pastor Jason Kauranen" userId="e0c3930084765aaa" providerId="LiveId" clId="{98281B08-580D-49CF-8D20-ED428BD1A115}" dt="2025-07-13T00:27:23.273" v="372" actId="20577"/>
        <pc:sldMkLst>
          <pc:docMk/>
          <pc:sldMk cId="530972005" sldId="614"/>
        </pc:sldMkLst>
      </pc:sldChg>
      <pc:sldChg chg="new del">
        <pc:chgData name="Pastor Jason Kauranen" userId="e0c3930084765aaa" providerId="LiveId" clId="{98281B08-580D-49CF-8D20-ED428BD1A115}" dt="2025-07-13T00:21:26.610" v="344" actId="47"/>
        <pc:sldMkLst>
          <pc:docMk/>
          <pc:sldMk cId="3812074672" sldId="614"/>
        </pc:sldMkLst>
      </pc:sldChg>
      <pc:sldChg chg="new del">
        <pc:chgData name="Pastor Jason Kauranen" userId="e0c3930084765aaa" providerId="LiveId" clId="{98281B08-580D-49CF-8D20-ED428BD1A115}" dt="2025-07-13T00:21:28.115" v="345" actId="47"/>
        <pc:sldMkLst>
          <pc:docMk/>
          <pc:sldMk cId="843385877" sldId="615"/>
        </pc:sldMkLst>
      </pc:sldChg>
      <pc:sldChg chg="modSp new mod">
        <pc:chgData name="Pastor Jason Kauranen" userId="e0c3930084765aaa" providerId="LiveId" clId="{98281B08-580D-49CF-8D20-ED428BD1A115}" dt="2025-07-13T00:30:14.766" v="394"/>
        <pc:sldMkLst>
          <pc:docMk/>
          <pc:sldMk cId="2175482140" sldId="615"/>
        </pc:sldMkLst>
      </pc:sldChg>
      <pc:sldChg chg="modSp new mod">
        <pc:chgData name="Pastor Jason Kauranen" userId="e0c3930084765aaa" providerId="LiveId" clId="{98281B08-580D-49CF-8D20-ED428BD1A115}" dt="2025-07-13T00:32:29.791" v="413" actId="115"/>
        <pc:sldMkLst>
          <pc:docMk/>
          <pc:sldMk cId="4005496203" sldId="616"/>
        </pc:sldMkLst>
      </pc:sldChg>
      <pc:sldChg chg="modSp new mod">
        <pc:chgData name="Pastor Jason Kauranen" userId="e0c3930084765aaa" providerId="LiveId" clId="{98281B08-580D-49CF-8D20-ED428BD1A115}" dt="2025-07-13T00:36:57.267" v="422" actId="20577"/>
        <pc:sldMkLst>
          <pc:docMk/>
          <pc:sldMk cId="220022548" sldId="617"/>
        </pc:sldMkLst>
      </pc:sldChg>
      <pc:sldChg chg="modSp new mod">
        <pc:chgData name="Pastor Jason Kauranen" userId="e0c3930084765aaa" providerId="LiveId" clId="{98281B08-580D-49CF-8D20-ED428BD1A115}" dt="2025-07-13T00:53:36.108" v="437" actId="20577"/>
        <pc:sldMkLst>
          <pc:docMk/>
          <pc:sldMk cId="424857420" sldId="618"/>
        </pc:sldMkLst>
      </pc:sldChg>
      <pc:sldChg chg="modSp new mod">
        <pc:chgData name="Pastor Jason Kauranen" userId="e0c3930084765aaa" providerId="LiveId" clId="{98281B08-580D-49CF-8D20-ED428BD1A115}" dt="2025-07-13T00:56:36.135" v="439" actId="255"/>
        <pc:sldMkLst>
          <pc:docMk/>
          <pc:sldMk cId="1598137713" sldId="619"/>
        </pc:sldMkLst>
      </pc:sldChg>
      <pc:sldChg chg="modSp new mod">
        <pc:chgData name="Pastor Jason Kauranen" userId="e0c3930084765aaa" providerId="LiveId" clId="{98281B08-580D-49CF-8D20-ED428BD1A115}" dt="2025-07-13T00:57:56.577" v="444" actId="20577"/>
        <pc:sldMkLst>
          <pc:docMk/>
          <pc:sldMk cId="322265696" sldId="620"/>
        </pc:sldMkLst>
        <pc:spChg chg="mod">
          <ac:chgData name="Pastor Jason Kauranen" userId="e0c3930084765aaa" providerId="LiveId" clId="{98281B08-580D-49CF-8D20-ED428BD1A115}" dt="2025-07-13T00:57:56.577" v="444" actId="20577"/>
          <ac:spMkLst>
            <pc:docMk/>
            <pc:sldMk cId="322265696" sldId="620"/>
            <ac:spMk id="2" creationId="{CF27E9D0-DDDE-317E-3CFB-13FDA7D3BDA5}"/>
          </ac:spMkLst>
        </pc:spChg>
      </pc:sldChg>
      <pc:sldChg chg="modSp new mod">
        <pc:chgData name="Pastor Jason Kauranen" userId="e0c3930084765aaa" providerId="LiveId" clId="{98281B08-580D-49CF-8D20-ED428BD1A115}" dt="2025-07-13T01:05:47.218" v="451"/>
        <pc:sldMkLst>
          <pc:docMk/>
          <pc:sldMk cId="1609491573" sldId="621"/>
        </pc:sldMkLst>
      </pc:sldChg>
      <pc:sldChg chg="modSp new mod">
        <pc:chgData name="Pastor Jason Kauranen" userId="e0c3930084765aaa" providerId="LiveId" clId="{98281B08-580D-49CF-8D20-ED428BD1A115}" dt="2025-07-13T01:23:20.596" v="488" actId="20577"/>
        <pc:sldMkLst>
          <pc:docMk/>
          <pc:sldMk cId="987761439" sldId="622"/>
        </pc:sldMkLst>
        <pc:spChg chg="mod">
          <ac:chgData name="Pastor Jason Kauranen" userId="e0c3930084765aaa" providerId="LiveId" clId="{98281B08-580D-49CF-8D20-ED428BD1A115}" dt="2025-07-13T01:23:20.596" v="488" actId="20577"/>
          <ac:spMkLst>
            <pc:docMk/>
            <pc:sldMk cId="987761439" sldId="622"/>
            <ac:spMk id="2" creationId="{28AD455B-E064-B1E3-3D13-FFC4C10415B5}"/>
          </ac:spMkLst>
        </pc:spChg>
      </pc:sldChg>
      <pc:sldChg chg="modSp new mod">
        <pc:chgData name="Pastor Jason Kauranen" userId="e0c3930084765aaa" providerId="LiveId" clId="{98281B08-580D-49CF-8D20-ED428BD1A115}" dt="2025-07-13T01:09:59.738" v="460" actId="20577"/>
        <pc:sldMkLst>
          <pc:docMk/>
          <pc:sldMk cId="3600697215" sldId="623"/>
        </pc:sldMkLst>
      </pc:sldChg>
      <pc:sldChg chg="modSp new mod">
        <pc:chgData name="Pastor Jason Kauranen" userId="e0c3930084765aaa" providerId="LiveId" clId="{98281B08-580D-49CF-8D20-ED428BD1A115}" dt="2025-07-13T01:11:09.338" v="462"/>
        <pc:sldMkLst>
          <pc:docMk/>
          <pc:sldMk cId="3832267256" sldId="624"/>
        </pc:sldMkLst>
      </pc:sldChg>
      <pc:sldChg chg="modSp new mod">
        <pc:chgData name="Pastor Jason Kauranen" userId="e0c3930084765aaa" providerId="LiveId" clId="{98281B08-580D-49CF-8D20-ED428BD1A115}" dt="2025-07-13T01:11:53.187" v="465" actId="255"/>
        <pc:sldMkLst>
          <pc:docMk/>
          <pc:sldMk cId="3936802731" sldId="625"/>
        </pc:sldMkLst>
      </pc:sldChg>
      <pc:sldChg chg="modSp new mod">
        <pc:chgData name="Pastor Jason Kauranen" userId="e0c3930084765aaa" providerId="LiveId" clId="{98281B08-580D-49CF-8D20-ED428BD1A115}" dt="2025-07-13T01:15:04.494" v="470" actId="20577"/>
        <pc:sldMkLst>
          <pc:docMk/>
          <pc:sldMk cId="1072699791" sldId="626"/>
        </pc:sldMkLst>
      </pc:sldChg>
      <pc:sldChg chg="modSp new mod">
        <pc:chgData name="Pastor Jason Kauranen" userId="e0c3930084765aaa" providerId="LiveId" clId="{98281B08-580D-49CF-8D20-ED428BD1A115}" dt="2025-07-13T01:15:23.802" v="472"/>
        <pc:sldMkLst>
          <pc:docMk/>
          <pc:sldMk cId="3964966119" sldId="627"/>
        </pc:sldMkLst>
      </pc:sldChg>
      <pc:sldChg chg="modSp new mod">
        <pc:chgData name="Pastor Jason Kauranen" userId="e0c3930084765aaa" providerId="LiveId" clId="{98281B08-580D-49CF-8D20-ED428BD1A115}" dt="2025-07-13T02:22:04.566" v="609" actId="20577"/>
        <pc:sldMkLst>
          <pc:docMk/>
          <pc:sldMk cId="3602636526" sldId="628"/>
        </pc:sldMkLst>
        <pc:spChg chg="mod">
          <ac:chgData name="Pastor Jason Kauranen" userId="e0c3930084765aaa" providerId="LiveId" clId="{98281B08-580D-49CF-8D20-ED428BD1A115}" dt="2025-07-13T02:22:04.566" v="609" actId="20577"/>
          <ac:spMkLst>
            <pc:docMk/>
            <pc:sldMk cId="3602636526" sldId="628"/>
            <ac:spMk id="2" creationId="{F0D04ED6-7C10-C6D1-C8AD-B685CFAAD953}"/>
          </ac:spMkLst>
        </pc:spChg>
      </pc:sldChg>
      <pc:sldChg chg="modSp new mod">
        <pc:chgData name="Pastor Jason Kauranen" userId="e0c3930084765aaa" providerId="LiveId" clId="{98281B08-580D-49CF-8D20-ED428BD1A115}" dt="2025-07-13T02:25:01.575" v="613" actId="20577"/>
        <pc:sldMkLst>
          <pc:docMk/>
          <pc:sldMk cId="2529434752" sldId="629"/>
        </pc:sldMkLst>
        <pc:spChg chg="mod">
          <ac:chgData name="Pastor Jason Kauranen" userId="e0c3930084765aaa" providerId="LiveId" clId="{98281B08-580D-49CF-8D20-ED428BD1A115}" dt="2025-07-13T02:25:01.575" v="613" actId="20577"/>
          <ac:spMkLst>
            <pc:docMk/>
            <pc:sldMk cId="2529434752" sldId="629"/>
            <ac:spMk id="2" creationId="{3D5BEBFF-9789-2B92-D3B9-829F78BAE8A9}"/>
          </ac:spMkLst>
        </pc:spChg>
      </pc:sldChg>
      <pc:sldChg chg="modSp new mod">
        <pc:chgData name="Pastor Jason Kauranen" userId="e0c3930084765aaa" providerId="LiveId" clId="{98281B08-580D-49CF-8D20-ED428BD1A115}" dt="2025-07-13T01:53:01.004" v="494"/>
        <pc:sldMkLst>
          <pc:docMk/>
          <pc:sldMk cId="485187753" sldId="630"/>
        </pc:sldMkLst>
        <pc:spChg chg="mod">
          <ac:chgData name="Pastor Jason Kauranen" userId="e0c3930084765aaa" providerId="LiveId" clId="{98281B08-580D-49CF-8D20-ED428BD1A115}" dt="2025-07-13T01:53:01.004" v="494"/>
          <ac:spMkLst>
            <pc:docMk/>
            <pc:sldMk cId="485187753" sldId="630"/>
            <ac:spMk id="2" creationId="{28D893F0-E1F0-AC82-64B8-1339603A7381}"/>
          </ac:spMkLst>
        </pc:spChg>
      </pc:sldChg>
    </pc:docChg>
  </pc:docChgLst>
  <pc:docChgLst>
    <pc:chgData name="Pastor Jason Kauranen" userId="e0c3930084765aaa" providerId="LiveId" clId="{1534D974-2C68-4EC7-B8A6-4B0ECA2FABDE}"/>
    <pc:docChg chg="undo custSel addSld delSld modSld sldOrd">
      <pc:chgData name="Pastor Jason Kauranen" userId="e0c3930084765aaa" providerId="LiveId" clId="{1534D974-2C68-4EC7-B8A6-4B0ECA2FABDE}" dt="2025-05-18T11:57:06.110" v="434" actId="20577"/>
      <pc:docMkLst>
        <pc:docMk/>
      </pc:docMkLst>
      <pc:sldChg chg="modSp mod">
        <pc:chgData name="Pastor Jason Kauranen" userId="e0c3930084765aaa" providerId="LiveId" clId="{1534D974-2C68-4EC7-B8A6-4B0ECA2FABDE}" dt="2025-05-18T11:57:06.110" v="434" actId="20577"/>
        <pc:sldMkLst>
          <pc:docMk/>
          <pc:sldMk cId="3827829371" sldId="307"/>
        </pc:sldMkLst>
        <pc:spChg chg="mod">
          <ac:chgData name="Pastor Jason Kauranen" userId="e0c3930084765aaa" providerId="LiveId" clId="{1534D974-2C68-4EC7-B8A6-4B0ECA2FABDE}" dt="2025-05-18T11:57:06.110" v="434" actId="20577"/>
          <ac:spMkLst>
            <pc:docMk/>
            <pc:sldMk cId="3827829371" sldId="307"/>
            <ac:spMk id="2" creationId="{4D60DAD2-C106-4269-E9BC-01FC495E1322}"/>
          </ac:spMkLst>
        </pc:spChg>
      </pc:sldChg>
      <pc:sldChg chg="modSp del mod">
        <pc:chgData name="Pastor Jason Kauranen" userId="e0c3930084765aaa" providerId="LiveId" clId="{1534D974-2C68-4EC7-B8A6-4B0ECA2FABDE}" dt="2025-05-17T23:17:53.904" v="25" actId="47"/>
        <pc:sldMkLst>
          <pc:docMk/>
          <pc:sldMk cId="3850813708" sldId="467"/>
        </pc:sldMkLst>
      </pc:sldChg>
      <pc:sldChg chg="modSp mod ord">
        <pc:chgData name="Pastor Jason Kauranen" userId="e0c3930084765aaa" providerId="LiveId" clId="{1534D974-2C68-4EC7-B8A6-4B0ECA2FABDE}" dt="2025-05-17T23:15:31.188" v="8" actId="20577"/>
        <pc:sldMkLst>
          <pc:docMk/>
          <pc:sldMk cId="3340278386" sldId="497"/>
        </pc:sldMkLst>
      </pc:sldChg>
      <pc:sldChg chg="modSp mod">
        <pc:chgData name="Pastor Jason Kauranen" userId="e0c3930084765aaa" providerId="LiveId" clId="{1534D974-2C68-4EC7-B8A6-4B0ECA2FABDE}" dt="2025-05-17T23:21:42.206" v="28"/>
        <pc:sldMkLst>
          <pc:docMk/>
          <pc:sldMk cId="1674788390" sldId="507"/>
        </pc:sldMkLst>
      </pc:sldChg>
      <pc:sldChg chg="modSp mod">
        <pc:chgData name="Pastor Jason Kauranen" userId="e0c3930084765aaa" providerId="LiveId" clId="{1534D974-2C68-4EC7-B8A6-4B0ECA2FABDE}" dt="2025-05-17T23:28:05.332" v="96" actId="20577"/>
        <pc:sldMkLst>
          <pc:docMk/>
          <pc:sldMk cId="3967158861" sldId="510"/>
        </pc:sldMkLst>
      </pc:sldChg>
      <pc:sldChg chg="modSp mod">
        <pc:chgData name="Pastor Jason Kauranen" userId="e0c3930084765aaa" providerId="LiveId" clId="{1534D974-2C68-4EC7-B8A6-4B0ECA2FABDE}" dt="2025-05-17T23:34:51.372" v="103" actId="20577"/>
        <pc:sldMkLst>
          <pc:docMk/>
          <pc:sldMk cId="948377831" sldId="511"/>
        </pc:sldMkLst>
      </pc:sldChg>
      <pc:sldChg chg="modSp mod">
        <pc:chgData name="Pastor Jason Kauranen" userId="e0c3930084765aaa" providerId="LiveId" clId="{1534D974-2C68-4EC7-B8A6-4B0ECA2FABDE}" dt="2025-05-17T23:34:03.819" v="98"/>
        <pc:sldMkLst>
          <pc:docMk/>
          <pc:sldMk cId="2932400873" sldId="513"/>
        </pc:sldMkLst>
      </pc:sldChg>
      <pc:sldChg chg="modSp mod">
        <pc:chgData name="Pastor Jason Kauranen" userId="e0c3930084765aaa" providerId="LiveId" clId="{1534D974-2C68-4EC7-B8A6-4B0ECA2FABDE}" dt="2025-05-17T23:36:27.178" v="109" actId="20577"/>
        <pc:sldMkLst>
          <pc:docMk/>
          <pc:sldMk cId="1632099037" sldId="516"/>
        </pc:sldMkLst>
      </pc:sldChg>
      <pc:sldChg chg="modSp mod">
        <pc:chgData name="Pastor Jason Kauranen" userId="e0c3930084765aaa" providerId="LiveId" clId="{1534D974-2C68-4EC7-B8A6-4B0ECA2FABDE}" dt="2025-05-17T23:35:20.915" v="104"/>
        <pc:sldMkLst>
          <pc:docMk/>
          <pc:sldMk cId="429998406" sldId="519"/>
        </pc:sldMkLst>
      </pc:sldChg>
      <pc:sldChg chg="modSp mod">
        <pc:chgData name="Pastor Jason Kauranen" userId="e0c3930084765aaa" providerId="LiveId" clId="{1534D974-2C68-4EC7-B8A6-4B0ECA2FABDE}" dt="2025-05-17T23:34:09.091" v="99" actId="20577"/>
        <pc:sldMkLst>
          <pc:docMk/>
          <pc:sldMk cId="2187435763" sldId="521"/>
        </pc:sldMkLst>
      </pc:sldChg>
      <pc:sldChg chg="modSp mod">
        <pc:chgData name="Pastor Jason Kauranen" userId="e0c3930084765aaa" providerId="LiveId" clId="{1534D974-2C68-4EC7-B8A6-4B0ECA2FABDE}" dt="2025-05-17T23:17:21.068" v="22" actId="20577"/>
        <pc:sldMkLst>
          <pc:docMk/>
          <pc:sldMk cId="14492441" sldId="522"/>
        </pc:sldMkLst>
      </pc:sldChg>
      <pc:sldChg chg="modSp mod ord">
        <pc:chgData name="Pastor Jason Kauranen" userId="e0c3930084765aaa" providerId="LiveId" clId="{1534D974-2C68-4EC7-B8A6-4B0ECA2FABDE}" dt="2025-05-17T23:24:37.457" v="38"/>
        <pc:sldMkLst>
          <pc:docMk/>
          <pc:sldMk cId="742894381" sldId="524"/>
        </pc:sldMkLst>
      </pc:sldChg>
      <pc:sldChg chg="modSp mod">
        <pc:chgData name="Pastor Jason Kauranen" userId="e0c3930084765aaa" providerId="LiveId" clId="{1534D974-2C68-4EC7-B8A6-4B0ECA2FABDE}" dt="2025-05-17T23:37:22.229" v="118" actId="20577"/>
        <pc:sldMkLst>
          <pc:docMk/>
          <pc:sldMk cId="3096816776" sldId="525"/>
        </pc:sldMkLst>
      </pc:sldChg>
      <pc:sldChg chg="modSp mod">
        <pc:chgData name="Pastor Jason Kauranen" userId="e0c3930084765aaa" providerId="LiveId" clId="{1534D974-2C68-4EC7-B8A6-4B0ECA2FABDE}" dt="2025-05-17T23:40:08.575" v="137" actId="115"/>
        <pc:sldMkLst>
          <pc:docMk/>
          <pc:sldMk cId="2724097506" sldId="526"/>
        </pc:sldMkLst>
      </pc:sldChg>
      <pc:sldChg chg="modSp mod">
        <pc:chgData name="Pastor Jason Kauranen" userId="e0c3930084765aaa" providerId="LiveId" clId="{1534D974-2C68-4EC7-B8A6-4B0ECA2FABDE}" dt="2025-05-17T23:42:57.895" v="169" actId="20577"/>
        <pc:sldMkLst>
          <pc:docMk/>
          <pc:sldMk cId="2322641209" sldId="527"/>
        </pc:sldMkLst>
      </pc:sldChg>
      <pc:sldChg chg="modSp del mod">
        <pc:chgData name="Pastor Jason Kauranen" userId="e0c3930084765aaa" providerId="LiveId" clId="{1534D974-2C68-4EC7-B8A6-4B0ECA2FABDE}" dt="2025-05-17T23:46:15.447" v="170" actId="47"/>
        <pc:sldMkLst>
          <pc:docMk/>
          <pc:sldMk cId="2389424308" sldId="528"/>
        </pc:sldMkLst>
      </pc:sldChg>
      <pc:sldChg chg="modSp del mod">
        <pc:chgData name="Pastor Jason Kauranen" userId="e0c3930084765aaa" providerId="LiveId" clId="{1534D974-2C68-4EC7-B8A6-4B0ECA2FABDE}" dt="2025-05-17T23:47:53.122" v="186" actId="47"/>
        <pc:sldMkLst>
          <pc:docMk/>
          <pc:sldMk cId="3331952129" sldId="530"/>
        </pc:sldMkLst>
      </pc:sldChg>
      <pc:sldChg chg="modSp mod ord">
        <pc:chgData name="Pastor Jason Kauranen" userId="e0c3930084765aaa" providerId="LiveId" clId="{1534D974-2C68-4EC7-B8A6-4B0ECA2FABDE}" dt="2025-05-17T23:47:46.066" v="185"/>
        <pc:sldMkLst>
          <pc:docMk/>
          <pc:sldMk cId="1120966295" sldId="531"/>
        </pc:sldMkLst>
      </pc:sldChg>
      <pc:sldChg chg="modSp mod">
        <pc:chgData name="Pastor Jason Kauranen" userId="e0c3930084765aaa" providerId="LiveId" clId="{1534D974-2C68-4EC7-B8A6-4B0ECA2FABDE}" dt="2025-05-17T23:48:11.866" v="188"/>
        <pc:sldMkLst>
          <pc:docMk/>
          <pc:sldMk cId="460223639" sldId="533"/>
        </pc:sldMkLst>
      </pc:sldChg>
      <pc:sldChg chg="modSp del mod">
        <pc:chgData name="Pastor Jason Kauranen" userId="e0c3930084765aaa" providerId="LiveId" clId="{1534D974-2C68-4EC7-B8A6-4B0ECA2FABDE}" dt="2025-05-17T23:17:55.565" v="26" actId="47"/>
        <pc:sldMkLst>
          <pc:docMk/>
          <pc:sldMk cId="4012010275" sldId="536"/>
        </pc:sldMkLst>
      </pc:sldChg>
      <pc:sldChg chg="modSp mod ord">
        <pc:chgData name="Pastor Jason Kauranen" userId="e0c3930084765aaa" providerId="LiveId" clId="{1534D974-2C68-4EC7-B8A6-4B0ECA2FABDE}" dt="2025-05-18T10:49:07.268" v="433" actId="20577"/>
        <pc:sldMkLst>
          <pc:docMk/>
          <pc:sldMk cId="2052473728" sldId="538"/>
        </pc:sldMkLst>
        <pc:spChg chg="mod">
          <ac:chgData name="Pastor Jason Kauranen" userId="e0c3930084765aaa" providerId="LiveId" clId="{1534D974-2C68-4EC7-B8A6-4B0ECA2FABDE}" dt="2025-05-18T10:49:07.268" v="433" actId="20577"/>
          <ac:spMkLst>
            <pc:docMk/>
            <pc:sldMk cId="2052473728" sldId="538"/>
            <ac:spMk id="2" creationId="{E5AE09E0-FD93-EBCA-7B93-02DD5E9DBDEC}"/>
          </ac:spMkLst>
        </pc:spChg>
      </pc:sldChg>
      <pc:sldChg chg="modSp mod">
        <pc:chgData name="Pastor Jason Kauranen" userId="e0c3930084765aaa" providerId="LiveId" clId="{1534D974-2C68-4EC7-B8A6-4B0ECA2FABDE}" dt="2025-05-18T00:01:48.418" v="295" actId="20577"/>
        <pc:sldMkLst>
          <pc:docMk/>
          <pc:sldMk cId="3511891774" sldId="539"/>
        </pc:sldMkLst>
      </pc:sldChg>
      <pc:sldChg chg="modSp mod">
        <pc:chgData name="Pastor Jason Kauranen" userId="e0c3930084765aaa" providerId="LiveId" clId="{1534D974-2C68-4EC7-B8A6-4B0ECA2FABDE}" dt="2025-05-18T00:04:49.849" v="302" actId="20577"/>
        <pc:sldMkLst>
          <pc:docMk/>
          <pc:sldMk cId="466848402" sldId="542"/>
        </pc:sldMkLst>
      </pc:sldChg>
      <pc:sldChg chg="modSp mod">
        <pc:chgData name="Pastor Jason Kauranen" userId="e0c3930084765aaa" providerId="LiveId" clId="{1534D974-2C68-4EC7-B8A6-4B0ECA2FABDE}" dt="2025-05-18T00:05:50.439" v="304" actId="20577"/>
        <pc:sldMkLst>
          <pc:docMk/>
          <pc:sldMk cId="725737152" sldId="543"/>
        </pc:sldMkLst>
      </pc:sldChg>
      <pc:sldChg chg="modSp del mod">
        <pc:chgData name="Pastor Jason Kauranen" userId="e0c3930084765aaa" providerId="LiveId" clId="{1534D974-2C68-4EC7-B8A6-4B0ECA2FABDE}" dt="2025-05-17T23:47:55.291" v="187" actId="47"/>
        <pc:sldMkLst>
          <pc:docMk/>
          <pc:sldMk cId="584828266" sldId="544"/>
        </pc:sldMkLst>
      </pc:sldChg>
      <pc:sldChg chg="modSp mod">
        <pc:chgData name="Pastor Jason Kauranen" userId="e0c3930084765aaa" providerId="LiveId" clId="{1534D974-2C68-4EC7-B8A6-4B0ECA2FABDE}" dt="2025-05-17T23:51:23.991" v="284" actId="20577"/>
        <pc:sldMkLst>
          <pc:docMk/>
          <pc:sldMk cId="4255878791" sldId="545"/>
        </pc:sldMkLst>
      </pc:sldChg>
      <pc:sldChg chg="modSp mod">
        <pc:chgData name="Pastor Jason Kauranen" userId="e0c3930084765aaa" providerId="LiveId" clId="{1534D974-2C68-4EC7-B8A6-4B0ECA2FABDE}" dt="2025-05-18T00:02:18.934" v="297" actId="20577"/>
        <pc:sldMkLst>
          <pc:docMk/>
          <pc:sldMk cId="4283910454" sldId="546"/>
        </pc:sldMkLst>
      </pc:sldChg>
      <pc:sldChg chg="modSp mod">
        <pc:chgData name="Pastor Jason Kauranen" userId="e0c3930084765aaa" providerId="LiveId" clId="{1534D974-2C68-4EC7-B8A6-4B0ECA2FABDE}" dt="2025-05-18T00:14:56.138" v="318" actId="20577"/>
        <pc:sldMkLst>
          <pc:docMk/>
          <pc:sldMk cId="2270370628" sldId="547"/>
        </pc:sldMkLst>
      </pc:sldChg>
      <pc:sldChg chg="modSp mod">
        <pc:chgData name="Pastor Jason Kauranen" userId="e0c3930084765aaa" providerId="LiveId" clId="{1534D974-2C68-4EC7-B8A6-4B0ECA2FABDE}" dt="2025-05-18T00:14:09.284" v="312" actId="20577"/>
        <pc:sldMkLst>
          <pc:docMk/>
          <pc:sldMk cId="3692166261" sldId="548"/>
        </pc:sldMkLst>
      </pc:sldChg>
      <pc:sldChg chg="modSp del mod">
        <pc:chgData name="Pastor Jason Kauranen" userId="e0c3930084765aaa" providerId="LiveId" clId="{1534D974-2C68-4EC7-B8A6-4B0ECA2FABDE}" dt="2025-05-18T00:14:39.593" v="315" actId="47"/>
        <pc:sldMkLst>
          <pc:docMk/>
          <pc:sldMk cId="748670826" sldId="549"/>
        </pc:sldMkLst>
      </pc:sldChg>
      <pc:sldChg chg="modSp mod">
        <pc:chgData name="Pastor Jason Kauranen" userId="e0c3930084765aaa" providerId="LiveId" clId="{1534D974-2C68-4EC7-B8A6-4B0ECA2FABDE}" dt="2025-05-18T00:16:56.289" v="322" actId="20577"/>
        <pc:sldMkLst>
          <pc:docMk/>
          <pc:sldMk cId="2406253680" sldId="550"/>
        </pc:sldMkLst>
      </pc:sldChg>
      <pc:sldChg chg="modSp new mod">
        <pc:chgData name="Pastor Jason Kauranen" userId="e0c3930084765aaa" providerId="LiveId" clId="{1534D974-2C68-4EC7-B8A6-4B0ECA2FABDE}" dt="2025-05-18T00:14:47.733" v="317"/>
        <pc:sldMkLst>
          <pc:docMk/>
          <pc:sldMk cId="2772806144" sldId="561"/>
        </pc:sldMkLst>
      </pc:sldChg>
      <pc:sldChg chg="modSp new mod">
        <pc:chgData name="Pastor Jason Kauranen" userId="e0c3930084765aaa" providerId="LiveId" clId="{1534D974-2C68-4EC7-B8A6-4B0ECA2FABDE}" dt="2025-05-18T00:19:04.911" v="331" actId="20577"/>
        <pc:sldMkLst>
          <pc:docMk/>
          <pc:sldMk cId="743533030" sldId="562"/>
        </pc:sldMkLst>
      </pc:sldChg>
      <pc:sldChg chg="modSp new mod">
        <pc:chgData name="Pastor Jason Kauranen" userId="e0c3930084765aaa" providerId="LiveId" clId="{1534D974-2C68-4EC7-B8A6-4B0ECA2FABDE}" dt="2025-05-18T00:20:23.761" v="343" actId="20577"/>
        <pc:sldMkLst>
          <pc:docMk/>
          <pc:sldMk cId="3570121530" sldId="563"/>
        </pc:sldMkLst>
      </pc:sldChg>
      <pc:sldChg chg="modSp new mod">
        <pc:chgData name="Pastor Jason Kauranen" userId="e0c3930084765aaa" providerId="LiveId" clId="{1534D974-2C68-4EC7-B8A6-4B0ECA2FABDE}" dt="2025-05-18T00:21:15.876" v="348" actId="115"/>
        <pc:sldMkLst>
          <pc:docMk/>
          <pc:sldMk cId="3722036358" sldId="564"/>
        </pc:sldMkLst>
      </pc:sldChg>
      <pc:sldChg chg="modSp new mod">
        <pc:chgData name="Pastor Jason Kauranen" userId="e0c3930084765aaa" providerId="LiveId" clId="{1534D974-2C68-4EC7-B8A6-4B0ECA2FABDE}" dt="2025-05-18T00:30:46.192" v="352" actId="20577"/>
        <pc:sldMkLst>
          <pc:docMk/>
          <pc:sldMk cId="1211952899" sldId="565"/>
        </pc:sldMkLst>
      </pc:sldChg>
      <pc:sldChg chg="modSp new mod">
        <pc:chgData name="Pastor Jason Kauranen" userId="e0c3930084765aaa" providerId="LiveId" clId="{1534D974-2C68-4EC7-B8A6-4B0ECA2FABDE}" dt="2025-05-18T00:33:17.100" v="362" actId="115"/>
        <pc:sldMkLst>
          <pc:docMk/>
          <pc:sldMk cId="244531356" sldId="566"/>
        </pc:sldMkLst>
      </pc:sldChg>
      <pc:sldChg chg="modSp new mod">
        <pc:chgData name="Pastor Jason Kauranen" userId="e0c3930084765aaa" providerId="LiveId" clId="{1534D974-2C68-4EC7-B8A6-4B0ECA2FABDE}" dt="2025-05-18T00:41:08.348" v="366"/>
        <pc:sldMkLst>
          <pc:docMk/>
          <pc:sldMk cId="260508229" sldId="567"/>
        </pc:sldMkLst>
      </pc:sldChg>
      <pc:sldChg chg="modSp new mod">
        <pc:chgData name="Pastor Jason Kauranen" userId="e0c3930084765aaa" providerId="LiveId" clId="{1534D974-2C68-4EC7-B8A6-4B0ECA2FABDE}" dt="2025-05-18T00:41:56.228" v="368" actId="255"/>
        <pc:sldMkLst>
          <pc:docMk/>
          <pc:sldMk cId="3880992388" sldId="568"/>
        </pc:sldMkLst>
      </pc:sldChg>
      <pc:sldChg chg="modSp new mod">
        <pc:chgData name="Pastor Jason Kauranen" userId="e0c3930084765aaa" providerId="LiveId" clId="{1534D974-2C68-4EC7-B8A6-4B0ECA2FABDE}" dt="2025-05-18T00:50:55.896" v="371"/>
        <pc:sldMkLst>
          <pc:docMk/>
          <pc:sldMk cId="2059915836" sldId="569"/>
        </pc:sldMkLst>
      </pc:sldChg>
      <pc:sldChg chg="modSp new mod">
        <pc:chgData name="Pastor Jason Kauranen" userId="e0c3930084765aaa" providerId="LiveId" clId="{1534D974-2C68-4EC7-B8A6-4B0ECA2FABDE}" dt="2025-05-18T00:52:16.150" v="381" actId="20577"/>
        <pc:sldMkLst>
          <pc:docMk/>
          <pc:sldMk cId="4133934311" sldId="570"/>
        </pc:sldMkLst>
      </pc:sldChg>
      <pc:sldChg chg="modSp new mod">
        <pc:chgData name="Pastor Jason Kauranen" userId="e0c3930084765aaa" providerId="LiveId" clId="{1534D974-2C68-4EC7-B8A6-4B0ECA2FABDE}" dt="2025-05-18T00:53:02.540" v="387" actId="20577"/>
        <pc:sldMkLst>
          <pc:docMk/>
          <pc:sldMk cId="3293385578" sldId="571"/>
        </pc:sldMkLst>
      </pc:sldChg>
      <pc:sldChg chg="new">
        <pc:chgData name="Pastor Jason Kauranen" userId="e0c3930084765aaa" providerId="LiveId" clId="{1534D974-2C68-4EC7-B8A6-4B0ECA2FABDE}" dt="2025-05-18T00:51:25.985" v="374" actId="680"/>
        <pc:sldMkLst>
          <pc:docMk/>
          <pc:sldMk cId="2707236730" sldId="5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F16BAC95-B84B-345F-6A1C-784E945A227A}"/>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0" name="Rectangle 2">
            <a:extLst>
              <a:ext uri="{FF2B5EF4-FFF2-40B4-BE49-F238E27FC236}">
                <a16:creationId xmlns:a16="http://schemas.microsoft.com/office/drawing/2014/main" id="{25161C66-55B7-285B-0F96-A2364DA63C9B}"/>
              </a:ext>
            </a:extLst>
          </p:cNvPr>
          <p:cNvSpPr>
            <a:spLocks noGrp="1" noRot="1" noChangeAspect="1" noChangeArrowheads="1"/>
          </p:cNvSpPr>
          <p:nvPr>
            <p:ph type="sldImg"/>
          </p:nvPr>
        </p:nvSpPr>
        <p:spPr bwMode="auto">
          <a:xfrm>
            <a:off x="-15036800" y="-12385675"/>
            <a:ext cx="17483138" cy="131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1" name="Rectangle 3">
            <a:extLst>
              <a:ext uri="{FF2B5EF4-FFF2-40B4-BE49-F238E27FC236}">
                <a16:creationId xmlns:a16="http://schemas.microsoft.com/office/drawing/2014/main" id="{9DA62E6D-D96E-D3F0-256C-B1C03E4F3968}"/>
              </a:ext>
            </a:extLst>
          </p:cNvPr>
          <p:cNvSpPr>
            <a:spLocks noGrp="1" noChangeArrowheads="1"/>
          </p:cNvSpPr>
          <p:nvPr>
            <p:ph type="body"/>
          </p:nvPr>
        </p:nvSpPr>
        <p:spPr bwMode="auto">
          <a:xfrm>
            <a:off x="731838" y="4560888"/>
            <a:ext cx="5848350"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699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57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B4A-ABF4-1FF4-7722-13852AFD65A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532DA2-1872-8EBC-0803-B004929C15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EF434-B698-17A8-4FD5-9AAFB554288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DF8027-3528-AE26-4785-AD3C638BCB85}"/>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411E7A-876C-BFC7-DDE6-E9002A18BAC6}"/>
              </a:ext>
            </a:extLst>
          </p:cNvPr>
          <p:cNvSpPr>
            <a:spLocks noGrp="1"/>
          </p:cNvSpPr>
          <p:nvPr>
            <p:ph type="sldNum" idx="12"/>
          </p:nvPr>
        </p:nvSpPr>
        <p:spPr/>
        <p:txBody>
          <a:bodyPr/>
          <a:lstStyle>
            <a:lvl1pPr>
              <a:defRPr/>
            </a:lvl1pPr>
          </a:lstStyle>
          <a:p>
            <a:fld id="{CCBF6B65-ADE4-6547-A73D-B67BDC54817B}" type="slidenum">
              <a:rPr lang="en-US" altLang="en-US"/>
              <a:pPr/>
              <a:t>‹#›</a:t>
            </a:fld>
            <a:endParaRPr lang="en-US" altLang="en-US"/>
          </a:p>
        </p:txBody>
      </p:sp>
    </p:spTree>
    <p:extLst>
      <p:ext uri="{BB962C8B-B14F-4D97-AF65-F5344CB8AC3E}">
        <p14:creationId xmlns:p14="http://schemas.microsoft.com/office/powerpoint/2010/main" val="39161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38A3-5DBF-069D-66D0-F9CF88CBE8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F31BB-2E0C-405D-116D-E6F0AC9A4F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9E2A-8861-20CE-F7A5-38414857FE1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D8E3F-AE28-1299-0690-1AF5444CAB8B}"/>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9AFCA2-4BAA-C88C-D282-5408AB55A76D}"/>
              </a:ext>
            </a:extLst>
          </p:cNvPr>
          <p:cNvSpPr>
            <a:spLocks noGrp="1"/>
          </p:cNvSpPr>
          <p:nvPr>
            <p:ph type="sldNum" idx="12"/>
          </p:nvPr>
        </p:nvSpPr>
        <p:spPr/>
        <p:txBody>
          <a:bodyPr/>
          <a:lstStyle>
            <a:lvl1pPr>
              <a:defRPr/>
            </a:lvl1pPr>
          </a:lstStyle>
          <a:p>
            <a:fld id="{144863B8-F223-344E-8A34-68FB5482EE2E}" type="slidenum">
              <a:rPr lang="en-US" altLang="en-US"/>
              <a:pPr/>
              <a:t>‹#›</a:t>
            </a:fld>
            <a:endParaRPr lang="en-US" altLang="en-US"/>
          </a:p>
        </p:txBody>
      </p:sp>
    </p:spTree>
    <p:extLst>
      <p:ext uri="{BB962C8B-B14F-4D97-AF65-F5344CB8AC3E}">
        <p14:creationId xmlns:p14="http://schemas.microsoft.com/office/powerpoint/2010/main" val="6029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730005-7367-37D0-9F3C-F1F44310BAE5}"/>
              </a:ext>
            </a:extLst>
          </p:cNvPr>
          <p:cNvSpPr>
            <a:spLocks noGrp="1"/>
          </p:cNvSpPr>
          <p:nvPr>
            <p:ph type="title" orient="vert"/>
          </p:nvPr>
        </p:nvSpPr>
        <p:spPr>
          <a:xfrm>
            <a:off x="6704013" y="365125"/>
            <a:ext cx="2132012" cy="57277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ECD4A-5AC3-63A9-D048-CE11D9DFAF53}"/>
              </a:ext>
            </a:extLst>
          </p:cNvPr>
          <p:cNvSpPr>
            <a:spLocks noGrp="1"/>
          </p:cNvSpPr>
          <p:nvPr>
            <p:ph type="body" orient="vert" idx="1"/>
          </p:nvPr>
        </p:nvSpPr>
        <p:spPr>
          <a:xfrm>
            <a:off x="304800" y="365125"/>
            <a:ext cx="6246813"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8F87-755E-3FA0-40B3-4D69EA6378A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6C98C38-E8CF-891C-08D0-04B87E58861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C4E62-D6D3-9B87-DBE0-AAD8A9B44E88}"/>
              </a:ext>
            </a:extLst>
          </p:cNvPr>
          <p:cNvSpPr>
            <a:spLocks noGrp="1"/>
          </p:cNvSpPr>
          <p:nvPr>
            <p:ph type="sldNum" idx="12"/>
          </p:nvPr>
        </p:nvSpPr>
        <p:spPr/>
        <p:txBody>
          <a:bodyPr/>
          <a:lstStyle>
            <a:lvl1pPr>
              <a:defRPr/>
            </a:lvl1pPr>
          </a:lstStyle>
          <a:p>
            <a:fld id="{3D93705E-906E-524E-9BE3-ECA370D17F59}" type="slidenum">
              <a:rPr lang="en-US" altLang="en-US"/>
              <a:pPr/>
              <a:t>‹#›</a:t>
            </a:fld>
            <a:endParaRPr lang="en-US" altLang="en-US"/>
          </a:p>
        </p:txBody>
      </p:sp>
    </p:spTree>
    <p:extLst>
      <p:ext uri="{BB962C8B-B14F-4D97-AF65-F5344CB8AC3E}">
        <p14:creationId xmlns:p14="http://schemas.microsoft.com/office/powerpoint/2010/main" val="470236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874F-8687-6E29-F105-9E6E873DA3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9CE53-5578-EF70-A228-12F99EE9B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09F47-73A2-43A2-7575-B01A3212510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724822E-323E-1451-ACA7-4E055A3BA2E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B4DDA-D724-7000-58C3-04A2D086BAF4}"/>
              </a:ext>
            </a:extLst>
          </p:cNvPr>
          <p:cNvSpPr>
            <a:spLocks noGrp="1"/>
          </p:cNvSpPr>
          <p:nvPr>
            <p:ph type="sldNum" idx="12"/>
          </p:nvPr>
        </p:nvSpPr>
        <p:spPr/>
        <p:txBody>
          <a:bodyPr/>
          <a:lstStyle>
            <a:lvl1pPr>
              <a:defRPr/>
            </a:lvl1pPr>
          </a:lstStyle>
          <a:p>
            <a:fld id="{ED0CD709-E833-BE40-9797-1F350800B7AD}" type="slidenum">
              <a:rPr lang="en-US" altLang="en-US"/>
              <a:pPr/>
              <a:t>‹#›</a:t>
            </a:fld>
            <a:endParaRPr lang="en-US" altLang="en-US"/>
          </a:p>
        </p:txBody>
      </p:sp>
    </p:spTree>
    <p:extLst>
      <p:ext uri="{BB962C8B-B14F-4D97-AF65-F5344CB8AC3E}">
        <p14:creationId xmlns:p14="http://schemas.microsoft.com/office/powerpoint/2010/main" val="1050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0CF1-520C-E6D0-81E1-0368EF9073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8C068D-4B12-3D11-C32D-C3B781AC51C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831D8D-37E5-7566-BD01-68BCB8C4FCB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6C098C-1E9E-0CA3-5CC6-E5EBF1DD195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B086F3F-95B4-ADA2-E00B-6CB7B41F0A31}"/>
              </a:ext>
            </a:extLst>
          </p:cNvPr>
          <p:cNvSpPr>
            <a:spLocks noGrp="1"/>
          </p:cNvSpPr>
          <p:nvPr>
            <p:ph type="sldNum" idx="12"/>
          </p:nvPr>
        </p:nvSpPr>
        <p:spPr/>
        <p:txBody>
          <a:bodyPr/>
          <a:lstStyle>
            <a:lvl1pPr>
              <a:defRPr/>
            </a:lvl1pPr>
          </a:lstStyle>
          <a:p>
            <a:fld id="{CCC1DB52-75B2-1E46-A0CF-DA395A16FCA3}" type="slidenum">
              <a:rPr lang="en-US" altLang="en-US"/>
              <a:pPr/>
              <a:t>‹#›</a:t>
            </a:fld>
            <a:endParaRPr lang="en-US" altLang="en-US"/>
          </a:p>
        </p:txBody>
      </p:sp>
    </p:spTree>
    <p:extLst>
      <p:ext uri="{BB962C8B-B14F-4D97-AF65-F5344CB8AC3E}">
        <p14:creationId xmlns:p14="http://schemas.microsoft.com/office/powerpoint/2010/main" val="206582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CC21E-849D-0BC7-0663-43674167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F9568-B20D-4773-DB67-2A23B7C249FC}"/>
              </a:ext>
            </a:extLst>
          </p:cNvPr>
          <p:cNvSpPr>
            <a:spLocks noGrp="1"/>
          </p:cNvSpPr>
          <p:nvPr>
            <p:ph sz="half" idx="1"/>
          </p:nvPr>
        </p:nvSpPr>
        <p:spPr>
          <a:xfrm>
            <a:off x="685800" y="1981200"/>
            <a:ext cx="3808413"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7F107-4422-C95F-00E7-B84B356DB264}"/>
              </a:ext>
            </a:extLst>
          </p:cNvPr>
          <p:cNvSpPr>
            <a:spLocks noGrp="1"/>
          </p:cNvSpPr>
          <p:nvPr>
            <p:ph sz="half" idx="2"/>
          </p:nvPr>
        </p:nvSpPr>
        <p:spPr>
          <a:xfrm>
            <a:off x="4646613" y="1981200"/>
            <a:ext cx="3808412"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9E4B4-C4BE-910C-3E99-7BA15E3D421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ACCD3C7-9D60-F608-1221-1FDBF5FDF2E8}"/>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9E0C7C-887A-8AA7-07A6-08F4AD85C9D1}"/>
              </a:ext>
            </a:extLst>
          </p:cNvPr>
          <p:cNvSpPr>
            <a:spLocks noGrp="1"/>
          </p:cNvSpPr>
          <p:nvPr>
            <p:ph type="sldNum" idx="12"/>
          </p:nvPr>
        </p:nvSpPr>
        <p:spPr/>
        <p:txBody>
          <a:bodyPr/>
          <a:lstStyle>
            <a:lvl1pPr>
              <a:defRPr/>
            </a:lvl1pPr>
          </a:lstStyle>
          <a:p>
            <a:fld id="{ADFE0D33-3400-0F4F-A39F-7D620A5A9A67}" type="slidenum">
              <a:rPr lang="en-US" altLang="en-US"/>
              <a:pPr/>
              <a:t>‹#›</a:t>
            </a:fld>
            <a:endParaRPr lang="en-US" altLang="en-US"/>
          </a:p>
        </p:txBody>
      </p:sp>
    </p:spTree>
    <p:extLst>
      <p:ext uri="{BB962C8B-B14F-4D97-AF65-F5344CB8AC3E}">
        <p14:creationId xmlns:p14="http://schemas.microsoft.com/office/powerpoint/2010/main" val="9542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6A82-2621-F5AF-016F-F0F3AD2E6D1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F7A3D-4F44-77F2-A261-2CBBE0C02E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35B0E4-0121-5395-2C51-0B5B5236D7E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1487E-BD70-F958-C88F-038EC0EA6E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C0E0D9-7451-79A3-06D3-33F9E0A322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DF020-9841-DEF1-D912-C03B516CDBFE}"/>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9E7200A-D3AB-806D-F1EF-001292F73AAA}"/>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7E8E9E-BEF9-1E24-8FE9-F7A9C0EB0BA7}"/>
              </a:ext>
            </a:extLst>
          </p:cNvPr>
          <p:cNvSpPr>
            <a:spLocks noGrp="1"/>
          </p:cNvSpPr>
          <p:nvPr>
            <p:ph type="sldNum" idx="12"/>
          </p:nvPr>
        </p:nvSpPr>
        <p:spPr/>
        <p:txBody>
          <a:bodyPr/>
          <a:lstStyle>
            <a:lvl1pPr>
              <a:defRPr/>
            </a:lvl1pPr>
          </a:lstStyle>
          <a:p>
            <a:fld id="{C5480464-4176-E24C-B0B0-451B6D819C45}" type="slidenum">
              <a:rPr lang="en-US" altLang="en-US"/>
              <a:pPr/>
              <a:t>‹#›</a:t>
            </a:fld>
            <a:endParaRPr lang="en-US" altLang="en-US"/>
          </a:p>
        </p:txBody>
      </p:sp>
    </p:spTree>
    <p:extLst>
      <p:ext uri="{BB962C8B-B14F-4D97-AF65-F5344CB8AC3E}">
        <p14:creationId xmlns:p14="http://schemas.microsoft.com/office/powerpoint/2010/main" val="74055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2EE3-6667-BDF9-2007-0722BC93B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9C14E9-FF26-4E8F-F7F9-CB0EFB7E1F9E}"/>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EB6DCC8-0324-64C3-54F0-C2A465C1B010}"/>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07ECA1-00F1-79D1-81C1-202529A816E0}"/>
              </a:ext>
            </a:extLst>
          </p:cNvPr>
          <p:cNvSpPr>
            <a:spLocks noGrp="1"/>
          </p:cNvSpPr>
          <p:nvPr>
            <p:ph type="sldNum" idx="12"/>
          </p:nvPr>
        </p:nvSpPr>
        <p:spPr/>
        <p:txBody>
          <a:bodyPr/>
          <a:lstStyle>
            <a:lvl1pPr>
              <a:defRPr/>
            </a:lvl1pPr>
          </a:lstStyle>
          <a:p>
            <a:fld id="{CB9F3B71-CBFF-BB42-9D8C-B824115CC744}" type="slidenum">
              <a:rPr lang="en-US" altLang="en-US"/>
              <a:pPr/>
              <a:t>‹#›</a:t>
            </a:fld>
            <a:endParaRPr lang="en-US" altLang="en-US"/>
          </a:p>
        </p:txBody>
      </p:sp>
    </p:spTree>
    <p:extLst>
      <p:ext uri="{BB962C8B-B14F-4D97-AF65-F5344CB8AC3E}">
        <p14:creationId xmlns:p14="http://schemas.microsoft.com/office/powerpoint/2010/main" val="421176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0167DC-6B56-E105-DF6D-DC0DFBB3262B}"/>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DD02A9F-8E9D-1A27-D155-F8E0648C82D9}"/>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53A534-C3C2-AEEB-7BD2-5D6BFE448010}"/>
              </a:ext>
            </a:extLst>
          </p:cNvPr>
          <p:cNvSpPr>
            <a:spLocks noGrp="1"/>
          </p:cNvSpPr>
          <p:nvPr>
            <p:ph type="sldNum" idx="12"/>
          </p:nvPr>
        </p:nvSpPr>
        <p:spPr/>
        <p:txBody>
          <a:bodyPr/>
          <a:lstStyle>
            <a:lvl1pPr>
              <a:defRPr/>
            </a:lvl1pPr>
          </a:lstStyle>
          <a:p>
            <a:fld id="{273AD524-39E2-7C4C-8E57-FCFB6E833CC3}" type="slidenum">
              <a:rPr lang="en-US" altLang="en-US"/>
              <a:pPr/>
              <a:t>‹#›</a:t>
            </a:fld>
            <a:endParaRPr lang="en-US" altLang="en-US"/>
          </a:p>
        </p:txBody>
      </p:sp>
    </p:spTree>
    <p:extLst>
      <p:ext uri="{BB962C8B-B14F-4D97-AF65-F5344CB8AC3E}">
        <p14:creationId xmlns:p14="http://schemas.microsoft.com/office/powerpoint/2010/main" val="99264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1C5A0-ACB2-CEA5-55D7-7DC946BC9B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BBEE9-3246-31F8-0D34-739A200C36C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38631C-242D-9D59-8AA8-D04D0C024F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EE2BE-313A-517E-F432-C6410364F19F}"/>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92963A-E0A6-1F17-B0A1-EE0CC461A8B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41898CA-E052-9A2C-E429-4476B54C7D13}"/>
              </a:ext>
            </a:extLst>
          </p:cNvPr>
          <p:cNvSpPr>
            <a:spLocks noGrp="1"/>
          </p:cNvSpPr>
          <p:nvPr>
            <p:ph type="sldNum" idx="12"/>
          </p:nvPr>
        </p:nvSpPr>
        <p:spPr/>
        <p:txBody>
          <a:bodyPr/>
          <a:lstStyle>
            <a:lvl1pPr>
              <a:defRPr/>
            </a:lvl1pPr>
          </a:lstStyle>
          <a:p>
            <a:fld id="{3212731C-9C25-6B4C-9B67-D0DA77D45207}" type="slidenum">
              <a:rPr lang="en-US" altLang="en-US"/>
              <a:pPr/>
              <a:t>‹#›</a:t>
            </a:fld>
            <a:endParaRPr lang="en-US" altLang="en-US"/>
          </a:p>
        </p:txBody>
      </p:sp>
    </p:spTree>
    <p:extLst>
      <p:ext uri="{BB962C8B-B14F-4D97-AF65-F5344CB8AC3E}">
        <p14:creationId xmlns:p14="http://schemas.microsoft.com/office/powerpoint/2010/main" val="320050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00CB-8B19-4B12-4515-9B1BFA7043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42E53-F8A8-69F1-0512-9148B9A71DC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9275F-34A3-80C6-ABA1-787213EAC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3C144-011D-BAAF-7D78-3D4077699D4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A6ACD27-F177-D196-1665-84DB07C03311}"/>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B0C3397-B7CB-BE87-916D-48752509E463}"/>
              </a:ext>
            </a:extLst>
          </p:cNvPr>
          <p:cNvSpPr>
            <a:spLocks noGrp="1"/>
          </p:cNvSpPr>
          <p:nvPr>
            <p:ph type="sldNum" idx="12"/>
          </p:nvPr>
        </p:nvSpPr>
        <p:spPr/>
        <p:txBody>
          <a:bodyPr/>
          <a:lstStyle>
            <a:lvl1pPr>
              <a:defRPr/>
            </a:lvl1pPr>
          </a:lstStyle>
          <a:p>
            <a:fld id="{3888353E-C78D-224E-80CA-AA4294540697}" type="slidenum">
              <a:rPr lang="en-US" altLang="en-US"/>
              <a:pPr/>
              <a:t>‹#›</a:t>
            </a:fld>
            <a:endParaRPr lang="en-US" altLang="en-US"/>
          </a:p>
        </p:txBody>
      </p:sp>
    </p:spTree>
    <p:extLst>
      <p:ext uri="{BB962C8B-B14F-4D97-AF65-F5344CB8AC3E}">
        <p14:creationId xmlns:p14="http://schemas.microsoft.com/office/powerpoint/2010/main" val="28039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EB614B15-28D6-8D6B-50CF-F517E763422F}"/>
              </a:ext>
            </a:extLst>
          </p:cNvPr>
          <p:cNvSpPr>
            <a:spLocks noGrp="1" noChangeArrowheads="1"/>
          </p:cNvSpPr>
          <p:nvPr>
            <p:ph type="title"/>
          </p:nvPr>
        </p:nvSpPr>
        <p:spPr bwMode="auto">
          <a:xfrm>
            <a:off x="304800" y="365125"/>
            <a:ext cx="8531225"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81ED6D5A-9382-1A85-BA2A-F8EE6D42CC02}"/>
              </a:ext>
            </a:extLst>
          </p:cNvPr>
          <p:cNvSpPr>
            <a:spLocks noGrp="1" noChangeArrowheads="1"/>
          </p:cNvSpPr>
          <p:nvPr>
            <p:ph type="body" idx="1"/>
          </p:nvPr>
        </p:nvSpPr>
        <p:spPr bwMode="auto">
          <a:xfrm>
            <a:off x="685800" y="1981200"/>
            <a:ext cx="7769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FF546DDA-52EE-56E3-5FF6-BA857B23C994}"/>
              </a:ext>
            </a:extLst>
          </p:cNvPr>
          <p:cNvSpPr>
            <a:spLocks noGrp="1" noChangeArrowheads="1"/>
          </p:cNvSpPr>
          <p:nvPr>
            <p:ph type="dt"/>
          </p:nvPr>
        </p:nvSpPr>
        <p:spPr bwMode="auto">
          <a:xfrm>
            <a:off x="6858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8" name="Rectangle 4">
            <a:extLst>
              <a:ext uri="{FF2B5EF4-FFF2-40B4-BE49-F238E27FC236}">
                <a16:creationId xmlns:a16="http://schemas.microsoft.com/office/drawing/2014/main" id="{FE192182-988D-7F57-E2C0-2015829D0604}"/>
              </a:ext>
            </a:extLst>
          </p:cNvPr>
          <p:cNvSpPr>
            <a:spLocks noGrp="1" noChangeArrowheads="1"/>
          </p:cNvSpPr>
          <p:nvPr>
            <p:ph type="ftr"/>
          </p:nvPr>
        </p:nvSpPr>
        <p:spPr bwMode="auto">
          <a:xfrm>
            <a:off x="3124200" y="62484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9" name="Rectangle 5">
            <a:extLst>
              <a:ext uri="{FF2B5EF4-FFF2-40B4-BE49-F238E27FC236}">
                <a16:creationId xmlns:a16="http://schemas.microsoft.com/office/drawing/2014/main" id="{47D11F08-FCF6-4DEB-EA33-64FDC1B2333D}"/>
              </a:ext>
            </a:extLst>
          </p:cNvPr>
          <p:cNvSpPr>
            <a:spLocks noGrp="1" noChangeArrowheads="1"/>
          </p:cNvSpPr>
          <p:nvPr>
            <p:ph type="sldNum"/>
          </p:nvPr>
        </p:nvSpPr>
        <p:spPr bwMode="auto">
          <a:xfrm>
            <a:off x="65532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fld id="{2C0F7610-1D12-5446-B4CE-8992F450F62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buClr>
          <a:srgbClr val="000000"/>
        </a:buClr>
        <a:buSzPct val="100000"/>
        <a:buFont typeface="Times New Roman" panose="02020603050405020304" pitchFamily="18" charset="0"/>
        <a:defRPr sz="5400" b="1" kern="1200">
          <a:solidFill>
            <a:srgbClr val="FFFFFF"/>
          </a:solidFill>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2pPr>
      <a:lvl3pPr marL="1143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3pPr>
      <a:lvl4pPr marL="1600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4pPr>
      <a:lvl5pPr marL="20574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9pPr>
    </p:titleStyle>
    <p:bodyStyle>
      <a:lvl1pPr marL="342900" indent="-342900" algn="ctr" defTabSz="457200" rtl="0" fontAlgn="base">
        <a:spcBef>
          <a:spcPts val="1350"/>
        </a:spcBef>
        <a:spcAft>
          <a:spcPct val="0"/>
        </a:spcAft>
        <a:buClr>
          <a:srgbClr val="000000"/>
        </a:buClr>
        <a:buSzPct val="100000"/>
        <a:buFont typeface="Times New Roman" panose="02020603050405020304" pitchFamily="18" charset="0"/>
        <a:defRPr sz="5400" b="1" kern="1200">
          <a:solidFill>
            <a:srgbClr val="FFFFFF"/>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DAD2-C106-4269-E9BC-01FC495E1322}"/>
              </a:ext>
            </a:extLst>
          </p:cNvPr>
          <p:cNvSpPr>
            <a:spLocks noGrp="1"/>
          </p:cNvSpPr>
          <p:nvPr>
            <p:ph type="title"/>
          </p:nvPr>
        </p:nvSpPr>
        <p:spPr/>
        <p:txBody>
          <a:bodyPr/>
          <a:lstStyle/>
          <a:p>
            <a:r>
              <a:rPr lang="en-US" sz="4800" dirty="0"/>
              <a:t>Salt and Light Bible Ministries</a:t>
            </a:r>
            <a:br>
              <a:rPr lang="en-US" sz="4800" dirty="0"/>
            </a:br>
            <a:br>
              <a:rPr lang="en-US" sz="4800" dirty="0"/>
            </a:br>
            <a:r>
              <a:rPr lang="en-US" sz="4400" dirty="0"/>
              <a:t>‘A Daily Cross with Thee’ # 028 –</a:t>
            </a:r>
            <a:br>
              <a:rPr lang="en-US" sz="4400"/>
            </a:br>
            <a:r>
              <a:rPr lang="en-US" sz="4400"/>
              <a:t>The Divine Love Complex of God’s Essence. </a:t>
            </a:r>
            <a:br>
              <a:rPr lang="en-US" sz="4400"/>
            </a:br>
            <a:br>
              <a:rPr lang="en-US" sz="4400" dirty="0"/>
            </a:br>
            <a:r>
              <a:rPr lang="en-US" sz="4000" dirty="0"/>
              <a:t>Pastor Jason Kauranen</a:t>
            </a:r>
            <a:br>
              <a:rPr lang="en-US" sz="4000" dirty="0"/>
            </a:br>
            <a:r>
              <a:rPr lang="en-US" sz="4000" dirty="0"/>
              <a:t>Sunday July 27, 2025</a:t>
            </a:r>
          </a:p>
        </p:txBody>
      </p:sp>
    </p:spTree>
    <p:extLst>
      <p:ext uri="{BB962C8B-B14F-4D97-AF65-F5344CB8AC3E}">
        <p14:creationId xmlns:p14="http://schemas.microsoft.com/office/powerpoint/2010/main" val="38278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6DCB3-04D9-4912-AFAB-8BB8E17B8437}"/>
              </a:ext>
            </a:extLst>
          </p:cNvPr>
          <p:cNvSpPr>
            <a:spLocks noGrp="1"/>
          </p:cNvSpPr>
          <p:nvPr>
            <p:ph type="title"/>
          </p:nvPr>
        </p:nvSpPr>
        <p:spPr/>
        <p:txBody>
          <a:bodyPr/>
          <a:lstStyle/>
          <a:p>
            <a:r>
              <a:rPr lang="en-US" sz="4800" dirty="0"/>
              <a:t>“May…direct”-  </a:t>
            </a:r>
            <a:r>
              <a:rPr lang="en-US" sz="4800" i="1" dirty="0" err="1"/>
              <a:t>kateuthuno</a:t>
            </a:r>
            <a:r>
              <a:rPr lang="en-US" sz="4800" i="1" dirty="0"/>
              <a:t>̄ </a:t>
            </a:r>
            <a:r>
              <a:rPr lang="en-US" sz="4800" dirty="0"/>
              <a:t>-(G2720 kat-</a:t>
            </a:r>
            <a:r>
              <a:rPr lang="en-US" sz="4800" dirty="0" err="1"/>
              <a:t>yoo</a:t>
            </a:r>
            <a:r>
              <a:rPr lang="en-US" sz="4800" dirty="0"/>
              <a:t>-</a:t>
            </a:r>
            <a:r>
              <a:rPr lang="en-US" sz="4800" dirty="0" err="1"/>
              <a:t>thoo</a:t>
            </a:r>
            <a:r>
              <a:rPr lang="en-US" sz="4800" dirty="0"/>
              <a:t>'-no)</a:t>
            </a:r>
            <a:br>
              <a:rPr lang="en-US" sz="4800" dirty="0"/>
            </a:br>
            <a:r>
              <a:rPr lang="en-US" sz="4800" dirty="0"/>
              <a:t>From G2590 </a:t>
            </a:r>
            <a:r>
              <a:rPr lang="en-US" sz="4800" i="1" dirty="0" err="1"/>
              <a:t>karpos</a:t>
            </a:r>
            <a:r>
              <a:rPr lang="en-US" sz="4800" dirty="0"/>
              <a:t> - fruit and G2116 </a:t>
            </a:r>
            <a:r>
              <a:rPr lang="en-US" sz="4800" i="1" dirty="0" err="1"/>
              <a:t>euthuno</a:t>
            </a:r>
            <a:r>
              <a:rPr lang="en-US" sz="4800" i="1" dirty="0"/>
              <a:t>̄ </a:t>
            </a:r>
            <a:r>
              <a:rPr lang="en-US" sz="4800" dirty="0"/>
              <a:t>- to straighten (level), to steer or govern.</a:t>
            </a:r>
            <a:br>
              <a:rPr lang="en-US" sz="4800" dirty="0"/>
            </a:br>
            <a:br>
              <a:rPr lang="en-US" sz="4800" dirty="0"/>
            </a:br>
            <a:r>
              <a:rPr lang="en-US" sz="4800" dirty="0"/>
              <a:t>= to straighten fully, direct </a:t>
            </a:r>
            <a:br>
              <a:rPr lang="en-US" sz="4800" dirty="0"/>
            </a:br>
            <a:r>
              <a:rPr lang="en-US" sz="4800" dirty="0"/>
              <a:t>and guide. </a:t>
            </a:r>
            <a:br>
              <a:rPr lang="en-US" sz="4800" dirty="0"/>
            </a:br>
            <a:endParaRPr lang="en-US" sz="4800" dirty="0"/>
          </a:p>
        </p:txBody>
      </p:sp>
    </p:spTree>
    <p:extLst>
      <p:ext uri="{BB962C8B-B14F-4D97-AF65-F5344CB8AC3E}">
        <p14:creationId xmlns:p14="http://schemas.microsoft.com/office/powerpoint/2010/main" val="3531086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B953C-1166-8205-32A8-A194E33B05A2}"/>
              </a:ext>
            </a:extLst>
          </p:cNvPr>
          <p:cNvSpPr>
            <a:spLocks noGrp="1"/>
          </p:cNvSpPr>
          <p:nvPr>
            <p:ph type="title"/>
          </p:nvPr>
        </p:nvSpPr>
        <p:spPr/>
        <p:txBody>
          <a:bodyPr/>
          <a:lstStyle/>
          <a:p>
            <a:r>
              <a:rPr lang="en-US" sz="4400" dirty="0"/>
              <a:t>Jude 20 But you, beloved, building yourselves up on your most holy faith, praying in the Holy Spirit,</a:t>
            </a:r>
            <a:br>
              <a:rPr lang="en-US" sz="4400" dirty="0"/>
            </a:br>
            <a:r>
              <a:rPr lang="en-US" sz="4400" dirty="0"/>
              <a:t> </a:t>
            </a:r>
            <a:br>
              <a:rPr lang="en-US" sz="4400" dirty="0"/>
            </a:br>
            <a:r>
              <a:rPr lang="en-US" sz="4400" dirty="0"/>
              <a:t>Jude 21 keep yourselves in the love of God, waiting anxiously for the mercy of our Lord Jesus Christ to eternal life. </a:t>
            </a:r>
            <a:br>
              <a:rPr lang="en-US" sz="4400" dirty="0"/>
            </a:br>
            <a:endParaRPr lang="en-US" sz="4400" dirty="0"/>
          </a:p>
        </p:txBody>
      </p:sp>
    </p:spTree>
    <p:extLst>
      <p:ext uri="{BB962C8B-B14F-4D97-AF65-F5344CB8AC3E}">
        <p14:creationId xmlns:p14="http://schemas.microsoft.com/office/powerpoint/2010/main" val="1726377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A0957-D789-A477-BC3F-29772C3AB029}"/>
              </a:ext>
            </a:extLst>
          </p:cNvPr>
          <p:cNvSpPr>
            <a:spLocks noGrp="1"/>
          </p:cNvSpPr>
          <p:nvPr>
            <p:ph type="title"/>
          </p:nvPr>
        </p:nvSpPr>
        <p:spPr/>
        <p:txBody>
          <a:bodyPr/>
          <a:lstStyle/>
          <a:p>
            <a:pPr algn="l"/>
            <a:r>
              <a:rPr lang="en-US" sz="4400" dirty="0"/>
              <a:t>1. Building – Keep growing spiritually to adulthood in the PPOG, 2Pe 3:18a.</a:t>
            </a:r>
            <a:br>
              <a:rPr lang="en-US" sz="4400" dirty="0"/>
            </a:br>
            <a:br>
              <a:rPr lang="en-US" sz="4400" dirty="0"/>
            </a:br>
            <a:r>
              <a:rPr lang="en-US" sz="4400" dirty="0"/>
              <a:t>2. Praying – by the power of the Holy Spirit, we make know our direct needs and a higher level of prayer is offered on our behalf, Rom 8:26. </a:t>
            </a:r>
            <a:br>
              <a:rPr lang="en-US" sz="4400" dirty="0"/>
            </a:br>
            <a:endParaRPr lang="en-US" sz="4400" dirty="0"/>
          </a:p>
        </p:txBody>
      </p:sp>
    </p:spTree>
    <p:extLst>
      <p:ext uri="{BB962C8B-B14F-4D97-AF65-F5344CB8AC3E}">
        <p14:creationId xmlns:p14="http://schemas.microsoft.com/office/powerpoint/2010/main" val="3240746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DCB2E-6A62-03DB-9E71-55E290E3F1BB}"/>
              </a:ext>
            </a:extLst>
          </p:cNvPr>
          <p:cNvSpPr>
            <a:spLocks noGrp="1"/>
          </p:cNvSpPr>
          <p:nvPr>
            <p:ph type="title"/>
          </p:nvPr>
        </p:nvSpPr>
        <p:spPr/>
        <p:txBody>
          <a:bodyPr/>
          <a:lstStyle/>
          <a:p>
            <a:r>
              <a:rPr lang="en-US" sz="4400" dirty="0"/>
              <a:t>3. Keeping faith, the Blessed Hope </a:t>
            </a:r>
            <a:br>
              <a:rPr lang="en-US" sz="4400" dirty="0"/>
            </a:br>
            <a:br>
              <a:rPr lang="en-US" sz="4400" dirty="0"/>
            </a:br>
            <a:r>
              <a:rPr lang="en-US" sz="4400" dirty="0"/>
              <a:t>– Anticipation that He will return as promised, to gather us to Himself and be with Him in eternity as His Royal Family, </a:t>
            </a:r>
            <a:br>
              <a:rPr lang="en-US" sz="4400" dirty="0"/>
            </a:br>
            <a:r>
              <a:rPr lang="en-US" sz="4400" dirty="0"/>
              <a:t>Tit 2:13-14; 1Pe 1:3-5.</a:t>
            </a:r>
          </a:p>
        </p:txBody>
      </p:sp>
    </p:spTree>
    <p:extLst>
      <p:ext uri="{BB962C8B-B14F-4D97-AF65-F5344CB8AC3E}">
        <p14:creationId xmlns:p14="http://schemas.microsoft.com/office/powerpoint/2010/main" val="1340689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CDE05-1699-B889-8188-CD2B6B6623F7}"/>
              </a:ext>
            </a:extLst>
          </p:cNvPr>
          <p:cNvSpPr>
            <a:spLocks noGrp="1"/>
          </p:cNvSpPr>
          <p:nvPr>
            <p:ph type="title"/>
          </p:nvPr>
        </p:nvSpPr>
        <p:spPr/>
        <p:txBody>
          <a:bodyPr/>
          <a:lstStyle/>
          <a:p>
            <a:r>
              <a:rPr lang="en-US" sz="4400" dirty="0"/>
              <a:t>1Pe 1:3 Blessed be the God and Father of our Lord Jesus Christ, who according to His great mercy has caused us to be born again </a:t>
            </a:r>
            <a:br>
              <a:rPr lang="en-US" sz="4400" dirty="0"/>
            </a:br>
            <a:r>
              <a:rPr lang="en-US" sz="4400" dirty="0"/>
              <a:t>to a living hope through the resurrection of Jesus Christ from the dead, </a:t>
            </a:r>
          </a:p>
        </p:txBody>
      </p:sp>
    </p:spTree>
    <p:extLst>
      <p:ext uri="{BB962C8B-B14F-4D97-AF65-F5344CB8AC3E}">
        <p14:creationId xmlns:p14="http://schemas.microsoft.com/office/powerpoint/2010/main" val="1383209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9E191-E99C-398D-6EC9-FF5F626A0D31}"/>
              </a:ext>
            </a:extLst>
          </p:cNvPr>
          <p:cNvSpPr>
            <a:spLocks noGrp="1"/>
          </p:cNvSpPr>
          <p:nvPr>
            <p:ph type="title"/>
          </p:nvPr>
        </p:nvSpPr>
        <p:spPr/>
        <p:txBody>
          <a:bodyPr/>
          <a:lstStyle/>
          <a:p>
            <a:r>
              <a:rPr lang="en-US" sz="4400" dirty="0"/>
              <a:t>1Pe 1:4 to obtain an inheritance which is imperishable and undefiled and will not fade away, </a:t>
            </a:r>
            <a:r>
              <a:rPr lang="en-US" sz="4400" u="sng" dirty="0"/>
              <a:t>reserved</a:t>
            </a:r>
            <a:r>
              <a:rPr lang="en-US" sz="4400" dirty="0"/>
              <a:t> in heaven for you, </a:t>
            </a:r>
          </a:p>
        </p:txBody>
      </p:sp>
    </p:spTree>
    <p:extLst>
      <p:ext uri="{BB962C8B-B14F-4D97-AF65-F5344CB8AC3E}">
        <p14:creationId xmlns:p14="http://schemas.microsoft.com/office/powerpoint/2010/main" val="2576874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2EABF-EE6F-2B6B-5085-6E68510B3C48}"/>
              </a:ext>
            </a:extLst>
          </p:cNvPr>
          <p:cNvSpPr>
            <a:spLocks noGrp="1"/>
          </p:cNvSpPr>
          <p:nvPr>
            <p:ph type="title"/>
          </p:nvPr>
        </p:nvSpPr>
        <p:spPr/>
        <p:txBody>
          <a:bodyPr/>
          <a:lstStyle/>
          <a:p>
            <a:r>
              <a:rPr lang="en-US" sz="4400" dirty="0"/>
              <a:t>1Pe 1:5 who </a:t>
            </a:r>
            <a:r>
              <a:rPr lang="en-US" sz="4400" u="sng" dirty="0"/>
              <a:t>are protected </a:t>
            </a:r>
            <a:r>
              <a:rPr lang="en-US" sz="4400" dirty="0"/>
              <a:t>by the power of God through faith for </a:t>
            </a:r>
            <a:br>
              <a:rPr lang="en-US" sz="4400" dirty="0"/>
            </a:br>
            <a:r>
              <a:rPr lang="en-US" sz="4400" dirty="0"/>
              <a:t>a salvation ready to be revealed </a:t>
            </a:r>
            <a:br>
              <a:rPr lang="en-US" sz="4400" dirty="0"/>
            </a:br>
            <a:r>
              <a:rPr lang="en-US" sz="4400" dirty="0"/>
              <a:t>in the last time. </a:t>
            </a:r>
          </a:p>
        </p:txBody>
      </p:sp>
    </p:spTree>
    <p:extLst>
      <p:ext uri="{BB962C8B-B14F-4D97-AF65-F5344CB8AC3E}">
        <p14:creationId xmlns:p14="http://schemas.microsoft.com/office/powerpoint/2010/main" val="3086708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9759-379D-88B4-D5CA-1A3019DC41EE}"/>
              </a:ext>
            </a:extLst>
          </p:cNvPr>
          <p:cNvSpPr>
            <a:spLocks noGrp="1"/>
          </p:cNvSpPr>
          <p:nvPr>
            <p:ph type="title"/>
          </p:nvPr>
        </p:nvSpPr>
        <p:spPr/>
        <p:txBody>
          <a:bodyPr/>
          <a:lstStyle/>
          <a:p>
            <a:r>
              <a:rPr lang="en-US" sz="4400" dirty="0"/>
              <a:t>are ‘Protected’ - </a:t>
            </a:r>
            <a:r>
              <a:rPr lang="en-US" sz="4400" i="1" dirty="0" err="1"/>
              <a:t>phroureo</a:t>
            </a:r>
            <a:r>
              <a:rPr lang="en-US" sz="4400" i="1" dirty="0"/>
              <a:t>̄ </a:t>
            </a:r>
            <a:r>
              <a:rPr lang="en-US" sz="4400" dirty="0"/>
              <a:t>- (G5432 </a:t>
            </a:r>
            <a:r>
              <a:rPr lang="en-US" sz="4400" dirty="0" err="1"/>
              <a:t>froo</a:t>
            </a:r>
            <a:r>
              <a:rPr lang="en-US" sz="4400" dirty="0"/>
              <a:t>-reh-o) </a:t>
            </a:r>
            <a:br>
              <a:rPr lang="en-US" sz="4400" dirty="0"/>
            </a:br>
            <a:r>
              <a:rPr lang="en-US" sz="4400" dirty="0"/>
              <a:t>= to be a watcher in advance, that is, to mount guard as a sentinel.</a:t>
            </a:r>
            <a:br>
              <a:rPr lang="en-US" sz="4400" dirty="0"/>
            </a:br>
            <a:br>
              <a:rPr lang="en-US" sz="4400" dirty="0"/>
            </a:br>
            <a:r>
              <a:rPr lang="en-US" sz="4400" dirty="0"/>
              <a:t>= to hem in (as a closed entryway).</a:t>
            </a:r>
            <a:br>
              <a:rPr lang="en-US" sz="4400" dirty="0"/>
            </a:br>
            <a:endParaRPr lang="en-US" sz="4400" dirty="0"/>
          </a:p>
        </p:txBody>
      </p:sp>
    </p:spTree>
    <p:extLst>
      <p:ext uri="{BB962C8B-B14F-4D97-AF65-F5344CB8AC3E}">
        <p14:creationId xmlns:p14="http://schemas.microsoft.com/office/powerpoint/2010/main" val="2913582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2C10F-7D2C-CA88-D7BC-DD8DAADB51FB}"/>
              </a:ext>
            </a:extLst>
          </p:cNvPr>
          <p:cNvSpPr>
            <a:spLocks noGrp="1"/>
          </p:cNvSpPr>
          <p:nvPr>
            <p:ph type="title"/>
          </p:nvPr>
        </p:nvSpPr>
        <p:spPr/>
        <p:txBody>
          <a:bodyPr/>
          <a:lstStyle/>
          <a:p>
            <a:r>
              <a:rPr lang="en-US" sz="4400" dirty="0"/>
              <a:t> being ‘reserved’ – </a:t>
            </a:r>
            <a:r>
              <a:rPr lang="en-US" sz="4400" dirty="0" err="1"/>
              <a:t>tetērēmenēn</a:t>
            </a:r>
            <a:r>
              <a:rPr lang="en-US" sz="4400" dirty="0"/>
              <a:t> - (G5083 </a:t>
            </a:r>
            <a:r>
              <a:rPr lang="en-US" sz="4400" dirty="0" err="1"/>
              <a:t>tay</a:t>
            </a:r>
            <a:r>
              <a:rPr lang="en-US" sz="4400" dirty="0"/>
              <a:t>-</a:t>
            </a:r>
            <a:r>
              <a:rPr lang="en-US" sz="4400" dirty="0" err="1"/>
              <a:t>teh</a:t>
            </a:r>
            <a:r>
              <a:rPr lang="en-US" sz="4400" dirty="0"/>
              <a:t>’-reh'-men-</a:t>
            </a:r>
            <a:r>
              <a:rPr lang="en-US" sz="4400" dirty="0" err="1"/>
              <a:t>en</a:t>
            </a:r>
            <a:r>
              <a:rPr lang="en-US" sz="4400" dirty="0"/>
              <a:t>’) from </a:t>
            </a:r>
            <a:r>
              <a:rPr lang="en-US" sz="4400" dirty="0" err="1"/>
              <a:t>téreó</a:t>
            </a:r>
            <a:r>
              <a:rPr lang="en-US" sz="4400" dirty="0"/>
              <a:t>  </a:t>
            </a:r>
            <a:br>
              <a:rPr lang="en-US" sz="4400" dirty="0"/>
            </a:br>
            <a:r>
              <a:rPr lang="en-US" sz="4400" dirty="0"/>
              <a:t>= to guard, keep an eye on, to prevent escape from.</a:t>
            </a:r>
            <a:br>
              <a:rPr lang="en-US" sz="4400" dirty="0"/>
            </a:br>
            <a:r>
              <a:rPr lang="en-US" sz="4400" dirty="0"/>
              <a:t>= to detain and holdfast. </a:t>
            </a:r>
            <a:br>
              <a:rPr lang="en-US" sz="4400" dirty="0"/>
            </a:br>
            <a:endParaRPr lang="en-US" sz="4400" dirty="0"/>
          </a:p>
        </p:txBody>
      </p:sp>
    </p:spTree>
    <p:extLst>
      <p:ext uri="{BB962C8B-B14F-4D97-AF65-F5344CB8AC3E}">
        <p14:creationId xmlns:p14="http://schemas.microsoft.com/office/powerpoint/2010/main" val="282884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997AB-6FBB-B42D-5C81-8171FEF26D87}"/>
              </a:ext>
            </a:extLst>
          </p:cNvPr>
          <p:cNvSpPr>
            <a:spLocks noGrp="1"/>
          </p:cNvSpPr>
          <p:nvPr>
            <p:ph type="title"/>
          </p:nvPr>
        </p:nvSpPr>
        <p:spPr/>
        <p:txBody>
          <a:bodyPr/>
          <a:lstStyle/>
          <a:p>
            <a:r>
              <a:rPr lang="en-US" sz="4400" dirty="0"/>
              <a:t>Rom 8:38 For I am convinced that neither death, nor life, nor angels, nor principalities, nor things present, nor things to come, </a:t>
            </a:r>
            <a:br>
              <a:rPr lang="en-US" sz="4400" dirty="0"/>
            </a:br>
            <a:r>
              <a:rPr lang="en-US" sz="4400" dirty="0"/>
              <a:t>nor powers,</a:t>
            </a:r>
          </a:p>
        </p:txBody>
      </p:sp>
    </p:spTree>
    <p:extLst>
      <p:ext uri="{BB962C8B-B14F-4D97-AF65-F5344CB8AC3E}">
        <p14:creationId xmlns:p14="http://schemas.microsoft.com/office/powerpoint/2010/main" val="175503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7E9D0-DDDE-317E-3CFB-13FDA7D3BDA5}"/>
              </a:ext>
            </a:extLst>
          </p:cNvPr>
          <p:cNvSpPr>
            <a:spLocks noGrp="1"/>
          </p:cNvSpPr>
          <p:nvPr>
            <p:ph type="title"/>
          </p:nvPr>
        </p:nvSpPr>
        <p:spPr/>
        <p:txBody>
          <a:bodyPr/>
          <a:lstStyle/>
          <a:p>
            <a:r>
              <a:rPr lang="en-US" sz="4000" dirty="0"/>
              <a:t>Love complex = A designation for the divine support system given to believers in the Church Age – </a:t>
            </a:r>
            <a:br>
              <a:rPr lang="en-US" sz="4000" dirty="0"/>
            </a:br>
            <a:br>
              <a:rPr lang="en-US" sz="4000" dirty="0"/>
            </a:br>
            <a:r>
              <a:rPr lang="en-US" sz="4000" dirty="0"/>
              <a:t>A designation that emphasizes divine love as a cohesive system of power designed by God. </a:t>
            </a:r>
            <a:br>
              <a:rPr lang="en-US" sz="4000" dirty="0"/>
            </a:br>
            <a:br>
              <a:rPr lang="en-US" sz="4000" dirty="0"/>
            </a:br>
            <a:r>
              <a:rPr lang="en-US" sz="4000" dirty="0"/>
              <a:t> R.B. </a:t>
            </a:r>
            <a:r>
              <a:rPr lang="en-US" sz="4000" dirty="0" err="1"/>
              <a:t>Theime</a:t>
            </a:r>
            <a:r>
              <a:rPr lang="en-US" sz="4000" dirty="0"/>
              <a:t> BDD, pg.164. </a:t>
            </a:r>
            <a:br>
              <a:rPr lang="en-US" sz="4000" dirty="0"/>
            </a:br>
            <a:endParaRPr lang="en-US" sz="4000" dirty="0"/>
          </a:p>
        </p:txBody>
      </p:sp>
    </p:spTree>
    <p:extLst>
      <p:ext uri="{BB962C8B-B14F-4D97-AF65-F5344CB8AC3E}">
        <p14:creationId xmlns:p14="http://schemas.microsoft.com/office/powerpoint/2010/main" val="322265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BE69-B62C-A8EB-D2FE-0FB453135DEE}"/>
              </a:ext>
            </a:extLst>
          </p:cNvPr>
          <p:cNvSpPr>
            <a:spLocks noGrp="1"/>
          </p:cNvSpPr>
          <p:nvPr>
            <p:ph type="title"/>
          </p:nvPr>
        </p:nvSpPr>
        <p:spPr/>
        <p:txBody>
          <a:bodyPr/>
          <a:lstStyle/>
          <a:p>
            <a:r>
              <a:rPr lang="en-US" sz="4400" dirty="0"/>
              <a:t>Rom 8:39 nor height, nor depth, nor any other created thing, </a:t>
            </a:r>
            <a:br>
              <a:rPr lang="en-US" sz="4400" dirty="0"/>
            </a:br>
            <a:r>
              <a:rPr lang="en-US" sz="4400" dirty="0"/>
              <a:t>will be able to separate us from </a:t>
            </a:r>
            <a:br>
              <a:rPr lang="en-US" sz="4400" dirty="0"/>
            </a:br>
            <a:r>
              <a:rPr lang="en-US" sz="4400" dirty="0"/>
              <a:t>the love of God, which is in </a:t>
            </a:r>
            <a:br>
              <a:rPr lang="en-US" sz="4400" dirty="0"/>
            </a:br>
            <a:r>
              <a:rPr lang="en-US" sz="4400" dirty="0"/>
              <a:t>Christ Jesus our Lord. </a:t>
            </a:r>
          </a:p>
        </p:txBody>
      </p:sp>
    </p:spTree>
    <p:extLst>
      <p:ext uri="{BB962C8B-B14F-4D97-AF65-F5344CB8AC3E}">
        <p14:creationId xmlns:p14="http://schemas.microsoft.com/office/powerpoint/2010/main" val="759930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10CBF-F961-1093-8913-F947DB3F5777}"/>
              </a:ext>
            </a:extLst>
          </p:cNvPr>
          <p:cNvSpPr>
            <a:spLocks noGrp="1"/>
          </p:cNvSpPr>
          <p:nvPr>
            <p:ph type="title"/>
          </p:nvPr>
        </p:nvSpPr>
        <p:spPr/>
        <p:txBody>
          <a:bodyPr/>
          <a:lstStyle/>
          <a:p>
            <a:r>
              <a:rPr lang="en-US" sz="4400" dirty="0"/>
              <a:t>The love complex (system) - mankind will find hard to understand unless the Believer has the supernatural power and fellowship of God the Holy Spirit to make these supernatural spiritual truths known. </a:t>
            </a:r>
          </a:p>
        </p:txBody>
      </p:sp>
    </p:spTree>
    <p:extLst>
      <p:ext uri="{BB962C8B-B14F-4D97-AF65-F5344CB8AC3E}">
        <p14:creationId xmlns:p14="http://schemas.microsoft.com/office/powerpoint/2010/main" val="1140636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196A0-AED3-B197-2944-A897CD177F8C}"/>
              </a:ext>
            </a:extLst>
          </p:cNvPr>
          <p:cNvSpPr>
            <a:spLocks noGrp="1"/>
          </p:cNvSpPr>
          <p:nvPr>
            <p:ph type="title"/>
          </p:nvPr>
        </p:nvSpPr>
        <p:spPr/>
        <p:txBody>
          <a:bodyPr/>
          <a:lstStyle/>
          <a:p>
            <a:r>
              <a:rPr lang="en-US" sz="4400" dirty="0"/>
              <a:t>1Co 13:1 If I speak with the tongues of men and of angels, but do not have love, I have become a noisy gong or a clanging cymbal. </a:t>
            </a:r>
          </a:p>
        </p:txBody>
      </p:sp>
    </p:spTree>
    <p:extLst>
      <p:ext uri="{BB962C8B-B14F-4D97-AF65-F5344CB8AC3E}">
        <p14:creationId xmlns:p14="http://schemas.microsoft.com/office/powerpoint/2010/main" val="29746257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B19CA-28FD-EEFD-626C-E8DD1579ED83}"/>
              </a:ext>
            </a:extLst>
          </p:cNvPr>
          <p:cNvSpPr>
            <a:spLocks noGrp="1"/>
          </p:cNvSpPr>
          <p:nvPr>
            <p:ph type="title"/>
          </p:nvPr>
        </p:nvSpPr>
        <p:spPr/>
        <p:txBody>
          <a:bodyPr/>
          <a:lstStyle/>
          <a:p>
            <a:r>
              <a:rPr lang="en-US" sz="4400" dirty="0"/>
              <a:t>1Co 13:2 If I have the gift of prophecy, and know all mysteries and all knowledge; and if I have all faith, so as to remove mountains, but do not have love, </a:t>
            </a:r>
            <a:br>
              <a:rPr lang="en-US" sz="4400" dirty="0"/>
            </a:br>
            <a:r>
              <a:rPr lang="en-US" sz="4400" dirty="0"/>
              <a:t>I am nothing. </a:t>
            </a:r>
          </a:p>
        </p:txBody>
      </p:sp>
    </p:spTree>
    <p:extLst>
      <p:ext uri="{BB962C8B-B14F-4D97-AF65-F5344CB8AC3E}">
        <p14:creationId xmlns:p14="http://schemas.microsoft.com/office/powerpoint/2010/main" val="3537881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6D50-79A1-9723-3FDC-6682F2D7F3F1}"/>
              </a:ext>
            </a:extLst>
          </p:cNvPr>
          <p:cNvSpPr>
            <a:spLocks noGrp="1"/>
          </p:cNvSpPr>
          <p:nvPr>
            <p:ph type="title"/>
          </p:nvPr>
        </p:nvSpPr>
        <p:spPr/>
        <p:txBody>
          <a:bodyPr/>
          <a:lstStyle/>
          <a:p>
            <a:r>
              <a:rPr lang="en-US" sz="4400" dirty="0"/>
              <a:t>1Co 13:3 And if I give all my possessions to feed the poor, </a:t>
            </a:r>
            <a:br>
              <a:rPr lang="en-US" sz="4400" dirty="0"/>
            </a:br>
            <a:r>
              <a:rPr lang="en-US" sz="4400" dirty="0"/>
              <a:t>and if I surrender my body to be burned, but do not have love, </a:t>
            </a:r>
            <a:br>
              <a:rPr lang="en-US" sz="4400" dirty="0"/>
            </a:br>
            <a:r>
              <a:rPr lang="en-US" sz="4400" dirty="0"/>
              <a:t>it profits me nothing. </a:t>
            </a:r>
          </a:p>
        </p:txBody>
      </p:sp>
    </p:spTree>
    <p:extLst>
      <p:ext uri="{BB962C8B-B14F-4D97-AF65-F5344CB8AC3E}">
        <p14:creationId xmlns:p14="http://schemas.microsoft.com/office/powerpoint/2010/main" val="3582899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6E3E3-1500-45D2-083D-E77844929845}"/>
              </a:ext>
            </a:extLst>
          </p:cNvPr>
          <p:cNvSpPr>
            <a:spLocks noGrp="1"/>
          </p:cNvSpPr>
          <p:nvPr>
            <p:ph type="title"/>
          </p:nvPr>
        </p:nvSpPr>
        <p:spPr/>
        <p:txBody>
          <a:bodyPr/>
          <a:lstStyle/>
          <a:p>
            <a:r>
              <a:rPr lang="en-US" sz="4400" dirty="0"/>
              <a:t>Agapē = a self-giving divine love which emanates from God and is to be reflected in believers; </a:t>
            </a:r>
            <a:br>
              <a:rPr lang="en-US" sz="4400" dirty="0"/>
            </a:br>
            <a:br>
              <a:rPr lang="en-US" sz="4400" dirty="0"/>
            </a:br>
            <a:r>
              <a:rPr lang="en-US" sz="4400" dirty="0"/>
              <a:t>a love that is concern for others rather than self and should govern over the practices of all spiritual gifts within the believer, as the Apostle Paul taught. </a:t>
            </a:r>
          </a:p>
        </p:txBody>
      </p:sp>
    </p:spTree>
    <p:extLst>
      <p:ext uri="{BB962C8B-B14F-4D97-AF65-F5344CB8AC3E}">
        <p14:creationId xmlns:p14="http://schemas.microsoft.com/office/powerpoint/2010/main" val="434369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E448E-80B1-7CDA-ABD3-C072F3296E51}"/>
              </a:ext>
            </a:extLst>
          </p:cNvPr>
          <p:cNvSpPr>
            <a:spLocks noGrp="1"/>
          </p:cNvSpPr>
          <p:nvPr>
            <p:ph type="title"/>
          </p:nvPr>
        </p:nvSpPr>
        <p:spPr/>
        <p:txBody>
          <a:bodyPr/>
          <a:lstStyle/>
          <a:p>
            <a:r>
              <a:rPr lang="en-US" sz="4400" dirty="0"/>
              <a:t>Love is:</a:t>
            </a:r>
            <a:br>
              <a:rPr lang="en-US" sz="4400" dirty="0"/>
            </a:br>
            <a:r>
              <a:rPr lang="en-US" sz="4400" dirty="0"/>
              <a:t>is Patient … is Kind …</a:t>
            </a:r>
            <a:br>
              <a:rPr lang="en-US" sz="4400" dirty="0"/>
            </a:br>
            <a:r>
              <a:rPr lang="en-US" sz="4400" dirty="0"/>
              <a:t>Rejoices with the Truth,</a:t>
            </a:r>
            <a:br>
              <a:rPr lang="en-US" sz="4400" dirty="0"/>
            </a:br>
            <a:r>
              <a:rPr lang="en-US" sz="4400" dirty="0"/>
              <a:t>Bears ALL things,</a:t>
            </a:r>
            <a:br>
              <a:rPr lang="en-US" sz="4400" dirty="0"/>
            </a:br>
            <a:r>
              <a:rPr lang="en-US" sz="4400" dirty="0"/>
              <a:t>Believes ALL things,</a:t>
            </a:r>
            <a:br>
              <a:rPr lang="en-US" sz="4400" dirty="0"/>
            </a:br>
            <a:r>
              <a:rPr lang="en-US" sz="4400" dirty="0"/>
              <a:t>Hopes ALL things,</a:t>
            </a:r>
            <a:br>
              <a:rPr lang="en-US" sz="4400" dirty="0"/>
            </a:br>
            <a:r>
              <a:rPr lang="en-US" sz="4400" dirty="0"/>
              <a:t>Endures ALL things …</a:t>
            </a:r>
            <a:br>
              <a:rPr lang="en-US" sz="4400" dirty="0"/>
            </a:br>
            <a:br>
              <a:rPr lang="en-US" sz="4400" dirty="0"/>
            </a:br>
            <a:r>
              <a:rPr lang="en-US" sz="4400" dirty="0"/>
              <a:t>LOVE NEVER FAILS</a:t>
            </a:r>
            <a:br>
              <a:rPr lang="en-US" sz="4400" dirty="0"/>
            </a:br>
            <a:endParaRPr lang="en-US" sz="4400" dirty="0"/>
          </a:p>
        </p:txBody>
      </p:sp>
    </p:spTree>
    <p:extLst>
      <p:ext uri="{BB962C8B-B14F-4D97-AF65-F5344CB8AC3E}">
        <p14:creationId xmlns:p14="http://schemas.microsoft.com/office/powerpoint/2010/main" val="28956336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A163B-9E81-8C29-1A41-3AA1258B4DDB}"/>
              </a:ext>
            </a:extLst>
          </p:cNvPr>
          <p:cNvSpPr>
            <a:spLocks noGrp="1"/>
          </p:cNvSpPr>
          <p:nvPr>
            <p:ph type="title"/>
          </p:nvPr>
        </p:nvSpPr>
        <p:spPr/>
        <p:txBody>
          <a:bodyPr/>
          <a:lstStyle/>
          <a:p>
            <a:r>
              <a:rPr lang="en-US" sz="4800" dirty="0"/>
              <a:t>1Co 13:10 but </a:t>
            </a:r>
            <a:br>
              <a:rPr lang="en-US" sz="4800" dirty="0"/>
            </a:br>
            <a:r>
              <a:rPr lang="en-US" sz="4800" dirty="0"/>
              <a:t>when the perfect comes, </a:t>
            </a:r>
            <a:br>
              <a:rPr lang="en-US" sz="4800" dirty="0"/>
            </a:br>
            <a:r>
              <a:rPr lang="en-US" sz="4800" dirty="0"/>
              <a:t>the partial will be done away. </a:t>
            </a:r>
          </a:p>
        </p:txBody>
      </p:sp>
    </p:spTree>
    <p:extLst>
      <p:ext uri="{BB962C8B-B14F-4D97-AF65-F5344CB8AC3E}">
        <p14:creationId xmlns:p14="http://schemas.microsoft.com/office/powerpoint/2010/main" val="36540527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39FE5-C177-9D7E-6671-92A7F4F5B8C8}"/>
              </a:ext>
            </a:extLst>
          </p:cNvPr>
          <p:cNvSpPr>
            <a:spLocks noGrp="1"/>
          </p:cNvSpPr>
          <p:nvPr>
            <p:ph type="title"/>
          </p:nvPr>
        </p:nvSpPr>
        <p:spPr/>
        <p:txBody>
          <a:bodyPr/>
          <a:lstStyle/>
          <a:p>
            <a:r>
              <a:rPr lang="en-US" sz="4800" dirty="0"/>
              <a:t>1Co 13:12 For now we see </a:t>
            </a:r>
            <a:br>
              <a:rPr lang="en-US" sz="4800" dirty="0"/>
            </a:br>
            <a:r>
              <a:rPr lang="en-US" sz="4800" dirty="0"/>
              <a:t>in a mirror dimly, but then </a:t>
            </a:r>
            <a:br>
              <a:rPr lang="en-US" sz="4800" dirty="0"/>
            </a:br>
            <a:r>
              <a:rPr lang="en-US" sz="4800" dirty="0"/>
              <a:t>face to face; </a:t>
            </a:r>
            <a:br>
              <a:rPr lang="en-US" sz="4800" dirty="0"/>
            </a:br>
            <a:r>
              <a:rPr lang="en-US" sz="4800" dirty="0"/>
              <a:t>now I know in part, but then </a:t>
            </a:r>
            <a:br>
              <a:rPr lang="en-US" sz="4800" dirty="0"/>
            </a:br>
            <a:r>
              <a:rPr lang="en-US" sz="4800" dirty="0"/>
              <a:t>I will know fully just as I also have been fully known. </a:t>
            </a:r>
          </a:p>
        </p:txBody>
      </p:sp>
    </p:spTree>
    <p:extLst>
      <p:ext uri="{BB962C8B-B14F-4D97-AF65-F5344CB8AC3E}">
        <p14:creationId xmlns:p14="http://schemas.microsoft.com/office/powerpoint/2010/main" val="1089490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29FA5-BA26-DD96-AEC9-C16EE14A0879}"/>
              </a:ext>
            </a:extLst>
          </p:cNvPr>
          <p:cNvSpPr>
            <a:spLocks noGrp="1"/>
          </p:cNvSpPr>
          <p:nvPr>
            <p:ph type="title"/>
          </p:nvPr>
        </p:nvSpPr>
        <p:spPr/>
        <p:txBody>
          <a:bodyPr/>
          <a:lstStyle/>
          <a:p>
            <a:r>
              <a:rPr lang="en-US" sz="4400" dirty="0"/>
              <a:t>2Ti 6:15b He who is the blessed and only Sovereign, the King of kings and Lord of lords, (TLJC)</a:t>
            </a:r>
            <a:br>
              <a:rPr lang="en-US" sz="4400" dirty="0"/>
            </a:br>
            <a:br>
              <a:rPr lang="en-US" sz="4400" dirty="0"/>
            </a:br>
            <a:r>
              <a:rPr lang="en-US" sz="4400" dirty="0"/>
              <a:t>2Ti 6:16a who alone possesses immortality and dwells in unapproachable light, </a:t>
            </a:r>
            <a:br>
              <a:rPr lang="en-US" sz="4400" dirty="0"/>
            </a:br>
            <a:endParaRPr lang="en-US" sz="4400" dirty="0"/>
          </a:p>
        </p:txBody>
      </p:sp>
    </p:spTree>
    <p:extLst>
      <p:ext uri="{BB962C8B-B14F-4D97-AF65-F5344CB8AC3E}">
        <p14:creationId xmlns:p14="http://schemas.microsoft.com/office/powerpoint/2010/main" val="2864402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78A9F-6821-08C1-7ACB-E9C4502177AE}"/>
              </a:ext>
            </a:extLst>
          </p:cNvPr>
          <p:cNvSpPr>
            <a:spLocks noGrp="1"/>
          </p:cNvSpPr>
          <p:nvPr>
            <p:ph type="title"/>
          </p:nvPr>
        </p:nvSpPr>
        <p:spPr/>
        <p:txBody>
          <a:bodyPr/>
          <a:lstStyle/>
          <a:p>
            <a:r>
              <a:rPr lang="en-US" sz="4400" dirty="0"/>
              <a:t>Divine viewpoint includes this </a:t>
            </a:r>
            <a:br>
              <a:rPr lang="en-US" sz="4400" dirty="0"/>
            </a:br>
            <a:r>
              <a:rPr lang="en-US" sz="4400" dirty="0"/>
              <a:t>love complex and is developed within the believer; </a:t>
            </a:r>
            <a:br>
              <a:rPr lang="en-US" sz="4400" dirty="0"/>
            </a:br>
            <a:r>
              <a:rPr lang="en-US" sz="4400" dirty="0"/>
              <a:t>which results from metabolized doctrine in the soul and provides protection against the human viewpoint of the cosmic system. </a:t>
            </a:r>
          </a:p>
        </p:txBody>
      </p:sp>
    </p:spTree>
    <p:extLst>
      <p:ext uri="{BB962C8B-B14F-4D97-AF65-F5344CB8AC3E}">
        <p14:creationId xmlns:p14="http://schemas.microsoft.com/office/powerpoint/2010/main" val="23199929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3D55E-C391-9985-3ACF-CD6A0CCC9457}"/>
              </a:ext>
            </a:extLst>
          </p:cNvPr>
          <p:cNvSpPr>
            <a:spLocks noGrp="1"/>
          </p:cNvSpPr>
          <p:nvPr>
            <p:ph type="title"/>
          </p:nvPr>
        </p:nvSpPr>
        <p:spPr/>
        <p:txBody>
          <a:bodyPr/>
          <a:lstStyle/>
          <a:p>
            <a:r>
              <a:rPr lang="en-US" sz="4800" dirty="0" err="1"/>
              <a:t>Psa</a:t>
            </a:r>
            <a:r>
              <a:rPr lang="en-US" sz="4800" dirty="0"/>
              <a:t> 26:8 O LORD, I love the habitation of Your house </a:t>
            </a:r>
            <a:br>
              <a:rPr lang="en-US" sz="4800" dirty="0"/>
            </a:br>
            <a:r>
              <a:rPr lang="en-US" sz="4800" dirty="0"/>
              <a:t>And the place where </a:t>
            </a:r>
            <a:br>
              <a:rPr lang="en-US" sz="4800" dirty="0"/>
            </a:br>
            <a:r>
              <a:rPr lang="en-US" sz="4800" dirty="0"/>
              <a:t>Your glory dwells. </a:t>
            </a:r>
          </a:p>
        </p:txBody>
      </p:sp>
    </p:spTree>
    <p:extLst>
      <p:ext uri="{BB962C8B-B14F-4D97-AF65-F5344CB8AC3E}">
        <p14:creationId xmlns:p14="http://schemas.microsoft.com/office/powerpoint/2010/main" val="1381011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9B6FD-F111-6650-9F88-FB768967A3F7}"/>
              </a:ext>
            </a:extLst>
          </p:cNvPr>
          <p:cNvSpPr>
            <a:spLocks noGrp="1"/>
          </p:cNvSpPr>
          <p:nvPr>
            <p:ph type="title"/>
          </p:nvPr>
        </p:nvSpPr>
        <p:spPr/>
        <p:txBody>
          <a:bodyPr/>
          <a:lstStyle/>
          <a:p>
            <a:r>
              <a:rPr lang="en-US" sz="4800" dirty="0"/>
              <a:t>Joh 17:24 </a:t>
            </a:r>
            <a:r>
              <a:rPr lang="en-US" sz="4400" dirty="0"/>
              <a:t>Father</a:t>
            </a:r>
            <a:r>
              <a:rPr lang="en-US" sz="4800" dirty="0"/>
              <a:t>, I desire that they also, whom You have given Me, be with Me where I am, </a:t>
            </a:r>
            <a:br>
              <a:rPr lang="en-US" sz="4800" dirty="0"/>
            </a:br>
            <a:r>
              <a:rPr lang="en-US" sz="4800" dirty="0"/>
              <a:t>so that they may see My glory which You have given Me, </a:t>
            </a:r>
            <a:br>
              <a:rPr lang="en-US" sz="4800" dirty="0"/>
            </a:br>
            <a:r>
              <a:rPr lang="en-US" sz="4800" dirty="0"/>
              <a:t>for You loved Me before the foundation of the world.</a:t>
            </a:r>
          </a:p>
        </p:txBody>
      </p:sp>
    </p:spTree>
    <p:extLst>
      <p:ext uri="{BB962C8B-B14F-4D97-AF65-F5344CB8AC3E}">
        <p14:creationId xmlns:p14="http://schemas.microsoft.com/office/powerpoint/2010/main" val="28599690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8817D-DDFA-610D-68B3-4E1FA9D0F8C0}"/>
              </a:ext>
            </a:extLst>
          </p:cNvPr>
          <p:cNvSpPr>
            <a:spLocks noGrp="1"/>
          </p:cNvSpPr>
          <p:nvPr>
            <p:ph type="title"/>
          </p:nvPr>
        </p:nvSpPr>
        <p:spPr/>
        <p:txBody>
          <a:bodyPr/>
          <a:lstStyle/>
          <a:p>
            <a:r>
              <a:rPr lang="en-US" sz="4800" dirty="0"/>
              <a:t>1Pe 1:8 and though you have not seen Him, you love Him, and though you do not see Him now, but believe in Him, you </a:t>
            </a:r>
            <a:r>
              <a:rPr lang="en-US" sz="4800" u="sng" dirty="0"/>
              <a:t>greatly</a:t>
            </a:r>
            <a:r>
              <a:rPr lang="en-US" sz="4800" dirty="0"/>
              <a:t> rejoice with joy </a:t>
            </a:r>
            <a:r>
              <a:rPr lang="en-US" sz="4800" u="sng" dirty="0"/>
              <a:t>inexpressible</a:t>
            </a:r>
            <a:r>
              <a:rPr lang="en-US" sz="4800" dirty="0"/>
              <a:t> and </a:t>
            </a:r>
            <a:r>
              <a:rPr lang="en-US" sz="4800" u="sng" dirty="0"/>
              <a:t>full</a:t>
            </a:r>
            <a:r>
              <a:rPr lang="en-US" sz="4800" dirty="0"/>
              <a:t> of glory, </a:t>
            </a:r>
          </a:p>
        </p:txBody>
      </p:sp>
    </p:spTree>
    <p:extLst>
      <p:ext uri="{BB962C8B-B14F-4D97-AF65-F5344CB8AC3E}">
        <p14:creationId xmlns:p14="http://schemas.microsoft.com/office/powerpoint/2010/main" val="1344248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801A-65E9-0C89-1573-20BFDBAD8237}"/>
              </a:ext>
            </a:extLst>
          </p:cNvPr>
          <p:cNvSpPr>
            <a:spLocks noGrp="1"/>
          </p:cNvSpPr>
          <p:nvPr>
            <p:ph type="title"/>
          </p:nvPr>
        </p:nvSpPr>
        <p:spPr/>
        <p:txBody>
          <a:bodyPr/>
          <a:lstStyle/>
          <a:p>
            <a:r>
              <a:rPr lang="en-US" sz="4800" dirty="0"/>
              <a:t>  ‘inexpressible’ – </a:t>
            </a:r>
            <a:r>
              <a:rPr lang="en-US" sz="4800" dirty="0" err="1"/>
              <a:t>aneklalétos</a:t>
            </a:r>
            <a:r>
              <a:rPr lang="en-US" sz="4800" dirty="0"/>
              <a:t> – (G412 an-ek-</a:t>
            </a:r>
            <a:r>
              <a:rPr lang="en-US" sz="4800" dirty="0" err="1"/>
              <a:t>lah</a:t>
            </a:r>
            <a:r>
              <a:rPr lang="en-US" sz="4800" dirty="0"/>
              <a:t>'-lay-</a:t>
            </a:r>
            <a:r>
              <a:rPr lang="en-US" sz="4800" dirty="0" err="1"/>
              <a:t>tos</a:t>
            </a:r>
            <a:r>
              <a:rPr lang="en-US" sz="4800" dirty="0"/>
              <a:t>) = unspeakable, inexpressible, or unutterable.</a:t>
            </a:r>
            <a:br>
              <a:rPr lang="en-US" sz="4800" dirty="0"/>
            </a:br>
            <a:r>
              <a:rPr lang="en-US" sz="4800" dirty="0"/>
              <a:t>= impossible to communicate (convey) adequately by words;</a:t>
            </a:r>
            <a:br>
              <a:rPr lang="en-US" sz="4800" dirty="0"/>
            </a:br>
            <a:r>
              <a:rPr lang="en-US" sz="4800" dirty="0"/>
              <a:t>= unable to fully describe or report. </a:t>
            </a:r>
            <a:br>
              <a:rPr lang="en-US" sz="4800" dirty="0"/>
            </a:br>
            <a:endParaRPr lang="en-US" sz="4800" dirty="0"/>
          </a:p>
        </p:txBody>
      </p:sp>
    </p:spTree>
    <p:extLst>
      <p:ext uri="{BB962C8B-B14F-4D97-AF65-F5344CB8AC3E}">
        <p14:creationId xmlns:p14="http://schemas.microsoft.com/office/powerpoint/2010/main" val="264882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671EC-79D2-8156-9670-27F4265A9E5B}"/>
              </a:ext>
            </a:extLst>
          </p:cNvPr>
          <p:cNvSpPr>
            <a:spLocks noGrp="1"/>
          </p:cNvSpPr>
          <p:nvPr>
            <p:ph type="title"/>
          </p:nvPr>
        </p:nvSpPr>
        <p:spPr/>
        <p:txBody>
          <a:bodyPr/>
          <a:lstStyle/>
          <a:p>
            <a:r>
              <a:rPr lang="en-US" sz="4000" dirty="0"/>
              <a:t>The 3 Categories in the Divine </a:t>
            </a:r>
            <a:br>
              <a:rPr lang="en-US" sz="4000" dirty="0"/>
            </a:br>
            <a:r>
              <a:rPr lang="en-US" sz="4000" dirty="0"/>
              <a:t>Love of God</a:t>
            </a:r>
            <a:br>
              <a:rPr lang="en-US" sz="4000" dirty="0"/>
            </a:br>
            <a:br>
              <a:rPr lang="en-US" sz="4000" dirty="0"/>
            </a:br>
            <a:r>
              <a:rPr lang="en-US" sz="4000" dirty="0"/>
              <a:t>1. Divine Personal love, Eph 1:5, 2:4,7,10.</a:t>
            </a:r>
            <a:br>
              <a:rPr lang="en-US" sz="4000" dirty="0"/>
            </a:br>
            <a:r>
              <a:rPr lang="en-US" sz="4000" dirty="0"/>
              <a:t>2. Divine Impersonal love, Jo 3:16, 1Jo 4:7-12, 15-21.</a:t>
            </a:r>
            <a:br>
              <a:rPr lang="en-US" sz="4000" dirty="0"/>
            </a:br>
            <a:r>
              <a:rPr lang="en-US" sz="4000" dirty="0"/>
              <a:t>3. Divine self-esteem, that comes from His essence. </a:t>
            </a:r>
            <a:br>
              <a:rPr lang="en-US" sz="4800" dirty="0"/>
            </a:br>
            <a:endParaRPr lang="en-US" sz="4800" dirty="0"/>
          </a:p>
        </p:txBody>
      </p:sp>
    </p:spTree>
    <p:extLst>
      <p:ext uri="{BB962C8B-B14F-4D97-AF65-F5344CB8AC3E}">
        <p14:creationId xmlns:p14="http://schemas.microsoft.com/office/powerpoint/2010/main" val="37365534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A95C9-FF12-20C3-E336-881449FFBC69}"/>
              </a:ext>
            </a:extLst>
          </p:cNvPr>
          <p:cNvSpPr>
            <a:spLocks noGrp="1"/>
          </p:cNvSpPr>
          <p:nvPr>
            <p:ph type="title"/>
          </p:nvPr>
        </p:nvSpPr>
        <p:spPr/>
        <p:txBody>
          <a:bodyPr/>
          <a:lstStyle/>
          <a:p>
            <a:r>
              <a:rPr lang="en-US" sz="4000" dirty="0"/>
              <a:t>God the Father can personally love the divine righteousness of </a:t>
            </a:r>
            <a:br>
              <a:rPr lang="en-US" sz="4000" dirty="0"/>
            </a:br>
            <a:r>
              <a:rPr lang="en-US" sz="4000" dirty="0"/>
              <a:t>God the Son and God the Holy Spirit, because that righteousness is perfect, </a:t>
            </a:r>
            <a:r>
              <a:rPr lang="en-US" dirty="0"/>
              <a:t>+R. </a:t>
            </a:r>
          </a:p>
        </p:txBody>
      </p:sp>
    </p:spTree>
    <p:extLst>
      <p:ext uri="{BB962C8B-B14F-4D97-AF65-F5344CB8AC3E}">
        <p14:creationId xmlns:p14="http://schemas.microsoft.com/office/powerpoint/2010/main" val="4046526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83BE5-4533-859C-AD3E-9918F4FB4C34}"/>
              </a:ext>
            </a:extLst>
          </p:cNvPr>
          <p:cNvSpPr>
            <a:spLocks noGrp="1"/>
          </p:cNvSpPr>
          <p:nvPr>
            <p:ph type="title"/>
          </p:nvPr>
        </p:nvSpPr>
        <p:spPr/>
        <p:txBody>
          <a:bodyPr/>
          <a:lstStyle/>
          <a:p>
            <a:r>
              <a:rPr lang="en-US" sz="4800" dirty="0"/>
              <a:t>2Co 5:21 He made Him who knew no sin to be sin on our behalf, so that we might become the righteousness of God </a:t>
            </a:r>
            <a:br>
              <a:rPr lang="en-US" sz="4800" dirty="0"/>
            </a:br>
            <a:r>
              <a:rPr lang="en-US" sz="4800" dirty="0"/>
              <a:t>in Him. </a:t>
            </a:r>
          </a:p>
        </p:txBody>
      </p:sp>
    </p:spTree>
    <p:extLst>
      <p:ext uri="{BB962C8B-B14F-4D97-AF65-F5344CB8AC3E}">
        <p14:creationId xmlns:p14="http://schemas.microsoft.com/office/powerpoint/2010/main" val="5916260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97EDF-7C26-25F5-3863-0C87946EF95A}"/>
              </a:ext>
            </a:extLst>
          </p:cNvPr>
          <p:cNvSpPr>
            <a:spLocks noGrp="1"/>
          </p:cNvSpPr>
          <p:nvPr>
            <p:ph type="title"/>
          </p:nvPr>
        </p:nvSpPr>
        <p:spPr/>
        <p:txBody>
          <a:bodyPr/>
          <a:lstStyle/>
          <a:p>
            <a:r>
              <a:rPr lang="en-US" sz="4000" dirty="0"/>
              <a:t>Gal 2:16 nevertheless knowing that a man is not justified by the works of the Law but through faith in Christ Jesus, even we have believed in Christ Jesus, so that we may be justified by faith in Christ and not by the works of the Law; since by the works of the Law no flesh will be justified. </a:t>
            </a:r>
          </a:p>
        </p:txBody>
      </p:sp>
    </p:spTree>
    <p:extLst>
      <p:ext uri="{BB962C8B-B14F-4D97-AF65-F5344CB8AC3E}">
        <p14:creationId xmlns:p14="http://schemas.microsoft.com/office/powerpoint/2010/main" val="40979518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525CB-6753-0A44-8728-7DD82DFEC4F5}"/>
              </a:ext>
            </a:extLst>
          </p:cNvPr>
          <p:cNvSpPr>
            <a:spLocks noGrp="1"/>
          </p:cNvSpPr>
          <p:nvPr>
            <p:ph type="title"/>
          </p:nvPr>
        </p:nvSpPr>
        <p:spPr/>
        <p:txBody>
          <a:bodyPr/>
          <a:lstStyle/>
          <a:p>
            <a:r>
              <a:rPr lang="en-US" sz="4400" dirty="0"/>
              <a:t>Gal 2:20 I have been crucified </a:t>
            </a:r>
            <a:br>
              <a:rPr lang="en-US" sz="4400" dirty="0"/>
            </a:br>
            <a:r>
              <a:rPr lang="en-US" sz="4400" dirty="0"/>
              <a:t>with Christ; and it is no longer I who live, but Christ lives in me; and the life which I now live in the flesh I live by faith in the Son of God, who loved me and gave Himself up for me. </a:t>
            </a:r>
          </a:p>
        </p:txBody>
      </p:sp>
    </p:spTree>
    <p:extLst>
      <p:ext uri="{BB962C8B-B14F-4D97-AF65-F5344CB8AC3E}">
        <p14:creationId xmlns:p14="http://schemas.microsoft.com/office/powerpoint/2010/main" val="17948239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35AD3-2F88-B4EA-5102-0BC623FD6BD2}"/>
              </a:ext>
            </a:extLst>
          </p:cNvPr>
          <p:cNvSpPr>
            <a:spLocks noGrp="1"/>
          </p:cNvSpPr>
          <p:nvPr>
            <p:ph type="title"/>
          </p:nvPr>
        </p:nvSpPr>
        <p:spPr/>
        <p:txBody>
          <a:bodyPr/>
          <a:lstStyle/>
          <a:p>
            <a:r>
              <a:rPr lang="en-US" sz="4400" dirty="0"/>
              <a:t>Gal 2:21 I do not nullify the </a:t>
            </a:r>
            <a:br>
              <a:rPr lang="en-US" sz="4400" dirty="0"/>
            </a:br>
            <a:r>
              <a:rPr lang="en-US" sz="4400" dirty="0"/>
              <a:t>grace of God, for if righteousness comes through the Law, then Christ died needlessly.” </a:t>
            </a:r>
          </a:p>
        </p:txBody>
      </p:sp>
    </p:spTree>
    <p:extLst>
      <p:ext uri="{BB962C8B-B14F-4D97-AF65-F5344CB8AC3E}">
        <p14:creationId xmlns:p14="http://schemas.microsoft.com/office/powerpoint/2010/main" val="3667676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D455B-E064-B1E3-3D13-FFC4C10415B5}"/>
              </a:ext>
            </a:extLst>
          </p:cNvPr>
          <p:cNvSpPr>
            <a:spLocks noGrp="1"/>
          </p:cNvSpPr>
          <p:nvPr>
            <p:ph type="title"/>
          </p:nvPr>
        </p:nvSpPr>
        <p:spPr/>
        <p:txBody>
          <a:bodyPr/>
          <a:lstStyle/>
          <a:p>
            <a:r>
              <a:rPr lang="en-US" sz="4800" dirty="0"/>
              <a:t> The Believer through his faith in Jesus Christ is justified, now in union with Him (Positional Truth) and is placing themself under maximum divine love, </a:t>
            </a:r>
            <a:br>
              <a:rPr lang="en-US" sz="4800" dirty="0"/>
            </a:br>
            <a:r>
              <a:rPr lang="en-US" sz="4800" dirty="0"/>
              <a:t>The love complex.</a:t>
            </a:r>
          </a:p>
        </p:txBody>
      </p:sp>
    </p:spTree>
    <p:extLst>
      <p:ext uri="{BB962C8B-B14F-4D97-AF65-F5344CB8AC3E}">
        <p14:creationId xmlns:p14="http://schemas.microsoft.com/office/powerpoint/2010/main" val="9877614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72728-4247-D163-0646-049F927E32CD}"/>
              </a:ext>
            </a:extLst>
          </p:cNvPr>
          <p:cNvSpPr>
            <a:spLocks noGrp="1"/>
          </p:cNvSpPr>
          <p:nvPr>
            <p:ph type="title"/>
          </p:nvPr>
        </p:nvSpPr>
        <p:spPr/>
        <p:txBody>
          <a:bodyPr/>
          <a:lstStyle/>
          <a:p>
            <a:r>
              <a:rPr lang="en-US" sz="4400" dirty="0"/>
              <a:t>In Love,</a:t>
            </a:r>
            <a:br>
              <a:rPr lang="en-US" sz="4400" dirty="0"/>
            </a:br>
            <a:r>
              <a:rPr lang="en-US" sz="4400" dirty="0"/>
              <a:t> Eph 1:5 He predestined us to adoption as sons through Jesus Christ to Himself, according to the kind intention of His will, </a:t>
            </a:r>
          </a:p>
        </p:txBody>
      </p:sp>
    </p:spTree>
    <p:extLst>
      <p:ext uri="{BB962C8B-B14F-4D97-AF65-F5344CB8AC3E}">
        <p14:creationId xmlns:p14="http://schemas.microsoft.com/office/powerpoint/2010/main" val="32777800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57AC2-62B4-076D-7D67-14A9F7C1AE91}"/>
              </a:ext>
            </a:extLst>
          </p:cNvPr>
          <p:cNvSpPr>
            <a:spLocks noGrp="1"/>
          </p:cNvSpPr>
          <p:nvPr>
            <p:ph type="title"/>
          </p:nvPr>
        </p:nvSpPr>
        <p:spPr/>
        <p:txBody>
          <a:bodyPr/>
          <a:lstStyle/>
          <a:p>
            <a:r>
              <a:rPr lang="en-US" sz="4400" dirty="0"/>
              <a:t>Eph 1:5 By means of Love </a:t>
            </a:r>
            <a:br>
              <a:rPr lang="en-US" sz="4400" dirty="0"/>
            </a:br>
            <a:r>
              <a:rPr lang="en-US" sz="4400" dirty="0"/>
              <a:t>[</a:t>
            </a:r>
            <a:r>
              <a:rPr lang="en-US" sz="4400" i="1" dirty="0"/>
              <a:t>God’s personal love for believers</a:t>
            </a:r>
            <a:r>
              <a:rPr lang="en-US" sz="4400" dirty="0"/>
              <a:t>], He has predestined us </a:t>
            </a:r>
            <a:br>
              <a:rPr lang="en-US" sz="4400" dirty="0"/>
            </a:br>
            <a:r>
              <a:rPr lang="en-US" sz="4400" dirty="0"/>
              <a:t>[</a:t>
            </a:r>
            <a:r>
              <a:rPr lang="en-US" sz="4400" i="1" dirty="0"/>
              <a:t>provision of the sovereignty of God for execution of PPOG</a:t>
            </a:r>
            <a:r>
              <a:rPr lang="en-US" sz="4400" dirty="0"/>
              <a:t>] </a:t>
            </a:r>
            <a:br>
              <a:rPr lang="en-US" sz="4400" dirty="0"/>
            </a:br>
            <a:r>
              <a:rPr lang="en-US" sz="4400" dirty="0"/>
              <a:t>for the purpose of adopting us to Himself through Jesus Christ on the basis of the grace purpose of His will. </a:t>
            </a:r>
          </a:p>
        </p:txBody>
      </p:sp>
    </p:spTree>
    <p:extLst>
      <p:ext uri="{BB962C8B-B14F-4D97-AF65-F5344CB8AC3E}">
        <p14:creationId xmlns:p14="http://schemas.microsoft.com/office/powerpoint/2010/main" val="22678989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09E0-FD93-EBCA-7B93-02DD5E9DBDEC}"/>
              </a:ext>
            </a:extLst>
          </p:cNvPr>
          <p:cNvSpPr>
            <a:spLocks noGrp="1"/>
          </p:cNvSpPr>
          <p:nvPr>
            <p:ph type="title"/>
          </p:nvPr>
        </p:nvSpPr>
        <p:spPr/>
        <p:txBody>
          <a:bodyPr/>
          <a:lstStyle/>
          <a:p>
            <a:r>
              <a:rPr lang="en-US" sz="4800" dirty="0"/>
              <a:t>Salt &amp; Light Bible Ministries</a:t>
            </a:r>
            <a:br>
              <a:rPr lang="en-US" sz="4800" dirty="0"/>
            </a:br>
            <a:r>
              <a:rPr lang="en-US" sz="4400" dirty="0"/>
              <a:t>Help, Letters, &amp; Donations</a:t>
            </a:r>
            <a:br>
              <a:rPr lang="en-US" sz="4400" dirty="0"/>
            </a:br>
            <a:r>
              <a:rPr lang="en-US" sz="4000" dirty="0"/>
              <a:t>visit us: </a:t>
            </a:r>
            <a:r>
              <a:rPr lang="en-US" sz="4400" dirty="0">
                <a:solidFill>
                  <a:srgbClr val="FFC000"/>
                </a:solidFill>
                <a:hlinkClick r:id="rId3">
                  <a:extLst>
                    <a:ext uri="{A12FA001-AC4F-418D-AE19-62706E023703}">
                      <ahyp:hlinkClr xmlns:ahyp="http://schemas.microsoft.com/office/drawing/2018/hyperlinkcolor" val="tx"/>
                    </a:ext>
                  </a:extLst>
                </a:hlinkClick>
              </a:rPr>
              <a:t>SLBM.org</a:t>
            </a:r>
            <a:r>
              <a:rPr lang="en-US" sz="4400" dirty="0">
                <a:solidFill>
                  <a:srgbClr val="FFC000"/>
                </a:solidFill>
              </a:rPr>
              <a:t> </a:t>
            </a:r>
            <a:r>
              <a:rPr lang="en-US" sz="4400" dirty="0"/>
              <a:t>*</a:t>
            </a:r>
            <a:r>
              <a:rPr lang="en-US" sz="3200" dirty="0" err="1"/>
              <a:t>paypal</a:t>
            </a:r>
            <a:br>
              <a:rPr lang="en-US" sz="4400" dirty="0"/>
            </a:br>
            <a:br>
              <a:rPr lang="en-US" sz="4400" dirty="0"/>
            </a:br>
            <a:r>
              <a:rPr lang="en-US" sz="4400" dirty="0"/>
              <a:t>write to us: </a:t>
            </a:r>
            <a:r>
              <a:rPr lang="en-US" sz="4400" dirty="0">
                <a:hlinkClick r:id="rId3"/>
              </a:rPr>
              <a:t>SLBM@gmail.org</a:t>
            </a:r>
            <a:br>
              <a:rPr lang="en-US" sz="4400" dirty="0"/>
            </a:br>
            <a:r>
              <a:rPr lang="en-US" sz="3200" dirty="0"/>
              <a:t>watch </a:t>
            </a:r>
            <a:r>
              <a:rPr lang="en-US" sz="3200" dirty="0" err="1"/>
              <a:t>youtube</a:t>
            </a:r>
            <a:r>
              <a:rPr lang="en-US" sz="3200" dirty="0"/>
              <a:t> @SaltandLightBibleMinistries</a:t>
            </a:r>
            <a:br>
              <a:rPr lang="en-US" sz="4400" dirty="0"/>
            </a:br>
            <a:r>
              <a:rPr lang="en-US" sz="4400" dirty="0"/>
              <a:t>or </a:t>
            </a:r>
            <a:r>
              <a:rPr lang="en-US" sz="3600" dirty="0"/>
              <a:t>mail: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p>
        </p:txBody>
      </p:sp>
    </p:spTree>
    <p:extLst>
      <p:ext uri="{BB962C8B-B14F-4D97-AF65-F5344CB8AC3E}">
        <p14:creationId xmlns:p14="http://schemas.microsoft.com/office/powerpoint/2010/main" val="20524737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04ED6-7C10-C6D1-C8AD-B685CFAAD953}"/>
              </a:ext>
            </a:extLst>
          </p:cNvPr>
          <p:cNvSpPr>
            <a:spLocks noGrp="1"/>
          </p:cNvSpPr>
          <p:nvPr>
            <p:ph type="title"/>
          </p:nvPr>
        </p:nvSpPr>
        <p:spPr/>
        <p:txBody>
          <a:bodyPr/>
          <a:lstStyle/>
          <a:p>
            <a:r>
              <a:rPr lang="en-US" sz="4000" dirty="0"/>
              <a:t>Salt &amp; Light Bible Ministries</a:t>
            </a:r>
            <a:br>
              <a:rPr lang="en-US" sz="3600" dirty="0"/>
            </a:br>
            <a:r>
              <a:rPr lang="en-US" sz="3600" dirty="0"/>
              <a:t>Financial Report - 06/30/2025</a:t>
            </a:r>
            <a:br>
              <a:rPr lang="en-US" sz="3600" dirty="0"/>
            </a:br>
            <a:r>
              <a:rPr lang="en-US" sz="3200" i="1" dirty="0"/>
              <a:t>DECEMBER 31, 2024 – JUNE 30, 2025</a:t>
            </a:r>
            <a:br>
              <a:rPr lang="en-US" sz="3600" dirty="0"/>
            </a:br>
            <a:br>
              <a:rPr lang="en-US" sz="3600" dirty="0"/>
            </a:br>
            <a:r>
              <a:rPr lang="en-US" sz="3600" dirty="0"/>
              <a:t>STARTING BALANCE: 	$9,214.65</a:t>
            </a:r>
            <a:br>
              <a:rPr lang="en-US" sz="3600" dirty="0"/>
            </a:br>
            <a:br>
              <a:rPr lang="en-US" sz="3600" dirty="0"/>
            </a:br>
            <a:r>
              <a:rPr lang="en-US" sz="3600" dirty="0"/>
              <a:t>TOTAL DEPOSITS: </a:t>
            </a:r>
            <a:r>
              <a:rPr lang="en-US" sz="3600" dirty="0">
                <a:solidFill>
                  <a:srgbClr val="FFFF00"/>
                </a:solidFill>
              </a:rPr>
              <a:t>$8,889.00</a:t>
            </a:r>
            <a:br>
              <a:rPr lang="en-US" sz="3600" dirty="0"/>
            </a:br>
            <a:r>
              <a:rPr lang="en-US" sz="3600" dirty="0"/>
              <a:t>TOTAL WITHDRAWALS: </a:t>
            </a:r>
            <a:r>
              <a:rPr lang="en-US" sz="3600" dirty="0">
                <a:solidFill>
                  <a:srgbClr val="FF0000"/>
                </a:solidFill>
              </a:rPr>
              <a:t>- $3,204.84</a:t>
            </a:r>
            <a:br>
              <a:rPr lang="en-US" sz="3600" dirty="0"/>
            </a:br>
            <a:br>
              <a:rPr lang="en-US" sz="3600" dirty="0"/>
            </a:br>
            <a:r>
              <a:rPr lang="en-US" sz="3600" dirty="0"/>
              <a:t>BALANCE AS OF </a:t>
            </a:r>
            <a:r>
              <a:rPr lang="en-US" sz="3600" i="1" dirty="0"/>
              <a:t>06/30/2025</a:t>
            </a:r>
            <a:r>
              <a:rPr lang="en-US" sz="3600" dirty="0"/>
              <a:t>:</a:t>
            </a:r>
            <a:br>
              <a:rPr lang="en-US" sz="3600" dirty="0"/>
            </a:br>
            <a:r>
              <a:rPr lang="en-US" sz="3600" dirty="0">
                <a:solidFill>
                  <a:schemeClr val="bg1"/>
                </a:solidFill>
              </a:rPr>
              <a:t>$14,898.81</a:t>
            </a:r>
          </a:p>
        </p:txBody>
      </p:sp>
    </p:spTree>
    <p:extLst>
      <p:ext uri="{BB962C8B-B14F-4D97-AF65-F5344CB8AC3E}">
        <p14:creationId xmlns:p14="http://schemas.microsoft.com/office/powerpoint/2010/main" val="36026365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BEBFF-9789-2B92-D3B9-829F78BAE8A9}"/>
              </a:ext>
            </a:extLst>
          </p:cNvPr>
          <p:cNvSpPr>
            <a:spLocks noGrp="1"/>
          </p:cNvSpPr>
          <p:nvPr>
            <p:ph type="title"/>
          </p:nvPr>
        </p:nvSpPr>
        <p:spPr/>
        <p:txBody>
          <a:bodyPr/>
          <a:lstStyle/>
          <a:p>
            <a:r>
              <a:rPr lang="en-US" sz="4800" u="sng" dirty="0"/>
              <a:t>Withdrawals</a:t>
            </a:r>
            <a:br>
              <a:rPr lang="en-US" sz="4800" u="sng" dirty="0"/>
            </a:br>
            <a:br>
              <a:rPr lang="en-US" sz="4800" dirty="0"/>
            </a:br>
            <a:r>
              <a:rPr lang="en-US" sz="4800" dirty="0">
                <a:solidFill>
                  <a:srgbClr val="FF0000"/>
                </a:solidFill>
              </a:rPr>
              <a:t>- $2,124.00 </a:t>
            </a:r>
            <a:r>
              <a:rPr lang="en-US" sz="4800" dirty="0"/>
              <a:t>Taxes – </a:t>
            </a:r>
            <a:br>
              <a:rPr lang="en-US" sz="4800" dirty="0"/>
            </a:br>
            <a:r>
              <a:rPr lang="en-US" sz="4800" dirty="0"/>
              <a:t>(Federal and State 2024)</a:t>
            </a:r>
            <a:br>
              <a:rPr lang="en-US" sz="4800" dirty="0"/>
            </a:br>
            <a:r>
              <a:rPr lang="en-US" sz="4800" dirty="0">
                <a:solidFill>
                  <a:srgbClr val="FF0000"/>
                </a:solidFill>
              </a:rPr>
              <a:t>- $987.17 </a:t>
            </a:r>
            <a:r>
              <a:rPr lang="en-US" sz="4800" dirty="0"/>
              <a:t> New Camera</a:t>
            </a:r>
            <a:br>
              <a:rPr lang="en-US" sz="4800" dirty="0"/>
            </a:br>
            <a:r>
              <a:rPr lang="en-US" sz="4800" dirty="0">
                <a:solidFill>
                  <a:srgbClr val="FF0000"/>
                </a:solidFill>
              </a:rPr>
              <a:t>- $93.67    </a:t>
            </a:r>
            <a:r>
              <a:rPr lang="en-US" sz="4800" dirty="0"/>
              <a:t>Resource Books</a:t>
            </a:r>
            <a:br>
              <a:rPr lang="en-US" sz="4800" dirty="0"/>
            </a:br>
            <a:r>
              <a:rPr lang="en-US" sz="4800" dirty="0"/>
              <a:t>-------------------------</a:t>
            </a:r>
            <a:br>
              <a:rPr lang="en-US" sz="4800" dirty="0"/>
            </a:br>
            <a:r>
              <a:rPr lang="en-US" sz="4800" dirty="0">
                <a:solidFill>
                  <a:srgbClr val="FF0000"/>
                </a:solidFill>
              </a:rPr>
              <a:t>- $3,204.84 </a:t>
            </a:r>
            <a:r>
              <a:rPr lang="en-US" sz="4800" dirty="0"/>
              <a:t>Total</a:t>
            </a:r>
          </a:p>
        </p:txBody>
      </p:sp>
    </p:spTree>
    <p:extLst>
      <p:ext uri="{BB962C8B-B14F-4D97-AF65-F5344CB8AC3E}">
        <p14:creationId xmlns:p14="http://schemas.microsoft.com/office/powerpoint/2010/main" val="25294347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1ACC-E6C6-FEBA-003E-DF88C390E7A7}"/>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707236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893F0-E1F0-AC82-64B8-1339603A7381}"/>
              </a:ext>
            </a:extLst>
          </p:cNvPr>
          <p:cNvSpPr>
            <a:spLocks noGrp="1"/>
          </p:cNvSpPr>
          <p:nvPr>
            <p:ph type="title"/>
          </p:nvPr>
        </p:nvSpPr>
        <p:spPr/>
        <p:txBody>
          <a:bodyPr/>
          <a:lstStyle/>
          <a:p>
            <a:r>
              <a:rPr lang="en-US" sz="4400" dirty="0"/>
              <a:t>1Co 13:13 But now faith, hope, love, abide these three; but the greatest of these is love. </a:t>
            </a:r>
          </a:p>
        </p:txBody>
      </p:sp>
    </p:spTree>
    <p:extLst>
      <p:ext uri="{BB962C8B-B14F-4D97-AF65-F5344CB8AC3E}">
        <p14:creationId xmlns:p14="http://schemas.microsoft.com/office/powerpoint/2010/main" val="485187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7A68C-E651-D9C8-1895-8C08442800DD}"/>
              </a:ext>
            </a:extLst>
          </p:cNvPr>
          <p:cNvSpPr>
            <a:spLocks noGrp="1"/>
          </p:cNvSpPr>
          <p:nvPr>
            <p:ph type="title"/>
          </p:nvPr>
        </p:nvSpPr>
        <p:spPr/>
        <p:txBody>
          <a:bodyPr/>
          <a:lstStyle/>
          <a:p>
            <a:r>
              <a:rPr lang="en-US" sz="4400" dirty="0"/>
              <a:t>All three members of the Trinity (God the Father, God the Son, God the Holy Spirit) have always had divine love and remain with this divine love as a functioning attribute to their existence. </a:t>
            </a:r>
          </a:p>
        </p:txBody>
      </p:sp>
    </p:spTree>
    <p:extLst>
      <p:ext uri="{BB962C8B-B14F-4D97-AF65-F5344CB8AC3E}">
        <p14:creationId xmlns:p14="http://schemas.microsoft.com/office/powerpoint/2010/main" val="1976969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1058A-8065-5DB5-D379-BF046D4934FE}"/>
              </a:ext>
            </a:extLst>
          </p:cNvPr>
          <p:cNvSpPr>
            <a:spLocks noGrp="1"/>
          </p:cNvSpPr>
          <p:nvPr>
            <p:ph type="title"/>
          </p:nvPr>
        </p:nvSpPr>
        <p:spPr/>
        <p:txBody>
          <a:bodyPr/>
          <a:lstStyle/>
          <a:p>
            <a:r>
              <a:rPr lang="en-US" sz="4800" dirty="0"/>
              <a:t>2Th 3:4 We have confidence in the Lord concerning you, that you are doing and will continue to do what we command. </a:t>
            </a:r>
          </a:p>
        </p:txBody>
      </p:sp>
    </p:spTree>
    <p:extLst>
      <p:ext uri="{BB962C8B-B14F-4D97-AF65-F5344CB8AC3E}">
        <p14:creationId xmlns:p14="http://schemas.microsoft.com/office/powerpoint/2010/main" val="3113338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73593-1535-CE1B-6789-04718C8875D7}"/>
              </a:ext>
            </a:extLst>
          </p:cNvPr>
          <p:cNvSpPr>
            <a:spLocks noGrp="1"/>
          </p:cNvSpPr>
          <p:nvPr>
            <p:ph type="title"/>
          </p:nvPr>
        </p:nvSpPr>
        <p:spPr/>
        <p:txBody>
          <a:bodyPr/>
          <a:lstStyle/>
          <a:p>
            <a:r>
              <a:rPr lang="en-US" sz="4800" dirty="0"/>
              <a:t>2Th 3:5 </a:t>
            </a:r>
            <a:r>
              <a:rPr lang="en-US" sz="4800" u="sng" dirty="0"/>
              <a:t>May the Lord direct </a:t>
            </a:r>
            <a:r>
              <a:rPr lang="en-US" sz="4800" dirty="0"/>
              <a:t>your hearts into </a:t>
            </a:r>
            <a:br>
              <a:rPr lang="en-US" sz="4800" dirty="0"/>
            </a:br>
            <a:r>
              <a:rPr lang="en-US" sz="4800" dirty="0"/>
              <a:t>the love of God and into </a:t>
            </a:r>
            <a:br>
              <a:rPr lang="en-US" sz="4800" dirty="0"/>
            </a:br>
            <a:r>
              <a:rPr lang="en-US" sz="4800" dirty="0"/>
              <a:t>the </a:t>
            </a:r>
            <a:r>
              <a:rPr lang="en-US" sz="4800" u="sng" dirty="0"/>
              <a:t>steadfastness</a:t>
            </a:r>
            <a:r>
              <a:rPr lang="en-US" sz="4800" dirty="0"/>
              <a:t> of Christ. </a:t>
            </a:r>
          </a:p>
        </p:txBody>
      </p:sp>
    </p:spTree>
    <p:extLst>
      <p:ext uri="{BB962C8B-B14F-4D97-AF65-F5344CB8AC3E}">
        <p14:creationId xmlns:p14="http://schemas.microsoft.com/office/powerpoint/2010/main" val="3516838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6CDDC-6987-3A9E-643D-6064AAC9EFCC}"/>
              </a:ext>
            </a:extLst>
          </p:cNvPr>
          <p:cNvSpPr>
            <a:spLocks noGrp="1"/>
          </p:cNvSpPr>
          <p:nvPr>
            <p:ph type="title"/>
          </p:nvPr>
        </p:nvSpPr>
        <p:spPr/>
        <p:txBody>
          <a:bodyPr/>
          <a:lstStyle/>
          <a:p>
            <a:r>
              <a:rPr lang="en-US" sz="4400" dirty="0"/>
              <a:t>/ ‘Steadfastness’ – </a:t>
            </a:r>
            <a:r>
              <a:rPr lang="en-US" sz="4400" dirty="0" err="1"/>
              <a:t>hypomonēn</a:t>
            </a:r>
            <a:r>
              <a:rPr lang="en-US" sz="4400" dirty="0"/>
              <a:t> - (G5281hoo-po-mo-NAYN) </a:t>
            </a:r>
            <a:br>
              <a:rPr lang="en-US" sz="4400" dirty="0"/>
            </a:br>
            <a:r>
              <a:rPr lang="en-US" sz="4400" dirty="0"/>
              <a:t>= patient, cheerful endurance; constancy. </a:t>
            </a:r>
            <a:br>
              <a:rPr lang="en-US" sz="4400" dirty="0"/>
            </a:br>
            <a:r>
              <a:rPr lang="en-US" sz="4400" dirty="0"/>
              <a:t>- Jesus’ perseverance, courage, and obedience to God the Father, by example when both He was in earthly vessel and until His return from heaven. </a:t>
            </a:r>
          </a:p>
        </p:txBody>
      </p:sp>
    </p:spTree>
    <p:extLst>
      <p:ext uri="{BB962C8B-B14F-4D97-AF65-F5344CB8AC3E}">
        <p14:creationId xmlns:p14="http://schemas.microsoft.com/office/powerpoint/2010/main" val="209108492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57638</TotalTime>
  <Words>1723</Words>
  <Application>Microsoft Office PowerPoint</Application>
  <PresentationFormat>On-screen Show (4:3)</PresentationFormat>
  <Paragraphs>44</Paragraphs>
  <Slides>45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45</vt:i4>
      </vt:variant>
    </vt:vector>
  </HeadingPairs>
  <TitlesOfParts>
    <vt:vector size="48" baseType="lpstr">
      <vt:lpstr>Arial</vt:lpstr>
      <vt:lpstr>Times New Roman</vt:lpstr>
      <vt:lpstr>Default Design</vt:lpstr>
      <vt:lpstr>Salt and Light Bible Ministries  ‘A Daily Cross with Thee’ # 028 – The Divine Love Complex of God’s Essence.   Pastor Jason Kauranen Sunday July 27, 2025</vt:lpstr>
      <vt:lpstr>Love complex = A designation for the divine support system given to believers in the Church Age –   A designation that emphasizes divine love as a cohesive system of power designed by God.    R.B. Theime BDD, pg.164.  </vt:lpstr>
      <vt:lpstr>Divine viewpoint includes this  love complex and is developed within the believer;  which results from metabolized doctrine in the soul and provides protection against the human viewpoint of the cosmic system. </vt:lpstr>
      <vt:lpstr> The Believer through his faith in Jesus Christ is justified, now in union with Him (Positional Truth) and is placing themself under maximum divine love,  The love complex.</vt:lpstr>
      <vt:lpstr>1Co 13:13 But now faith, hope, love, abide these three; but the greatest of these is love. </vt:lpstr>
      <vt:lpstr>All three members of the Trinity (God the Father, God the Son, God the Holy Spirit) have always had divine love and remain with this divine love as a functioning attribute to their existence. </vt:lpstr>
      <vt:lpstr>2Th 3:4 We have confidence in the Lord concerning you, that you are doing and will continue to do what we command. </vt:lpstr>
      <vt:lpstr>2Th 3:5 May the Lord direct your hearts into  the love of God and into  the steadfastness of Christ. </vt:lpstr>
      <vt:lpstr>/ ‘Steadfastness’ – hypomonēn - (G5281hoo-po-mo-NAYN)  = patient, cheerful endurance; constancy.  - Jesus’ perseverance, courage, and obedience to God the Father, by example when both He was in earthly vessel and until His return from heaven. </vt:lpstr>
      <vt:lpstr>“May…direct”-  kateuthunō -(G2720 kat-yoo-thoo'-no) From G2590 karpos - fruit and G2116 euthunō - to straighten (level), to steer or govern.  = to straighten fully, direct  and guide.  </vt:lpstr>
      <vt:lpstr>Jude 20 But you, beloved, building yourselves up on your most holy faith, praying in the Holy Spirit,   Jude 21 keep yourselves in the love of God, waiting anxiously for the mercy of our Lord Jesus Christ to eternal life.  </vt:lpstr>
      <vt:lpstr>1. Building – Keep growing spiritually to adulthood in the PPOG, 2Pe 3:18a.  2. Praying – by the power of the Holy Spirit, we make know our direct needs and a higher level of prayer is offered on our behalf, Rom 8:26.  </vt:lpstr>
      <vt:lpstr>3. Keeping faith, the Blessed Hope   – Anticipation that He will return as promised, to gather us to Himself and be with Him in eternity as His Royal Family,  Tit 2:13-14; 1Pe 1:3-5.</vt:lpstr>
      <vt:lpstr>1Pe 1:3 Blessed be the God and Father of our Lord Jesus Christ, who according to His great mercy has caused us to be born again  to a living hope through the resurrection of Jesus Christ from the dead, </vt:lpstr>
      <vt:lpstr>1Pe 1:4 to obtain an inheritance which is imperishable and undefiled and will not fade away, reserved in heaven for you, </vt:lpstr>
      <vt:lpstr>1Pe 1:5 who are protected by the power of God through faith for  a salvation ready to be revealed  in the last time. </vt:lpstr>
      <vt:lpstr>are ‘Protected’ - phroureō - (G5432 froo-reh-o)  = to be a watcher in advance, that is, to mount guard as a sentinel.  = to hem in (as a closed entryway). </vt:lpstr>
      <vt:lpstr> being ‘reserved’ – tetērēmenēn - (G5083 tay-teh’-reh'-men-en’) from téreó   = to guard, keep an eye on, to prevent escape from. = to detain and holdfast.  </vt:lpstr>
      <vt:lpstr>Rom 8:38 For I am convinced that neither death, nor life, nor angels, nor principalities, nor things present, nor things to come,  nor powers,</vt:lpstr>
      <vt:lpstr>Rom 8:39 nor height, nor depth, nor any other created thing,  will be able to separate us from  the love of God, which is in  Christ Jesus our Lord. </vt:lpstr>
      <vt:lpstr>The love complex (system) - mankind will find hard to understand unless the Believer has the supernatural power and fellowship of God the Holy Spirit to make these supernatural spiritual truths known. </vt:lpstr>
      <vt:lpstr>1Co 13:1 If I speak with the tongues of men and of angels, but do not have love, I have become a noisy gong or a clanging cymbal. </vt:lpstr>
      <vt:lpstr>1Co 13:2 If I have the gift of prophecy, and know all mysteries and all knowledge; and if I have all faith, so as to remove mountains, but do not have love,  I am nothing. </vt:lpstr>
      <vt:lpstr>1Co 13:3 And if I give all my possessions to feed the poor,  and if I surrender my body to be burned, but do not have love,  it profits me nothing. </vt:lpstr>
      <vt:lpstr>Agapē = a self-giving divine love which emanates from God and is to be reflected in believers;   a love that is concern for others rather than self and should govern over the practices of all spiritual gifts within the believer, as the Apostle Paul taught. </vt:lpstr>
      <vt:lpstr>Love is: is Patient … is Kind … Rejoices with the Truth, Bears ALL things, Believes ALL things, Hopes ALL things, Endures ALL things …  LOVE NEVER FAILS </vt:lpstr>
      <vt:lpstr>1Co 13:10 but  when the perfect comes,  the partial will be done away. </vt:lpstr>
      <vt:lpstr>1Co 13:12 For now we see  in a mirror dimly, but then  face to face;  now I know in part, but then  I will know fully just as I also have been fully known. </vt:lpstr>
      <vt:lpstr>2Ti 6:15b He who is the blessed and only Sovereign, the King of kings and Lord of lords, (TLJC)  2Ti 6:16a who alone possesses immortality and dwells in unapproachable light,  </vt:lpstr>
      <vt:lpstr>Psa 26:8 O LORD, I love the habitation of Your house  And the place where  Your glory dwells. </vt:lpstr>
      <vt:lpstr>Joh 17:24 Father, I desire that they also, whom You have given Me, be with Me where I am,  so that they may see My glory which You have given Me,  for You loved Me before the foundation of the world.</vt:lpstr>
      <vt:lpstr>1Pe 1:8 and though you have not seen Him, you love Him, and though you do not see Him now, but believe in Him, you greatly rejoice with joy inexpressible and full of glory, </vt:lpstr>
      <vt:lpstr>  ‘inexpressible’ – aneklalétos – (G412 an-ek-lah'-lay-tos) = unspeakable, inexpressible, or unutterable. = impossible to communicate (convey) adequately by words; = unable to fully describe or report.  </vt:lpstr>
      <vt:lpstr>The 3 Categories in the Divine  Love of God  1. Divine Personal love, Eph 1:5, 2:4,7,10. 2. Divine Impersonal love, Jo 3:16, 1Jo 4:7-12, 15-21. 3. Divine self-esteem, that comes from His essence.  </vt:lpstr>
      <vt:lpstr>God the Father can personally love the divine righteousness of  God the Son and God the Holy Spirit, because that righteousness is perfect, +R. </vt:lpstr>
      <vt:lpstr>2Co 5:21 He made Him who knew no sin to be sin on our behalf, so that we might become the righteousness of God  in Him. </vt:lpstr>
      <vt:lpstr>Gal 2:16 nevertheless knowing that a man is not justified by the works of the Law but through faith in Christ Jesus, even we have believed in Christ Jesus, so that we may be justified by faith in Christ and not by the works of the Law; since by the works of the Law no flesh will be justified. </vt:lpstr>
      <vt:lpstr>Gal 2:20 I have been crucified  with Christ; and it is no longer I who live, but Christ lives in me; and the life which I now live in the flesh I live by faith in the Son of God, who loved me and gave Himself up for me. </vt:lpstr>
      <vt:lpstr>Gal 2:21 I do not nullify the  grace of God, for if righteousness comes through the Law, then Christ died needlessly.” </vt:lpstr>
      <vt:lpstr>In Love,  Eph 1:5 He predestined us to adoption as sons through Jesus Christ to Himself, according to the kind intention of His will, </vt:lpstr>
      <vt:lpstr>Eph 1:5 By means of Love  [God’s personal love for believers], He has predestined us  [provision of the sovereignty of God for execution of PPOG]  for the purpose of adopting us to Himself through Jesus Christ on the basis of the grace purpose of His will. </vt:lpstr>
      <vt:lpstr>Salt &amp; Light Bible Ministries Help, Letters, &amp; Donations visit us: SLBM.org *paypal  write to us: SLBM@gmail.org watch youtube @SaltandLightBibleMinistries or mail: Salt and Light Bible Ministries c/o Pastor Jason Kauranen 2 Dianne Drive East Wareham, Mass 02538</vt:lpstr>
      <vt:lpstr>Salt &amp; Light Bible Ministries Financial Report - 06/30/2025 DECEMBER 31, 2024 – JUNE 30, 2025  STARTING BALANCE:  $9,214.65  TOTAL DEPOSITS: $8,889.00 TOTAL WITHDRAWALS: - $3,204.84  BALANCE AS OF 06/30/2025: $14,898.81</vt:lpstr>
      <vt:lpstr>Withdrawals  - $2,124.00 Taxes –  (Federal and State 2024) - $987.17  New Camera - $93.67    Resource Books ------------------------- - $3,204.84 Total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 Pastor/Teacher Robert R. McLaughlin Sunday, July 31, 2016</dc:title>
  <dc:subject/>
  <dc:creator>RMBM</dc:creator>
  <cp:keywords/>
  <dc:description/>
  <cp:lastModifiedBy>Pastor Jason Kauranen</cp:lastModifiedBy>
  <cp:revision>141</cp:revision>
  <cp:lastPrinted>1601-01-01T00:00:00Z</cp:lastPrinted>
  <dcterms:created xsi:type="dcterms:W3CDTF">2016-07-31T13:32:40Z</dcterms:created>
  <dcterms:modified xsi:type="dcterms:W3CDTF">2025-07-27T02:31:54Z</dcterms:modified>
</cp:coreProperties>
</file>