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2D200454-40CA-4A62-9FC3-DE9A4176ACB9}">
      <p15:notesGuideLst>
        <p15:guide id="1" orient="horz" pos="3025">
          <p15:clr>
            <a:srgbClr val="A4A3A4"/>
          </p15:clr>
        </p15:guide>
        <p15:guide id="2" pos="2305">
          <p15:clr>
            <a:srgbClr val="A4A3A4"/>
          </p15:clr>
        </p15:guide>
      </p15:notesGuideLst>
    </p:ext>
    <p:ext uri="GoogleSlidesCustomDataVersion2">
      <go:slidesCustomData xmlns:go="http://customooxmlschemas.google.com/" r:id="rId44" roundtripDataSignature="AMtx7midRNOpavngfvggnEYsHQtn76PyY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3025" orient="horz"/>
        <p:guide pos="2305"/>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customschemas.google.com/relationships/presentationmetadata" Target="metadata"/><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nvSpPr>
        <p:spPr>
          <a:xfrm>
            <a:off x="0" y="0"/>
            <a:ext cx="7315200" cy="9601200"/>
          </a:xfrm>
          <a:prstGeom prst="roundRect">
            <a:avLst>
              <a:gd fmla="val 23" name="adj"/>
            </a:avLst>
          </a:pr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4400">
              <a:solidFill>
                <a:srgbClr val="FFFFFF"/>
              </a:solidFill>
              <a:latin typeface="Arial"/>
              <a:ea typeface="Arial"/>
              <a:cs typeface="Arial"/>
              <a:sym typeface="Arial"/>
            </a:endParaRPr>
          </a:p>
        </p:txBody>
      </p:sp>
      <p:sp>
        <p:nvSpPr>
          <p:cNvPr id="4" name="Google Shape;4;n"/>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 name="Google Shape;5;n"/>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lvl1pPr indent="-228600" lvl="0" marL="4572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rgbClr val="000000"/>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3" name="Google Shape;83;p1: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1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0" name="Google Shape;130;p1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5" name="Google Shape;135;p1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0" name="Google Shape;140;p1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5" name="Google Shape;145;p1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0" name="Google Shape;150;p1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5" name="Google Shape;155;p1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0" name="Google Shape;160;p1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5" name="Google Shape;165;p1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70" name="Google Shape;170;p1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75" name="Google Shape;175;p1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8" name="Google Shape;88;p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2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80" name="Google Shape;180;p2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2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85" name="Google Shape;185;p2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2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0" name="Google Shape;190;p2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2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5" name="Google Shape;195;p2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2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00" name="Google Shape;200;p2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2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05" name="Google Shape;205;p2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10" name="Google Shape;210;p2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2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15" name="Google Shape;215;p2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2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20" name="Google Shape;220;p2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25" name="Google Shape;225;p2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3" name="Google Shape;93;p3: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3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30" name="Google Shape;230;p3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3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35" name="Google Shape;235;p3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3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40" name="Google Shape;240;p3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3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45" name="Google Shape;245;p3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3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50" name="Google Shape;250;p3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3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55" name="Google Shape;255;p3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3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60" name="Google Shape;260;p3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3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65" name="Google Shape;265;p3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3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0" name="Google Shape;270;p38: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9" name="Google Shape;99;p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4" name="Google Shape;104;p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9" name="Google Shape;109;p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4" name="Google Shape;114;p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9" name="Google Shape;119;p8: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5" name="Google Shape;125;p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 name="Shape 12"/>
        <p:cNvGrpSpPr/>
        <p:nvPr/>
      </p:nvGrpSpPr>
      <p:grpSpPr>
        <a:xfrm>
          <a:off x="0" y="0"/>
          <a:ext cx="0" cy="0"/>
          <a:chOff x="0" y="0"/>
          <a:chExt cx="0" cy="0"/>
        </a:xfrm>
      </p:grpSpPr>
      <p:sp>
        <p:nvSpPr>
          <p:cNvPr id="13" name="Google Shape;13;p4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 name="Google Shape;14;p40"/>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0"/>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0"/>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9" name="Shape 69"/>
        <p:cNvGrpSpPr/>
        <p:nvPr/>
      </p:nvGrpSpPr>
      <p:grpSpPr>
        <a:xfrm>
          <a:off x="0" y="0"/>
          <a:ext cx="0" cy="0"/>
          <a:chOff x="0" y="0"/>
          <a:chExt cx="0" cy="0"/>
        </a:xfrm>
      </p:grpSpPr>
      <p:sp>
        <p:nvSpPr>
          <p:cNvPr id="70" name="Google Shape;70;p4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1" name="Google Shape;71;p49"/>
          <p:cNvSpPr txBox="1"/>
          <p:nvPr>
            <p:ph idx="1" type="body"/>
          </p:nvPr>
        </p:nvSpPr>
        <p:spPr>
          <a:xfrm rot="5400000">
            <a:off x="2514600" y="152400"/>
            <a:ext cx="4111625" cy="7769225"/>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2" name="Google Shape;72;p49"/>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49"/>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49"/>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5" name="Shape 75"/>
        <p:cNvGrpSpPr/>
        <p:nvPr/>
      </p:nvGrpSpPr>
      <p:grpSpPr>
        <a:xfrm>
          <a:off x="0" y="0"/>
          <a:ext cx="0" cy="0"/>
          <a:chOff x="0" y="0"/>
          <a:chExt cx="0" cy="0"/>
        </a:xfrm>
      </p:grpSpPr>
      <p:sp>
        <p:nvSpPr>
          <p:cNvPr id="76" name="Google Shape;76;p50"/>
          <p:cNvSpPr txBox="1"/>
          <p:nvPr>
            <p:ph type="title"/>
          </p:nvPr>
        </p:nvSpPr>
        <p:spPr>
          <a:xfrm rot="5400000">
            <a:off x="4906169" y="2162969"/>
            <a:ext cx="5727700" cy="2132012"/>
          </a:xfrm>
          <a:prstGeom prst="rect">
            <a:avLst/>
          </a:prstGeom>
          <a:noFill/>
          <a:ln>
            <a:noFill/>
          </a:ln>
        </p:spPr>
        <p:txBody>
          <a:bodyPr anchorCtr="0" anchor="t"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7" name="Google Shape;77;p50"/>
          <p:cNvSpPr txBox="1"/>
          <p:nvPr>
            <p:ph idx="1" type="body"/>
          </p:nvPr>
        </p:nvSpPr>
        <p:spPr>
          <a:xfrm rot="5400000">
            <a:off x="564357" y="105569"/>
            <a:ext cx="5727700" cy="6246813"/>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8" name="Google Shape;78;p50"/>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50"/>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50"/>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41"/>
          <p:cNvSpPr txBox="1"/>
          <p:nvPr>
            <p:ph type="ctrTitle"/>
          </p:nvPr>
        </p:nvSpPr>
        <p:spPr>
          <a:xfrm>
            <a:off x="1143000" y="1122363"/>
            <a:ext cx="6858000" cy="2387600"/>
          </a:xfrm>
          <a:prstGeom prst="rect">
            <a:avLst/>
          </a:prstGeom>
          <a:noFill/>
          <a:ln>
            <a:noFill/>
          </a:ln>
        </p:spPr>
        <p:txBody>
          <a:bodyPr anchorCtr="0" anchor="b" bIns="46800" lIns="90000" spcFirstLastPara="1" rIns="90000" wrap="square" tIns="468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41"/>
          <p:cNvSpPr txBox="1"/>
          <p:nvPr>
            <p:ph idx="1" type="subTitle"/>
          </p:nvPr>
        </p:nvSpPr>
        <p:spPr>
          <a:xfrm>
            <a:off x="1143000" y="3602038"/>
            <a:ext cx="6858000" cy="1655762"/>
          </a:xfrm>
          <a:prstGeom prst="rect">
            <a:avLst/>
          </a:prstGeom>
          <a:noFill/>
          <a:ln>
            <a:noFill/>
          </a:ln>
        </p:spPr>
        <p:txBody>
          <a:bodyPr anchorCtr="0" anchor="t" bIns="46800" lIns="90000" spcFirstLastPara="1" rIns="90000" wrap="square" tIns="46800">
            <a:noAutofit/>
          </a:bodyPr>
          <a:lstStyle>
            <a:lvl1pPr lvl="0" algn="ctr">
              <a:spcBef>
                <a:spcPts val="1350"/>
              </a:spcBef>
              <a:spcAft>
                <a:spcPts val="0"/>
              </a:spcAft>
              <a:buSzPts val="2400"/>
              <a:buNone/>
              <a:defRPr sz="2400"/>
            </a:lvl1pPr>
            <a:lvl2pPr lvl="1" algn="ctr">
              <a:spcBef>
                <a:spcPts val="700"/>
              </a:spcBef>
              <a:spcAft>
                <a:spcPts val="0"/>
              </a:spcAft>
              <a:buSzPts val="2000"/>
              <a:buNone/>
              <a:defRPr sz="2000"/>
            </a:lvl2pPr>
            <a:lvl3pPr lvl="2" algn="ctr">
              <a:spcBef>
                <a:spcPts val="600"/>
              </a:spcBef>
              <a:spcAft>
                <a:spcPts val="0"/>
              </a:spcAft>
              <a:buSzPts val="1800"/>
              <a:buNone/>
              <a:defRPr sz="1800"/>
            </a:lvl3pPr>
            <a:lvl4pPr lvl="3" algn="ctr">
              <a:spcBef>
                <a:spcPts val="500"/>
              </a:spcBef>
              <a:spcAft>
                <a:spcPts val="0"/>
              </a:spcAft>
              <a:buSzPts val="1600"/>
              <a:buNone/>
              <a:defRPr sz="1600"/>
            </a:lvl4pPr>
            <a:lvl5pPr lvl="4" algn="ctr">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41"/>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1"/>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1"/>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3" name="Shape 23"/>
        <p:cNvGrpSpPr/>
        <p:nvPr/>
      </p:nvGrpSpPr>
      <p:grpSpPr>
        <a:xfrm>
          <a:off x="0" y="0"/>
          <a:ext cx="0" cy="0"/>
          <a:chOff x="0" y="0"/>
          <a:chExt cx="0" cy="0"/>
        </a:xfrm>
      </p:grpSpPr>
      <p:sp>
        <p:nvSpPr>
          <p:cNvPr id="24" name="Google Shape;24;p4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5" name="Google Shape;25;p42"/>
          <p:cNvSpPr txBox="1"/>
          <p:nvPr>
            <p:ph idx="1" type="body"/>
          </p:nvPr>
        </p:nvSpPr>
        <p:spPr>
          <a:xfrm>
            <a:off x="685800" y="1981200"/>
            <a:ext cx="7769225" cy="4111625"/>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 name="Google Shape;26;p42"/>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2"/>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2"/>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9" name="Shape 29"/>
        <p:cNvGrpSpPr/>
        <p:nvPr/>
      </p:nvGrpSpPr>
      <p:grpSpPr>
        <a:xfrm>
          <a:off x="0" y="0"/>
          <a:ext cx="0" cy="0"/>
          <a:chOff x="0" y="0"/>
          <a:chExt cx="0" cy="0"/>
        </a:xfrm>
      </p:grpSpPr>
      <p:sp>
        <p:nvSpPr>
          <p:cNvPr id="30" name="Google Shape;30;p43"/>
          <p:cNvSpPr txBox="1"/>
          <p:nvPr>
            <p:ph type="title"/>
          </p:nvPr>
        </p:nvSpPr>
        <p:spPr>
          <a:xfrm>
            <a:off x="623888" y="1709738"/>
            <a:ext cx="7886700" cy="2852737"/>
          </a:xfrm>
          <a:prstGeom prst="rect">
            <a:avLst/>
          </a:prstGeom>
          <a:noFill/>
          <a:ln>
            <a:noFill/>
          </a:ln>
        </p:spPr>
        <p:txBody>
          <a:bodyPr anchorCtr="0" anchor="b" bIns="46800" lIns="90000" spcFirstLastPara="1" rIns="90000" wrap="square" tIns="468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1" name="Google Shape;31;p43"/>
          <p:cNvSpPr txBox="1"/>
          <p:nvPr>
            <p:ph idx="1" type="body"/>
          </p:nvPr>
        </p:nvSpPr>
        <p:spPr>
          <a:xfrm>
            <a:off x="623888" y="4589463"/>
            <a:ext cx="7886700" cy="1500187"/>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2400"/>
              <a:buNone/>
              <a:defRPr sz="2400"/>
            </a:lvl1pPr>
            <a:lvl2pPr indent="-228600" lvl="1" marL="914400" algn="l">
              <a:spcBef>
                <a:spcPts val="700"/>
              </a:spcBef>
              <a:spcAft>
                <a:spcPts val="0"/>
              </a:spcAft>
              <a:buSzPts val="2000"/>
              <a:buNone/>
              <a:defRPr sz="2000"/>
            </a:lvl2pPr>
            <a:lvl3pPr indent="-228600" lvl="2" marL="1371600" algn="l">
              <a:spcBef>
                <a:spcPts val="600"/>
              </a:spcBef>
              <a:spcAft>
                <a:spcPts val="0"/>
              </a:spcAft>
              <a:buSzPts val="1800"/>
              <a:buNone/>
              <a:defRPr sz="1800"/>
            </a:lvl3pPr>
            <a:lvl4pPr indent="-228600" lvl="3" marL="1828800" algn="l">
              <a:spcBef>
                <a:spcPts val="500"/>
              </a:spcBef>
              <a:spcAft>
                <a:spcPts val="0"/>
              </a:spcAft>
              <a:buSzPts val="1600"/>
              <a:buNone/>
              <a:defRPr sz="1600"/>
            </a:lvl4pPr>
            <a:lvl5pPr indent="-228600" lvl="4" marL="2286000" algn="l">
              <a:spcBef>
                <a:spcPts val="500"/>
              </a:spcBef>
              <a:spcAft>
                <a:spcPts val="0"/>
              </a:spcAft>
              <a:buSzPts val="1600"/>
              <a:buNone/>
              <a:defRPr sz="1600"/>
            </a:lvl5pPr>
            <a:lvl6pPr indent="-228600" lvl="5" marL="2743200" algn="l">
              <a:lnSpc>
                <a:spcPct val="90000"/>
              </a:lnSpc>
              <a:spcBef>
                <a:spcPts val="500"/>
              </a:spcBef>
              <a:spcAft>
                <a:spcPts val="0"/>
              </a:spcAft>
              <a:buClr>
                <a:schemeClr val="dk1"/>
              </a:buClr>
              <a:buSzPts val="1600"/>
              <a:buNone/>
              <a:defRPr sz="1600"/>
            </a:lvl6pPr>
            <a:lvl7pPr indent="-228600" lvl="6" marL="3200400" algn="l">
              <a:lnSpc>
                <a:spcPct val="90000"/>
              </a:lnSpc>
              <a:spcBef>
                <a:spcPts val="500"/>
              </a:spcBef>
              <a:spcAft>
                <a:spcPts val="0"/>
              </a:spcAft>
              <a:buClr>
                <a:schemeClr val="dk1"/>
              </a:buClr>
              <a:buSzPts val="1600"/>
              <a:buNone/>
              <a:defRPr sz="1600"/>
            </a:lvl7pPr>
            <a:lvl8pPr indent="-228600" lvl="7" marL="3657600" algn="l">
              <a:lnSpc>
                <a:spcPct val="90000"/>
              </a:lnSpc>
              <a:spcBef>
                <a:spcPts val="500"/>
              </a:spcBef>
              <a:spcAft>
                <a:spcPts val="0"/>
              </a:spcAft>
              <a:buClr>
                <a:schemeClr val="dk1"/>
              </a:buClr>
              <a:buSzPts val="1600"/>
              <a:buNone/>
              <a:defRPr sz="1600"/>
            </a:lvl8pPr>
            <a:lvl9pPr indent="-228600" lvl="8" marL="4114800" algn="l">
              <a:lnSpc>
                <a:spcPct val="90000"/>
              </a:lnSpc>
              <a:spcBef>
                <a:spcPts val="500"/>
              </a:spcBef>
              <a:spcAft>
                <a:spcPts val="0"/>
              </a:spcAft>
              <a:buClr>
                <a:schemeClr val="dk1"/>
              </a:buClr>
              <a:buSzPts val="1600"/>
              <a:buNone/>
              <a:defRPr sz="1600"/>
            </a:lvl9pPr>
          </a:lstStyle>
          <a:p/>
        </p:txBody>
      </p:sp>
      <p:sp>
        <p:nvSpPr>
          <p:cNvPr id="32" name="Google Shape;32;p43"/>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3"/>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3"/>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5" name="Shape 35"/>
        <p:cNvGrpSpPr/>
        <p:nvPr/>
      </p:nvGrpSpPr>
      <p:grpSpPr>
        <a:xfrm>
          <a:off x="0" y="0"/>
          <a:ext cx="0" cy="0"/>
          <a:chOff x="0" y="0"/>
          <a:chExt cx="0" cy="0"/>
        </a:xfrm>
      </p:grpSpPr>
      <p:sp>
        <p:nvSpPr>
          <p:cNvPr id="36" name="Google Shape;36;p4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7" name="Google Shape;37;p44"/>
          <p:cNvSpPr txBox="1"/>
          <p:nvPr>
            <p:ph idx="1" type="body"/>
          </p:nvPr>
        </p:nvSpPr>
        <p:spPr>
          <a:xfrm>
            <a:off x="685800" y="1981200"/>
            <a:ext cx="3808413" cy="4111625"/>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44"/>
          <p:cNvSpPr txBox="1"/>
          <p:nvPr>
            <p:ph idx="2" type="body"/>
          </p:nvPr>
        </p:nvSpPr>
        <p:spPr>
          <a:xfrm>
            <a:off x="4646613" y="1981200"/>
            <a:ext cx="3808412" cy="4111625"/>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44"/>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44"/>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44"/>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2" name="Shape 42"/>
        <p:cNvGrpSpPr/>
        <p:nvPr/>
      </p:nvGrpSpPr>
      <p:grpSpPr>
        <a:xfrm>
          <a:off x="0" y="0"/>
          <a:ext cx="0" cy="0"/>
          <a:chOff x="0" y="0"/>
          <a:chExt cx="0" cy="0"/>
        </a:xfrm>
      </p:grpSpPr>
      <p:sp>
        <p:nvSpPr>
          <p:cNvPr id="43" name="Google Shape;43;p45"/>
          <p:cNvSpPr txBox="1"/>
          <p:nvPr>
            <p:ph type="title"/>
          </p:nvPr>
        </p:nvSpPr>
        <p:spPr>
          <a:xfrm>
            <a:off x="630238" y="365125"/>
            <a:ext cx="7886700" cy="1325563"/>
          </a:xfrm>
          <a:prstGeom prst="rect">
            <a:avLst/>
          </a:prstGeom>
          <a:noFill/>
          <a:ln>
            <a:noFill/>
          </a:ln>
        </p:spPr>
        <p:txBody>
          <a:bodyPr anchorCtr="0" anchor="t" bIns="46800" lIns="90000" spcFirstLastPara="1" rIns="90000" wrap="square" tIns="468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4" name="Google Shape;44;p45"/>
          <p:cNvSpPr txBox="1"/>
          <p:nvPr>
            <p:ph idx="1" type="body"/>
          </p:nvPr>
        </p:nvSpPr>
        <p:spPr>
          <a:xfrm>
            <a:off x="630238" y="1681163"/>
            <a:ext cx="3868737" cy="823912"/>
          </a:xfrm>
          <a:prstGeom prst="rect">
            <a:avLst/>
          </a:prstGeom>
          <a:noFill/>
          <a:ln>
            <a:noFill/>
          </a:ln>
        </p:spPr>
        <p:txBody>
          <a:bodyPr anchorCtr="0" anchor="b" bIns="46800" lIns="90000" spcFirstLastPara="1" rIns="90000" wrap="square" tIns="46800">
            <a:noAutofit/>
          </a:bodyPr>
          <a:lstStyle>
            <a:lvl1pPr indent="-228600" lvl="0" marL="457200" algn="ctr">
              <a:spcBef>
                <a:spcPts val="135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45"/>
          <p:cNvSpPr txBox="1"/>
          <p:nvPr>
            <p:ph idx="2" type="body"/>
          </p:nvPr>
        </p:nvSpPr>
        <p:spPr>
          <a:xfrm>
            <a:off x="630238" y="2505075"/>
            <a:ext cx="3868737" cy="3684588"/>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45"/>
          <p:cNvSpPr txBox="1"/>
          <p:nvPr>
            <p:ph idx="3" type="body"/>
          </p:nvPr>
        </p:nvSpPr>
        <p:spPr>
          <a:xfrm>
            <a:off x="4629150" y="1681163"/>
            <a:ext cx="3887788" cy="823912"/>
          </a:xfrm>
          <a:prstGeom prst="rect">
            <a:avLst/>
          </a:prstGeom>
          <a:noFill/>
          <a:ln>
            <a:noFill/>
          </a:ln>
        </p:spPr>
        <p:txBody>
          <a:bodyPr anchorCtr="0" anchor="b" bIns="46800" lIns="90000" spcFirstLastPara="1" rIns="90000" wrap="square" tIns="46800">
            <a:noAutofit/>
          </a:bodyPr>
          <a:lstStyle>
            <a:lvl1pPr indent="-228600" lvl="0" marL="457200" algn="ctr">
              <a:spcBef>
                <a:spcPts val="135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45"/>
          <p:cNvSpPr txBox="1"/>
          <p:nvPr>
            <p:ph idx="4" type="body"/>
          </p:nvPr>
        </p:nvSpPr>
        <p:spPr>
          <a:xfrm>
            <a:off x="4629150" y="2505075"/>
            <a:ext cx="3887788" cy="3684588"/>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45"/>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5"/>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45"/>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
        <p:nvSpPr>
          <p:cNvPr id="52" name="Google Shape;52;p46"/>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6"/>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46"/>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5" name="Shape 55"/>
        <p:cNvGrpSpPr/>
        <p:nvPr/>
      </p:nvGrpSpPr>
      <p:grpSpPr>
        <a:xfrm>
          <a:off x="0" y="0"/>
          <a:ext cx="0" cy="0"/>
          <a:chOff x="0" y="0"/>
          <a:chExt cx="0" cy="0"/>
        </a:xfrm>
      </p:grpSpPr>
      <p:sp>
        <p:nvSpPr>
          <p:cNvPr id="56" name="Google Shape;56;p47"/>
          <p:cNvSpPr txBox="1"/>
          <p:nvPr>
            <p:ph type="title"/>
          </p:nvPr>
        </p:nvSpPr>
        <p:spPr>
          <a:xfrm>
            <a:off x="630238" y="457200"/>
            <a:ext cx="2949575" cy="1600200"/>
          </a:xfrm>
          <a:prstGeom prst="rect">
            <a:avLst/>
          </a:prstGeom>
          <a:noFill/>
          <a:ln>
            <a:noFill/>
          </a:ln>
        </p:spPr>
        <p:txBody>
          <a:bodyPr anchorCtr="0" anchor="b" bIns="46800" lIns="90000" spcFirstLastPara="1" rIns="90000" wrap="square" tIns="468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7" name="Google Shape;57;p47"/>
          <p:cNvSpPr txBox="1"/>
          <p:nvPr>
            <p:ph idx="1" type="body"/>
          </p:nvPr>
        </p:nvSpPr>
        <p:spPr>
          <a:xfrm>
            <a:off x="3887788" y="987425"/>
            <a:ext cx="4629150" cy="4873625"/>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400"/>
              <a:buNone/>
              <a:defRPr sz="3200"/>
            </a:lvl1pPr>
            <a:lvl2pPr indent="-228600" lvl="1" marL="914400" algn="l">
              <a:spcBef>
                <a:spcPts val="700"/>
              </a:spcBef>
              <a:spcAft>
                <a:spcPts val="0"/>
              </a:spcAft>
              <a:buSzPts val="1400"/>
              <a:buNone/>
              <a:defRPr sz="2800"/>
            </a:lvl2pPr>
            <a:lvl3pPr indent="-228600" lvl="2" marL="1371600" algn="l">
              <a:spcBef>
                <a:spcPts val="600"/>
              </a:spcBef>
              <a:spcAft>
                <a:spcPts val="0"/>
              </a:spcAft>
              <a:buSzPts val="1400"/>
              <a:buNone/>
              <a:defRPr sz="2400"/>
            </a:lvl3pPr>
            <a:lvl4pPr indent="-228600" lvl="3" marL="1828800" algn="l">
              <a:spcBef>
                <a:spcPts val="500"/>
              </a:spcBef>
              <a:spcAft>
                <a:spcPts val="0"/>
              </a:spcAft>
              <a:buSzPts val="1400"/>
              <a:buNone/>
              <a:defRPr sz="2000"/>
            </a:lvl4pPr>
            <a:lvl5pPr indent="-228600" lvl="4" marL="2286000" algn="l">
              <a:spcBef>
                <a:spcPts val="500"/>
              </a:spcBef>
              <a:spcAft>
                <a:spcPts val="0"/>
              </a:spcAft>
              <a:buSzPts val="1400"/>
              <a:buNone/>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8" name="Google Shape;58;p47"/>
          <p:cNvSpPr txBox="1"/>
          <p:nvPr>
            <p:ph idx="2" type="body"/>
          </p:nvPr>
        </p:nvSpPr>
        <p:spPr>
          <a:xfrm>
            <a:off x="630238" y="2057400"/>
            <a:ext cx="2949575" cy="3811588"/>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600"/>
              <a:buNone/>
              <a:defRPr sz="1600"/>
            </a:lvl1pPr>
            <a:lvl2pPr indent="-228600" lvl="1" marL="914400" algn="l">
              <a:spcBef>
                <a:spcPts val="700"/>
              </a:spcBef>
              <a:spcAft>
                <a:spcPts val="0"/>
              </a:spcAft>
              <a:buSzPts val="1400"/>
              <a:buNone/>
              <a:defRPr sz="1400"/>
            </a:lvl2pPr>
            <a:lvl3pPr indent="-228600" lvl="2" marL="1371600" algn="l">
              <a:spcBef>
                <a:spcPts val="600"/>
              </a:spcBef>
              <a:spcAft>
                <a:spcPts val="0"/>
              </a:spcAft>
              <a:buSzPts val="1200"/>
              <a:buNone/>
              <a:defRPr sz="1200"/>
            </a:lvl3pPr>
            <a:lvl4pPr indent="-228600" lvl="3" marL="1828800" algn="l">
              <a:spcBef>
                <a:spcPts val="500"/>
              </a:spcBef>
              <a:spcAft>
                <a:spcPts val="0"/>
              </a:spcAft>
              <a:buSzPts val="1000"/>
              <a:buNone/>
              <a:defRPr sz="1000"/>
            </a:lvl4pPr>
            <a:lvl5pPr indent="-228600" lvl="4" marL="2286000" algn="l">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9" name="Google Shape;59;p47"/>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7"/>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47"/>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2" name="Shape 62"/>
        <p:cNvGrpSpPr/>
        <p:nvPr/>
      </p:nvGrpSpPr>
      <p:grpSpPr>
        <a:xfrm>
          <a:off x="0" y="0"/>
          <a:ext cx="0" cy="0"/>
          <a:chOff x="0" y="0"/>
          <a:chExt cx="0" cy="0"/>
        </a:xfrm>
      </p:grpSpPr>
      <p:sp>
        <p:nvSpPr>
          <p:cNvPr id="63" name="Google Shape;63;p48"/>
          <p:cNvSpPr txBox="1"/>
          <p:nvPr>
            <p:ph type="title"/>
          </p:nvPr>
        </p:nvSpPr>
        <p:spPr>
          <a:xfrm>
            <a:off x="630238" y="457200"/>
            <a:ext cx="2949575" cy="1600200"/>
          </a:xfrm>
          <a:prstGeom prst="rect">
            <a:avLst/>
          </a:prstGeom>
          <a:noFill/>
          <a:ln>
            <a:noFill/>
          </a:ln>
        </p:spPr>
        <p:txBody>
          <a:bodyPr anchorCtr="0" anchor="b" bIns="46800" lIns="90000" spcFirstLastPara="1" rIns="90000" wrap="square" tIns="4680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4" name="Google Shape;64;p48"/>
          <p:cNvSpPr/>
          <p:nvPr>
            <p:ph idx="2" type="pic"/>
          </p:nvPr>
        </p:nvSpPr>
        <p:spPr>
          <a:xfrm>
            <a:off x="3887788" y="987425"/>
            <a:ext cx="4629150" cy="4873625"/>
          </a:xfrm>
          <a:prstGeom prst="rect">
            <a:avLst/>
          </a:prstGeom>
          <a:noFill/>
          <a:ln>
            <a:noFill/>
          </a:ln>
        </p:spPr>
      </p:sp>
      <p:sp>
        <p:nvSpPr>
          <p:cNvPr id="65" name="Google Shape;65;p48"/>
          <p:cNvSpPr txBox="1"/>
          <p:nvPr>
            <p:ph idx="1" type="body"/>
          </p:nvPr>
        </p:nvSpPr>
        <p:spPr>
          <a:xfrm>
            <a:off x="630238" y="2057400"/>
            <a:ext cx="2949575" cy="3811588"/>
          </a:xfrm>
          <a:prstGeom prst="rect">
            <a:avLst/>
          </a:prstGeom>
          <a:noFill/>
          <a:ln>
            <a:noFill/>
          </a:ln>
        </p:spPr>
        <p:txBody>
          <a:bodyPr anchorCtr="0" anchor="t" bIns="46800" lIns="90000" spcFirstLastPara="1" rIns="90000" wrap="square" tIns="46800">
            <a:noAutofit/>
          </a:bodyPr>
          <a:lstStyle>
            <a:lvl1pPr indent="-228600" lvl="0" marL="457200" algn="ctr">
              <a:spcBef>
                <a:spcPts val="1350"/>
              </a:spcBef>
              <a:spcAft>
                <a:spcPts val="0"/>
              </a:spcAft>
              <a:buSzPts val="1600"/>
              <a:buNone/>
              <a:defRPr sz="1600"/>
            </a:lvl1pPr>
            <a:lvl2pPr indent="-228600" lvl="1" marL="914400" algn="l">
              <a:spcBef>
                <a:spcPts val="700"/>
              </a:spcBef>
              <a:spcAft>
                <a:spcPts val="0"/>
              </a:spcAft>
              <a:buSzPts val="1400"/>
              <a:buNone/>
              <a:defRPr sz="1400"/>
            </a:lvl2pPr>
            <a:lvl3pPr indent="-228600" lvl="2" marL="1371600" algn="l">
              <a:spcBef>
                <a:spcPts val="600"/>
              </a:spcBef>
              <a:spcAft>
                <a:spcPts val="0"/>
              </a:spcAft>
              <a:buSzPts val="1200"/>
              <a:buNone/>
              <a:defRPr sz="1200"/>
            </a:lvl3pPr>
            <a:lvl4pPr indent="-228600" lvl="3" marL="1828800" algn="l">
              <a:spcBef>
                <a:spcPts val="500"/>
              </a:spcBef>
              <a:spcAft>
                <a:spcPts val="0"/>
              </a:spcAft>
              <a:buSzPts val="1000"/>
              <a:buNone/>
              <a:defRPr sz="1000"/>
            </a:lvl4pPr>
            <a:lvl5pPr indent="-228600" lvl="4" marL="2286000" algn="l">
              <a:spcBef>
                <a:spcPts val="500"/>
              </a:spcBef>
              <a:spcAft>
                <a:spcPts val="0"/>
              </a:spcAft>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6" name="Google Shape;66;p48"/>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48"/>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48"/>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1pPr>
            <a:lvl2pPr indent="0" lvl="1"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2pPr>
            <a:lvl3pPr indent="0" lvl="2"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3pPr>
            <a:lvl4pPr indent="0" lvl="3"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4pPr>
            <a:lvl5pPr indent="0" lvl="4"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5pPr>
            <a:lvl6pPr indent="0" lvl="5"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6pPr>
            <a:lvl7pPr indent="0" lvl="6"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7pPr>
            <a:lvl8pPr indent="0" lvl="7"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8pPr>
            <a:lvl9pPr indent="0" lvl="8" marL="0" algn="l">
              <a:spcBef>
                <a:spcPts val="0"/>
              </a:spcBef>
              <a:spcAft>
                <a:spcPts val="0"/>
              </a:spcAft>
              <a:buSzPts val="2400"/>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33399"/>
        </a:solidFill>
      </p:bgPr>
    </p:bg>
    <p:spTree>
      <p:nvGrpSpPr>
        <p:cNvPr id="6" name="Shape 6"/>
        <p:cNvGrpSpPr/>
        <p:nvPr/>
      </p:nvGrpSpPr>
      <p:grpSpPr>
        <a:xfrm>
          <a:off x="0" y="0"/>
          <a:ext cx="0" cy="0"/>
          <a:chOff x="0" y="0"/>
          <a:chExt cx="0" cy="0"/>
        </a:xfrm>
      </p:grpSpPr>
      <p:sp>
        <p:nvSpPr>
          <p:cNvPr id="7" name="Google Shape;7;p3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marR="0" rtl="0" algn="ctr">
              <a:spcBef>
                <a:spcPts val="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1pPr>
            <a:lvl2pPr lvl="1" marR="0" rtl="0" algn="ctr">
              <a:spcBef>
                <a:spcPts val="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2pPr>
            <a:lvl3pPr lvl="2" marR="0" rtl="0" algn="ctr">
              <a:spcBef>
                <a:spcPts val="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3pPr>
            <a:lvl4pPr lvl="3" marR="0" rtl="0" algn="ctr">
              <a:spcBef>
                <a:spcPts val="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4pPr>
            <a:lvl5pPr lvl="4" marR="0" rtl="0" algn="ctr">
              <a:spcBef>
                <a:spcPts val="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5pPr>
            <a:lvl6pPr lvl="5" marR="0" rtl="0" algn="ctr">
              <a:spcBef>
                <a:spcPts val="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6pPr>
            <a:lvl7pPr lvl="6" marR="0" rtl="0" algn="ctr">
              <a:spcBef>
                <a:spcPts val="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7pPr>
            <a:lvl8pPr lvl="7" marR="0" rtl="0" algn="ctr">
              <a:spcBef>
                <a:spcPts val="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8pPr>
            <a:lvl9pPr lvl="8" marR="0" rtl="0" algn="ctr">
              <a:spcBef>
                <a:spcPts val="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9pPr>
          </a:lstStyle>
          <a:p/>
        </p:txBody>
      </p:sp>
      <p:sp>
        <p:nvSpPr>
          <p:cNvPr id="8" name="Google Shape;8;p39"/>
          <p:cNvSpPr txBox="1"/>
          <p:nvPr>
            <p:ph idx="1" type="body"/>
          </p:nvPr>
        </p:nvSpPr>
        <p:spPr>
          <a:xfrm>
            <a:off x="685800" y="1981200"/>
            <a:ext cx="7769225" cy="4111625"/>
          </a:xfrm>
          <a:prstGeom prst="rect">
            <a:avLst/>
          </a:prstGeom>
          <a:noFill/>
          <a:ln>
            <a:noFill/>
          </a:ln>
        </p:spPr>
        <p:txBody>
          <a:bodyPr anchorCtr="0" anchor="t" bIns="46800" lIns="90000" spcFirstLastPara="1" rIns="90000" wrap="square" tIns="46800">
            <a:noAutofit/>
          </a:bodyPr>
          <a:lstStyle>
            <a:lvl1pPr indent="-228600" lvl="0" marL="457200" marR="0" rtl="0" algn="ctr">
              <a:spcBef>
                <a:spcPts val="1350"/>
              </a:spcBef>
              <a:spcAft>
                <a:spcPts val="0"/>
              </a:spcAft>
              <a:buSzPts val="1400"/>
              <a:buNone/>
              <a:defRPr b="1" i="0" sz="54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800" u="none" cap="none" strike="noStrike">
                <a:solidFill>
                  <a:srgbClr val="000000"/>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2000" u="none" cap="none" strike="noStrike">
                <a:solidFill>
                  <a:srgbClr val="000000"/>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2000" u="none" cap="none" strike="noStrike">
                <a:solidFill>
                  <a:srgbClr val="000000"/>
                </a:solidFill>
                <a:latin typeface="Times New Roman"/>
                <a:ea typeface="Times New Roman"/>
                <a:cs typeface="Times New Roman"/>
                <a:sym typeface="Times New Roman"/>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9" name="Google Shape;9;p39"/>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1pPr>
            <a:lvl2pPr lvl="1" marR="0" rtl="0" algn="ctr">
              <a:spcBef>
                <a:spcPts val="1350"/>
              </a:spcBef>
              <a:spcAft>
                <a:spcPts val="0"/>
              </a:spcAft>
              <a:buSzPts val="1400"/>
              <a:buNone/>
              <a:defRPr b="1" i="0" sz="4400" u="none" cap="none" strike="noStrike">
                <a:solidFill>
                  <a:srgbClr val="FFFFFF"/>
                </a:solidFill>
                <a:latin typeface="Arial"/>
                <a:ea typeface="Arial"/>
                <a:cs typeface="Arial"/>
                <a:sym typeface="Arial"/>
              </a:defRPr>
            </a:lvl2pPr>
            <a:lvl3pPr lvl="2" marR="0" rtl="0" algn="ctr">
              <a:spcBef>
                <a:spcPts val="1350"/>
              </a:spcBef>
              <a:spcAft>
                <a:spcPts val="0"/>
              </a:spcAft>
              <a:buSzPts val="1400"/>
              <a:buNone/>
              <a:defRPr b="1" i="0" sz="4400" u="none" cap="none" strike="noStrike">
                <a:solidFill>
                  <a:srgbClr val="FFFFFF"/>
                </a:solidFill>
                <a:latin typeface="Arial"/>
                <a:ea typeface="Arial"/>
                <a:cs typeface="Arial"/>
                <a:sym typeface="Arial"/>
              </a:defRPr>
            </a:lvl3pPr>
            <a:lvl4pPr lvl="3" marR="0" rtl="0" algn="ctr">
              <a:spcBef>
                <a:spcPts val="1350"/>
              </a:spcBef>
              <a:spcAft>
                <a:spcPts val="0"/>
              </a:spcAft>
              <a:buSzPts val="1400"/>
              <a:buNone/>
              <a:defRPr b="1" i="0" sz="4400" u="none" cap="none" strike="noStrike">
                <a:solidFill>
                  <a:srgbClr val="FFFFFF"/>
                </a:solidFill>
                <a:latin typeface="Arial"/>
                <a:ea typeface="Arial"/>
                <a:cs typeface="Arial"/>
                <a:sym typeface="Arial"/>
              </a:defRPr>
            </a:lvl4pPr>
            <a:lvl5pPr lvl="4" marR="0" rtl="0" algn="ctr">
              <a:spcBef>
                <a:spcPts val="1350"/>
              </a:spcBef>
              <a:spcAft>
                <a:spcPts val="0"/>
              </a:spcAft>
              <a:buSzPts val="1400"/>
              <a:buNone/>
              <a:defRPr b="1" i="0" sz="4400" u="none" cap="none" strike="noStrike">
                <a:solidFill>
                  <a:srgbClr val="FFFFFF"/>
                </a:solidFill>
                <a:latin typeface="Arial"/>
                <a:ea typeface="Arial"/>
                <a:cs typeface="Arial"/>
                <a:sym typeface="Arial"/>
              </a:defRPr>
            </a:lvl5pPr>
            <a:lvl6pPr lvl="5" marR="0" rtl="0" algn="l">
              <a:spcBef>
                <a:spcPts val="0"/>
              </a:spcBef>
              <a:spcAft>
                <a:spcPts val="0"/>
              </a:spcAft>
              <a:buSzPts val="1400"/>
              <a:buNone/>
              <a:defRPr b="1" i="0" sz="4400" u="none" cap="none" strike="noStrike">
                <a:solidFill>
                  <a:srgbClr val="FFFFFF"/>
                </a:solidFill>
                <a:latin typeface="Arial"/>
                <a:ea typeface="Arial"/>
                <a:cs typeface="Arial"/>
                <a:sym typeface="Arial"/>
              </a:defRPr>
            </a:lvl6pPr>
            <a:lvl7pPr lvl="6" marR="0" rtl="0" algn="l">
              <a:spcBef>
                <a:spcPts val="0"/>
              </a:spcBef>
              <a:spcAft>
                <a:spcPts val="0"/>
              </a:spcAft>
              <a:buSzPts val="1400"/>
              <a:buNone/>
              <a:defRPr b="1" i="0" sz="4400" u="none" cap="none" strike="noStrike">
                <a:solidFill>
                  <a:srgbClr val="FFFFFF"/>
                </a:solidFill>
                <a:latin typeface="Arial"/>
                <a:ea typeface="Arial"/>
                <a:cs typeface="Arial"/>
                <a:sym typeface="Arial"/>
              </a:defRPr>
            </a:lvl7pPr>
            <a:lvl8pPr lvl="7" marR="0" rtl="0" algn="l">
              <a:spcBef>
                <a:spcPts val="0"/>
              </a:spcBef>
              <a:spcAft>
                <a:spcPts val="0"/>
              </a:spcAft>
              <a:buSzPts val="1400"/>
              <a:buNone/>
              <a:defRPr b="1" i="0" sz="4400" u="none" cap="none" strike="noStrike">
                <a:solidFill>
                  <a:srgbClr val="FFFFFF"/>
                </a:solidFill>
                <a:latin typeface="Arial"/>
                <a:ea typeface="Arial"/>
                <a:cs typeface="Arial"/>
                <a:sym typeface="Arial"/>
              </a:defRPr>
            </a:lvl8pPr>
            <a:lvl9pPr lvl="8" marR="0" rtl="0" algn="l">
              <a:spcBef>
                <a:spcPts val="0"/>
              </a:spcBef>
              <a:spcAft>
                <a:spcPts val="0"/>
              </a:spcAft>
              <a:buSzPts val="1400"/>
              <a:buNone/>
              <a:defRPr b="1" i="0" sz="4400" u="none" cap="none" strike="noStrike">
                <a:solidFill>
                  <a:srgbClr val="FFFFFF"/>
                </a:solidFill>
                <a:latin typeface="Arial"/>
                <a:ea typeface="Arial"/>
                <a:cs typeface="Arial"/>
                <a:sym typeface="Arial"/>
              </a:defRPr>
            </a:lvl9pPr>
          </a:lstStyle>
          <a:p/>
        </p:txBody>
      </p:sp>
      <p:sp>
        <p:nvSpPr>
          <p:cNvPr id="10" name="Google Shape;10;p39"/>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1pPr>
            <a:lvl2pPr lvl="1" marR="0" rtl="0" algn="ctr">
              <a:spcBef>
                <a:spcPts val="1350"/>
              </a:spcBef>
              <a:spcAft>
                <a:spcPts val="0"/>
              </a:spcAft>
              <a:buSzPts val="1400"/>
              <a:buNone/>
              <a:defRPr b="1" i="0" sz="4400" u="none" cap="none" strike="noStrike">
                <a:solidFill>
                  <a:srgbClr val="FFFFFF"/>
                </a:solidFill>
                <a:latin typeface="Arial"/>
                <a:ea typeface="Arial"/>
                <a:cs typeface="Arial"/>
                <a:sym typeface="Arial"/>
              </a:defRPr>
            </a:lvl2pPr>
            <a:lvl3pPr lvl="2" marR="0" rtl="0" algn="ctr">
              <a:spcBef>
                <a:spcPts val="1350"/>
              </a:spcBef>
              <a:spcAft>
                <a:spcPts val="0"/>
              </a:spcAft>
              <a:buSzPts val="1400"/>
              <a:buNone/>
              <a:defRPr b="1" i="0" sz="4400" u="none" cap="none" strike="noStrike">
                <a:solidFill>
                  <a:srgbClr val="FFFFFF"/>
                </a:solidFill>
                <a:latin typeface="Arial"/>
                <a:ea typeface="Arial"/>
                <a:cs typeface="Arial"/>
                <a:sym typeface="Arial"/>
              </a:defRPr>
            </a:lvl3pPr>
            <a:lvl4pPr lvl="3" marR="0" rtl="0" algn="ctr">
              <a:spcBef>
                <a:spcPts val="1350"/>
              </a:spcBef>
              <a:spcAft>
                <a:spcPts val="0"/>
              </a:spcAft>
              <a:buSzPts val="1400"/>
              <a:buNone/>
              <a:defRPr b="1" i="0" sz="4400" u="none" cap="none" strike="noStrike">
                <a:solidFill>
                  <a:srgbClr val="FFFFFF"/>
                </a:solidFill>
                <a:latin typeface="Arial"/>
                <a:ea typeface="Arial"/>
                <a:cs typeface="Arial"/>
                <a:sym typeface="Arial"/>
              </a:defRPr>
            </a:lvl4pPr>
            <a:lvl5pPr lvl="4" marR="0" rtl="0" algn="ctr">
              <a:spcBef>
                <a:spcPts val="1350"/>
              </a:spcBef>
              <a:spcAft>
                <a:spcPts val="0"/>
              </a:spcAft>
              <a:buSzPts val="1400"/>
              <a:buNone/>
              <a:defRPr b="1" i="0" sz="4400" u="none" cap="none" strike="noStrike">
                <a:solidFill>
                  <a:srgbClr val="FFFFFF"/>
                </a:solidFill>
                <a:latin typeface="Arial"/>
                <a:ea typeface="Arial"/>
                <a:cs typeface="Arial"/>
                <a:sym typeface="Arial"/>
              </a:defRPr>
            </a:lvl5pPr>
            <a:lvl6pPr lvl="5" marR="0" rtl="0" algn="l">
              <a:spcBef>
                <a:spcPts val="0"/>
              </a:spcBef>
              <a:spcAft>
                <a:spcPts val="0"/>
              </a:spcAft>
              <a:buSzPts val="1400"/>
              <a:buNone/>
              <a:defRPr b="1" i="0" sz="4400" u="none" cap="none" strike="noStrike">
                <a:solidFill>
                  <a:srgbClr val="FFFFFF"/>
                </a:solidFill>
                <a:latin typeface="Arial"/>
                <a:ea typeface="Arial"/>
                <a:cs typeface="Arial"/>
                <a:sym typeface="Arial"/>
              </a:defRPr>
            </a:lvl6pPr>
            <a:lvl7pPr lvl="6" marR="0" rtl="0" algn="l">
              <a:spcBef>
                <a:spcPts val="0"/>
              </a:spcBef>
              <a:spcAft>
                <a:spcPts val="0"/>
              </a:spcAft>
              <a:buSzPts val="1400"/>
              <a:buNone/>
              <a:defRPr b="1" i="0" sz="4400" u="none" cap="none" strike="noStrike">
                <a:solidFill>
                  <a:srgbClr val="FFFFFF"/>
                </a:solidFill>
                <a:latin typeface="Arial"/>
                <a:ea typeface="Arial"/>
                <a:cs typeface="Arial"/>
                <a:sym typeface="Arial"/>
              </a:defRPr>
            </a:lvl7pPr>
            <a:lvl8pPr lvl="7" marR="0" rtl="0" algn="l">
              <a:spcBef>
                <a:spcPts val="0"/>
              </a:spcBef>
              <a:spcAft>
                <a:spcPts val="0"/>
              </a:spcAft>
              <a:buSzPts val="1400"/>
              <a:buNone/>
              <a:defRPr b="1" i="0" sz="4400" u="none" cap="none" strike="noStrike">
                <a:solidFill>
                  <a:srgbClr val="FFFFFF"/>
                </a:solidFill>
                <a:latin typeface="Arial"/>
                <a:ea typeface="Arial"/>
                <a:cs typeface="Arial"/>
                <a:sym typeface="Arial"/>
              </a:defRPr>
            </a:lvl8pPr>
            <a:lvl9pPr lvl="8" marR="0" rtl="0" algn="l">
              <a:spcBef>
                <a:spcPts val="0"/>
              </a:spcBef>
              <a:spcAft>
                <a:spcPts val="0"/>
              </a:spcAft>
              <a:buSzPts val="1400"/>
              <a:buNone/>
              <a:defRPr b="1" i="0" sz="4400" u="none" cap="none" strike="noStrike">
                <a:solidFill>
                  <a:srgbClr val="FFFFFF"/>
                </a:solidFill>
                <a:latin typeface="Arial"/>
                <a:ea typeface="Arial"/>
                <a:cs typeface="Arial"/>
                <a:sym typeface="Arial"/>
              </a:defRPr>
            </a:lvl9pPr>
          </a:lstStyle>
          <a:p/>
        </p:txBody>
      </p:sp>
      <p:sp>
        <p:nvSpPr>
          <p:cNvPr id="11" name="Google Shape;11;p39"/>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1pPr>
            <a:lvl2pPr indent="0" lvl="1" mar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2pPr>
            <a:lvl3pPr indent="0" lvl="2" mar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3pPr>
            <a:lvl4pPr indent="0" lvl="3" mar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4pPr>
            <a:lvl5pPr indent="0" lvl="4" mar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5pPr>
            <a:lvl6pPr indent="0" lvl="5" mar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6pPr>
            <a:lvl7pPr indent="0" lvl="6" mar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7pPr>
            <a:lvl8pPr indent="0" lvl="7" mar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8pPr>
            <a:lvl9pPr indent="0" lvl="8" marL="0" marR="0" rtl="0" algn="l">
              <a:spcBef>
                <a:spcPts val="0"/>
              </a:spcBef>
              <a:spcAft>
                <a:spcPts val="0"/>
              </a:spcAft>
              <a:buClr>
                <a:srgbClr val="000000"/>
              </a:buClr>
              <a:buSzPts val="2400"/>
              <a:buFont typeface="Times New Roman"/>
              <a:buNone/>
              <a:defRPr b="0" sz="2400">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 Id="rId3" Type="http://schemas.openxmlformats.org/officeDocument/2006/relationships/hyperlink" Target="mailto:SLBM@gmail.org" TargetMode="External"/><Relationship Id="rId4" Type="http://schemas.openxmlformats.org/officeDocument/2006/relationships/hyperlink" Target="mailto:SLBM@gmail.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Salt and Light Bible Ministries</a:t>
            </a:r>
            <a:br>
              <a:rPr lang="en-US" sz="4800"/>
            </a:br>
            <a:br>
              <a:rPr lang="en-US" sz="4800"/>
            </a:br>
            <a:r>
              <a:rPr lang="en-US" sz="4400"/>
              <a:t>‘A Daily Cross with Thee’ # 030 –</a:t>
            </a:r>
            <a:br>
              <a:rPr lang="en-US" sz="4400"/>
            </a:br>
            <a:r>
              <a:rPr lang="en-US" sz="3600"/>
              <a:t>Understanding the Divine Love Complex – The Necessity of Learning Humility, Submission in Spiritual Development </a:t>
            </a:r>
            <a:br>
              <a:rPr lang="en-US" sz="3600"/>
            </a:br>
            <a:r>
              <a:rPr lang="en-US" sz="3600"/>
              <a:t>of Self-Esteem.</a:t>
            </a:r>
            <a:br>
              <a:rPr lang="en-US" sz="3600"/>
            </a:br>
            <a:br>
              <a:rPr lang="en-US" sz="4000"/>
            </a:br>
            <a:r>
              <a:rPr lang="en-US" sz="4000"/>
              <a:t>Pastor Jason Kauranen</a:t>
            </a:r>
            <a:br>
              <a:rPr lang="en-US" sz="4000"/>
            </a:br>
            <a:r>
              <a:rPr lang="en-US" sz="4000"/>
              <a:t>Sunday Sept 7, 2025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Luke 2:40 The Child continued to grow and become strong, increasing in wisdom; and the grace of God was upon Him.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000"/>
              <a:t>Luke 2:46 Then, after three days </a:t>
            </a:r>
            <a:br>
              <a:rPr lang="en-US" sz="4000"/>
            </a:br>
            <a:r>
              <a:rPr lang="en-US" sz="4000"/>
              <a:t>they found Him in the temple, sitting in the midst of the teachers, both listening to them and asking </a:t>
            </a:r>
            <a:br>
              <a:rPr lang="en-US" sz="4000"/>
            </a:br>
            <a:r>
              <a:rPr lang="en-US" sz="4000"/>
              <a:t>them questions. </a:t>
            </a:r>
            <a:br>
              <a:rPr lang="en-US" sz="4000"/>
            </a:br>
            <a:br>
              <a:rPr lang="en-US" sz="4000"/>
            </a:br>
            <a:r>
              <a:rPr lang="en-US" sz="4000"/>
              <a:t>Luke 2:47 And all who heard Him were amazed at His understanding and His answers. </a:t>
            </a:r>
            <a:br>
              <a:rPr lang="en-US" sz="4000"/>
            </a:br>
            <a:endParaRPr sz="40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Luke 2:49 And He said to them, “Why is it that you were </a:t>
            </a:r>
            <a:br>
              <a:rPr lang="en-US" sz="4400"/>
            </a:br>
            <a:r>
              <a:rPr lang="en-US" sz="4400"/>
              <a:t>looking for Me? </a:t>
            </a:r>
            <a:br>
              <a:rPr lang="en-US" sz="4400"/>
            </a:br>
            <a:r>
              <a:rPr lang="en-US" sz="4400"/>
              <a:t>Did you not know that I had to be in My Father’s house?”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Luke 2:51 And He went down with them and came to Nazareth, and He continued in subjection to them; and His mother treasured all these things in her heart.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Luke 2:52 And Jesus kept increasing in wisdom and stature, and in favor with God and men.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Teachability = the capacity to listen, to learn, and to respond </a:t>
            </a:r>
            <a:br>
              <a:rPr lang="en-US" sz="4400"/>
            </a:br>
            <a:r>
              <a:rPr lang="en-US" sz="4400"/>
              <a:t>to authority without feeling threatened or inferior.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As believers following the Christian way of life, there are </a:t>
            </a:r>
            <a:br>
              <a:rPr lang="en-US" sz="4400"/>
            </a:br>
            <a:r>
              <a:rPr lang="en-US" sz="4400"/>
              <a:t>2 types of humility we need to be concerned with:</a:t>
            </a:r>
            <a:br>
              <a:rPr lang="en-US" sz="4400"/>
            </a:br>
            <a:r>
              <a:rPr lang="en-US" sz="4400"/>
              <a:t> </a:t>
            </a:r>
            <a:br>
              <a:rPr lang="en-US" sz="4400"/>
            </a:br>
            <a:r>
              <a:rPr lang="en-US" sz="4400"/>
              <a:t>Enforced Humility and </a:t>
            </a:r>
            <a:br>
              <a:rPr lang="en-US" sz="4400"/>
            </a:br>
            <a:r>
              <a:rPr lang="en-US" sz="4400"/>
              <a:t>Genuine Humility.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000"/>
              <a:t>Psa 25:8 Good and upright is the LORD;</a:t>
            </a:r>
            <a:br>
              <a:rPr lang="en-US" sz="4000"/>
            </a:br>
            <a:r>
              <a:rPr lang="en-US" sz="4000"/>
              <a:t>Therefore He instructs sinners </a:t>
            </a:r>
            <a:br>
              <a:rPr lang="en-US" sz="4000"/>
            </a:br>
            <a:r>
              <a:rPr lang="en-US" sz="4000"/>
              <a:t>in the way.</a:t>
            </a:r>
            <a:br>
              <a:rPr lang="en-US" sz="4000"/>
            </a:br>
            <a:br>
              <a:rPr lang="en-US" sz="4000"/>
            </a:br>
            <a:r>
              <a:rPr lang="en-US" sz="4000"/>
              <a:t>Psa 25:9 He leads the humble </a:t>
            </a:r>
            <a:br>
              <a:rPr lang="en-US" sz="4000"/>
            </a:br>
            <a:r>
              <a:rPr lang="en-US" sz="4000"/>
              <a:t>in justice,</a:t>
            </a:r>
            <a:br>
              <a:rPr lang="en-US" sz="4000"/>
            </a:br>
            <a:r>
              <a:rPr lang="en-US" sz="4000"/>
              <a:t>And He teaches the humble His way. </a:t>
            </a:r>
            <a:br>
              <a:rPr lang="en-US" sz="4000"/>
            </a:br>
            <a:endParaRPr sz="40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1. Enforced Humility – Being under a stable system of order and discipline administered from a source of legitimate authority, </a:t>
            </a:r>
            <a:br>
              <a:rPr lang="en-US" sz="4400"/>
            </a:br>
            <a:r>
              <a:rPr lang="en-US" sz="4400"/>
              <a:t>Eph 6:1-3; Col 3:20.</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Col 3:20 Children, be obedient to your parents in all things, for this is well-pleasing to the Lord.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000"/>
              <a:t>The 3 Categories in the Divine </a:t>
            </a:r>
            <a:br>
              <a:rPr lang="en-US" sz="4000"/>
            </a:br>
            <a:r>
              <a:rPr lang="en-US" sz="4000"/>
              <a:t>Love of God</a:t>
            </a:r>
            <a:br>
              <a:rPr lang="en-US" sz="4000"/>
            </a:br>
            <a:br>
              <a:rPr lang="en-US" sz="4000"/>
            </a:br>
            <a:r>
              <a:rPr lang="en-US" sz="4000"/>
              <a:t>1. Divine Personal love, Eph 1:5, </a:t>
            </a:r>
            <a:br>
              <a:rPr lang="en-US" sz="4000"/>
            </a:br>
            <a:r>
              <a:rPr lang="en-US" sz="4000"/>
              <a:t>Eph 2:4,7,10.</a:t>
            </a:r>
            <a:br>
              <a:rPr lang="en-US" sz="4000"/>
            </a:br>
            <a:r>
              <a:rPr lang="en-US" sz="4000"/>
              <a:t>2. Divine Impersonal love, Jo 3:16, 1Jo 4:7-12, 15-21.</a:t>
            </a:r>
            <a:br>
              <a:rPr lang="en-US" sz="4000"/>
            </a:br>
            <a:r>
              <a:rPr lang="en-US" sz="4000"/>
              <a:t>3. Divine self-esteem, that comes from His essence. </a:t>
            </a:r>
            <a:br>
              <a:rPr lang="en-US" sz="4800"/>
            </a:br>
            <a:endParaRPr sz="48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Eph 6:1 Children, obey your parents in the Lord, for this </a:t>
            </a:r>
            <a:br>
              <a:rPr lang="en-US" sz="4400"/>
            </a:br>
            <a:r>
              <a:rPr lang="en-US" sz="4400"/>
              <a:t>is right.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Children are submitted, by an </a:t>
            </a:r>
            <a:r>
              <a:rPr lang="en-US" sz="4400" u="sng"/>
              <a:t>enforced</a:t>
            </a:r>
            <a:r>
              <a:rPr lang="en-US" sz="4400"/>
              <a:t> system within the home, </a:t>
            </a:r>
            <a:r>
              <a:rPr i="1" lang="en-US" sz="4400"/>
              <a:t>(consequence of discipline to keep in-line) </a:t>
            </a:r>
            <a:r>
              <a:rPr lang="en-US" sz="4400"/>
              <a:t>which the child </a:t>
            </a:r>
            <a:br>
              <a:rPr lang="en-US" sz="4400"/>
            </a:br>
            <a:r>
              <a:rPr lang="en-US" sz="4400"/>
              <a:t>can learn </a:t>
            </a:r>
            <a:r>
              <a:rPr lang="en-US" sz="4400" u="sng"/>
              <a:t>humility</a:t>
            </a:r>
            <a:r>
              <a:rPr lang="en-US" sz="4400"/>
              <a:t> and </a:t>
            </a:r>
            <a:br>
              <a:rPr lang="en-US" sz="4400"/>
            </a:br>
            <a:r>
              <a:rPr lang="en-US" sz="4400"/>
              <a:t>acquire virtue.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2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2. Genuine Humility – consist of a relax mental attitude in which a person becomes self-driven and responsive from the volition of their own soul, Jam 4:10.</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Genuine humility is the main characteristic for having happiness and biblical blessing as a mandate from God.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Jam 4:10 Humble yourselves in the presence of the Lord, and He will exalt you.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Zeph 3:12 “But I will leave among you A humble and lowly people, And they will take refuge in the name of the LORD.</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Mic 6:8 He has told you, </a:t>
            </a:r>
            <a:br>
              <a:rPr lang="en-US" sz="4800"/>
            </a:br>
            <a:r>
              <a:rPr lang="en-US" sz="4800"/>
              <a:t>O man, what is good; </a:t>
            </a:r>
            <a:br>
              <a:rPr lang="en-US" sz="4800"/>
            </a:br>
            <a:r>
              <a:rPr lang="en-US" sz="4800"/>
              <a:t>And what does the LORD require of you </a:t>
            </a:r>
            <a:br>
              <a:rPr lang="en-US" sz="4800"/>
            </a:br>
            <a:r>
              <a:rPr lang="en-US" sz="4800"/>
              <a:t>But to do justice, to love kindness, And to walk humbly with your God?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2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Prov 11:2 When pride comes, then comes dishonor, But with the humble is wisdom.</a:t>
            </a:r>
            <a:br>
              <a:rPr lang="en-US" sz="4400"/>
            </a:br>
            <a:br>
              <a:rPr lang="en-US" sz="4400"/>
            </a:br>
            <a:r>
              <a:rPr lang="en-US" sz="4400"/>
              <a:t>Prov 29:23 A man’s pride will bring him low, But a humble spirit will obtain honor. </a:t>
            </a:r>
            <a:br>
              <a:rPr lang="en-US" sz="4400"/>
            </a:br>
            <a:endParaRPr sz="44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a:t>Phi 2:5 Have this attitude in yourselves which was also </a:t>
            </a:r>
            <a:br>
              <a:rPr lang="en-US"/>
            </a:br>
            <a:r>
              <a:rPr lang="en-US"/>
              <a:t>in Christ Jesus,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Phi 2:3 Do nothing from selfishness or empty conceit, but with </a:t>
            </a:r>
            <a:r>
              <a:rPr lang="en-US" sz="4800" u="sng"/>
              <a:t>humility of mind </a:t>
            </a:r>
            <a:r>
              <a:rPr lang="en-US" sz="4800"/>
              <a:t>regard one another as more important than yourselves;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pic>
        <p:nvPicPr>
          <p:cNvPr id="95" name="Google Shape;95;p3"/>
          <p:cNvPicPr preferRelativeResize="0"/>
          <p:nvPr/>
        </p:nvPicPr>
        <p:blipFill rotWithShape="1">
          <a:blip r:embed="rId3">
            <a:alphaModFix/>
          </a:blip>
          <a:srcRect b="0" l="0" r="0" t="0"/>
          <a:stretch/>
        </p:blipFill>
        <p:spPr>
          <a:xfrm>
            <a:off x="304800" y="457200"/>
            <a:ext cx="8610599" cy="5943600"/>
          </a:xfrm>
          <a:prstGeom prst="rect">
            <a:avLst/>
          </a:prstGeom>
          <a:noFill/>
          <a:ln>
            <a:noFill/>
          </a:ln>
        </p:spPr>
      </p:pic>
      <p:sp>
        <p:nvSpPr>
          <p:cNvPr id="96" name="Google Shape;96;p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Phi 2:7 but emptied Himself, taking the form of a bond-servant, and being made in the likeness of men.</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3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Phi 2:8 Being found in appearance as a man, </a:t>
            </a:r>
            <a:br>
              <a:rPr lang="en-US" sz="4800"/>
            </a:br>
            <a:r>
              <a:rPr lang="en-US" sz="4800" u="sng"/>
              <a:t>He humbled Himself </a:t>
            </a:r>
            <a:br>
              <a:rPr lang="en-US" sz="4800"/>
            </a:br>
            <a:r>
              <a:rPr lang="en-US" sz="4800"/>
              <a:t>by becoming obedient to the point of death, </a:t>
            </a:r>
            <a:br>
              <a:rPr lang="en-US" sz="4800"/>
            </a:br>
            <a:r>
              <a:rPr lang="en-US" sz="4800"/>
              <a:t>even death on a cross.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Phi 2:12 So then, my beloved, just as you have always obeyed, not as in my presence only, but now much more in my absence, work out your salvation with fear and trembling;</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3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Phi 2:13 for it is God who is at work in you, both to will and to work for His good pleasure.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Jesus Christ’s life showed us the way to have a successful Spiritual life, of advancing to Super-Grace maturity, with the use of super-natural mechanics incorporating His Divine love, He did this in His humanity, without a sin nature, but with the same power available to us.</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3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Heb 4:14 Therefore, since we have a great high priest who has passed through the heavens, Jesus the Son of God, let us hold fast our confession. </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Heb 4:15 For we do not have a high priest who cannot sympathize with our weaknesses, but One who has been tempted in all things as we are, yet without sin.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3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Heb 2:18 For since He Himself was tempted in that which He has suffered, He is able to come to the aid of those who are tempted.</a:t>
            </a:r>
            <a:br>
              <a:rPr lang="en-US" sz="4800"/>
            </a:br>
            <a:br>
              <a:rPr lang="en-US" sz="4800"/>
            </a:br>
            <a:r>
              <a:rPr lang="en-US" sz="4800"/>
              <a:t>Deliverance and Redemption</a:t>
            </a:r>
            <a:endParaRPr sz="480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3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800"/>
              <a:t>Salt &amp; Light Bible Ministries</a:t>
            </a:r>
            <a:br>
              <a:rPr lang="en-US" sz="4800"/>
            </a:br>
            <a:r>
              <a:rPr lang="en-US" sz="4400"/>
              <a:t>Help, Letters, &amp; Donations</a:t>
            </a:r>
            <a:br>
              <a:rPr lang="en-US" sz="4400"/>
            </a:br>
            <a:r>
              <a:rPr lang="en-US" sz="4000"/>
              <a:t>visit us: </a:t>
            </a:r>
            <a:r>
              <a:rPr lang="en-US" sz="4400" u="sng">
                <a:solidFill>
                  <a:srgbClr val="FFC000"/>
                </a:solidFill>
                <a:hlinkClick r:id="rId3">
                  <a:extLst>
                    <a:ext uri="{A12FA001-AC4F-418D-AE19-62706E023703}">
                      <ahyp:hlinkClr val="tx"/>
                    </a:ext>
                  </a:extLst>
                </a:hlinkClick>
              </a:rPr>
              <a:t>SLBM.org</a:t>
            </a:r>
            <a:r>
              <a:rPr lang="en-US" sz="4400">
                <a:solidFill>
                  <a:srgbClr val="FFC000"/>
                </a:solidFill>
              </a:rPr>
              <a:t> </a:t>
            </a:r>
            <a:r>
              <a:rPr lang="en-US" sz="4400"/>
              <a:t>*</a:t>
            </a:r>
            <a:r>
              <a:rPr lang="en-US" sz="3200"/>
              <a:t>paypal</a:t>
            </a:r>
            <a:br>
              <a:rPr lang="en-US" sz="4400"/>
            </a:br>
            <a:br>
              <a:rPr lang="en-US" sz="4400"/>
            </a:br>
            <a:r>
              <a:rPr lang="en-US" sz="4400"/>
              <a:t>write to us: </a:t>
            </a:r>
            <a:r>
              <a:rPr lang="en-US" sz="4400" u="sng">
                <a:solidFill>
                  <a:schemeClr val="hlink"/>
                </a:solidFill>
                <a:hlinkClick r:id="rId4"/>
              </a:rPr>
              <a:t>SLBM@gmail.org</a:t>
            </a:r>
            <a:br>
              <a:rPr lang="en-US" sz="4400"/>
            </a:br>
            <a:r>
              <a:rPr lang="en-US" sz="3200"/>
              <a:t>watch youtube @SaltandLightBibleMinistries</a:t>
            </a:r>
            <a:br>
              <a:rPr lang="en-US" sz="4400"/>
            </a:br>
            <a:r>
              <a:rPr lang="en-US" sz="4400"/>
              <a:t>or </a:t>
            </a:r>
            <a:r>
              <a:rPr lang="en-US" sz="3600"/>
              <a:t>mail: Salt and Light Bible Ministries</a:t>
            </a:r>
            <a:br>
              <a:rPr lang="en-US" sz="3600"/>
            </a:br>
            <a:r>
              <a:rPr lang="en-US" sz="3200"/>
              <a:t>c/o Pastor Jason Kauranen</a:t>
            </a:r>
            <a:br>
              <a:rPr lang="en-US" sz="3600"/>
            </a:br>
            <a:r>
              <a:rPr lang="en-US" sz="3600"/>
              <a:t>2 Dianne Drive</a:t>
            </a:r>
            <a:br>
              <a:rPr lang="en-US" sz="3600"/>
            </a:br>
            <a:r>
              <a:rPr lang="en-US" sz="3600"/>
              <a:t>East Wareham, Mass 02538</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000"/>
              <a:t>Heb 10:5 Therefore, when He comes into the world, He says,</a:t>
            </a:r>
            <a:br>
              <a:rPr lang="en-US" sz="4000"/>
            </a:br>
            <a:r>
              <a:rPr lang="en-US" sz="4000"/>
              <a:t>“SACRIFICE AND OFFERING YOU HAVE NOT DESIRED,</a:t>
            </a:r>
            <a:br>
              <a:rPr lang="en-US" sz="4000"/>
            </a:br>
            <a:r>
              <a:rPr lang="en-US" sz="4000"/>
              <a:t>BUT A BODY YOU HAVE PREPARED FOR ME;</a:t>
            </a:r>
            <a:br>
              <a:rPr lang="en-US" sz="4000"/>
            </a:br>
            <a:endParaRPr sz="4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Heb 2:9 But we do see Him who was made for a little while lower than the angels, namely, Jesus, because of the suffering of death crowned with glory and honor, so that by the grace of God He might taste death for everyone.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Heb 2:14 Therefore, since the children share in flesh and blood, He Himself likewise also partook of the same, that through death </a:t>
            </a:r>
            <a:br>
              <a:rPr lang="en-US" sz="4400"/>
            </a:br>
            <a:r>
              <a:rPr lang="en-US" sz="4400"/>
              <a:t>He might render powerless him who had the power of death, </a:t>
            </a:r>
            <a:br>
              <a:rPr lang="en-US" sz="4400"/>
            </a:br>
            <a:r>
              <a:rPr lang="en-US" sz="4400"/>
              <a:t>that is, the devil,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Heb 2:15 and might free those who through fear of death were subject to slavery all their lives.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pic>
        <p:nvPicPr>
          <p:cNvPr id="121" name="Google Shape;121;p8"/>
          <p:cNvPicPr preferRelativeResize="0"/>
          <p:nvPr/>
        </p:nvPicPr>
        <p:blipFill rotWithShape="1">
          <a:blip r:embed="rId3">
            <a:alphaModFix/>
          </a:blip>
          <a:srcRect b="0" l="0" r="0" t="0"/>
          <a:stretch/>
        </p:blipFill>
        <p:spPr>
          <a:xfrm>
            <a:off x="304800" y="457200"/>
            <a:ext cx="8610599" cy="5943600"/>
          </a:xfrm>
          <a:prstGeom prst="rect">
            <a:avLst/>
          </a:prstGeom>
          <a:noFill/>
          <a:ln>
            <a:noFill/>
          </a:ln>
        </p:spPr>
      </p:pic>
      <p:sp>
        <p:nvSpPr>
          <p:cNvPr id="122" name="Google Shape;122;p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spcBef>
                <a:spcPts val="0"/>
              </a:spcBef>
              <a:spcAft>
                <a:spcPts val="0"/>
              </a:spcAft>
              <a:buNone/>
            </a:pPr>
            <a:r>
              <a:rPr lang="en-US" sz="4400"/>
              <a:t>The 4 Divine Institutions allow for a balance of freedom and authority which is important for all human beings to </a:t>
            </a:r>
            <a:br>
              <a:rPr lang="en-US" sz="4400"/>
            </a:br>
            <a:r>
              <a:rPr lang="en-US" sz="4400"/>
              <a:t>achieve happiness, develop virtue, and allow prosperity.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2016-07-31T13:32:40Z</dcterms:created>
  <dc:creator>RMBM</dc:creator>
</cp:coreProperties>
</file>