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1"/>
  </p:notesMasterIdLst>
  <p:sldIdLst>
    <p:sldId id="295" r:id="rId2"/>
    <p:sldId id="256" r:id="rId3"/>
    <p:sldId id="294" r:id="rId4"/>
    <p:sldId id="444" r:id="rId5"/>
    <p:sldId id="458" r:id="rId6"/>
    <p:sldId id="460" r:id="rId7"/>
    <p:sldId id="459" r:id="rId8"/>
    <p:sldId id="451" r:id="rId9"/>
    <p:sldId id="450" r:id="rId10"/>
    <p:sldId id="461" r:id="rId11"/>
    <p:sldId id="452" r:id="rId12"/>
    <p:sldId id="462" r:id="rId13"/>
    <p:sldId id="453" r:id="rId14"/>
    <p:sldId id="454" r:id="rId15"/>
    <p:sldId id="455" r:id="rId16"/>
    <p:sldId id="456" r:id="rId17"/>
    <p:sldId id="463" r:id="rId18"/>
    <p:sldId id="464" r:id="rId19"/>
    <p:sldId id="465" r:id="rId20"/>
    <p:sldId id="466" r:id="rId21"/>
    <p:sldId id="467" r:id="rId22"/>
    <p:sldId id="468" r:id="rId23"/>
    <p:sldId id="469" r:id="rId24"/>
    <p:sldId id="471" r:id="rId25"/>
    <p:sldId id="472" r:id="rId26"/>
    <p:sldId id="473" r:id="rId27"/>
    <p:sldId id="474" r:id="rId28"/>
    <p:sldId id="470" r:id="rId29"/>
    <p:sldId id="293" r:id="rId30"/>
  </p:sldIdLst>
  <p:sldSz cx="9144000" cy="6858000" type="screen4x3"/>
  <p:notesSz cx="7315200" cy="96012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5">
          <p15:clr>
            <a:srgbClr val="A4A3A4"/>
          </p15:clr>
        </p15:guide>
        <p15:guide id="2" pos="2305">
          <p15:clr>
            <a:srgbClr val="A4A3A4"/>
          </p15:clr>
        </p15:guide>
      </p15:notes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3" roundtripDataSignature="AMtx7midRNOpavngfvggnEYsHQtn76PyY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BF1472-477C-C9F2-F2CB-EFCED6EFB03A}" name="Pastor Jason Kauranen" initials="PK" userId="e0c3930084765aa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04" autoAdjust="0"/>
    <p:restoredTop sz="94718"/>
  </p:normalViewPr>
  <p:slideViewPr>
    <p:cSldViewPr snapToGrid="0">
      <p:cViewPr varScale="1">
        <p:scale>
          <a:sx n="85" d="100"/>
          <a:sy n="85" d="100"/>
        </p:scale>
        <p:origin x="269" y="62"/>
      </p:cViewPr>
      <p:guideLst>
        <p:guide orient="horz" pos="2160"/>
        <p:guide pos="2880"/>
      </p:guideLst>
    </p:cSldViewPr>
  </p:slideViewPr>
  <p:notesTextViewPr>
    <p:cViewPr>
      <p:scale>
        <a:sx n="3" d="2"/>
        <a:sy n="3" d="2"/>
      </p:scale>
      <p:origin x="0" y="0"/>
    </p:cViewPr>
  </p:notesTextViewPr>
  <p:notesViewPr>
    <p:cSldViewPr snapToGrid="0">
      <p:cViewPr varScale="1">
        <p:scale>
          <a:sx n="100" d="100"/>
          <a:sy n="100" d="100"/>
        </p:scale>
        <p:origin x="0" y="0"/>
      </p:cViewPr>
      <p:guideLst>
        <p:guide orient="horz" pos="3025"/>
        <p:guide pos="2305"/>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59"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3" Type="http://customschemas.google.com/relationships/presentationmetadata" Target="metadata"/><Relationship Id="rId58"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56"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stor Jason Kauranen" userId="e0c3930084765aaa" providerId="LiveId" clId="{A438F859-A371-4CA2-BA51-2B86427404E9}"/>
    <pc:docChg chg="undo redo custSel addSld delSld modSld sldOrd">
      <pc:chgData name="Pastor Jason Kauranen" userId="e0c3930084765aaa" providerId="LiveId" clId="{A438F859-A371-4CA2-BA51-2B86427404E9}" dt="2026-05-31T11:29:46.393" v="3836" actId="20577"/>
      <pc:docMkLst>
        <pc:docMk/>
      </pc:docMkLst>
      <pc:sldChg chg="modSp mod">
        <pc:chgData name="Pastor Jason Kauranen" userId="e0c3930084765aaa" providerId="LiveId" clId="{A438F859-A371-4CA2-BA51-2B86427404E9}" dt="2026-05-31T11:29:46.393" v="3836" actId="20577"/>
        <pc:sldMkLst>
          <pc:docMk/>
          <pc:sldMk cId="0" sldId="256"/>
        </pc:sldMkLst>
        <pc:spChg chg="mod">
          <ac:chgData name="Pastor Jason Kauranen" userId="e0c3930084765aaa" providerId="LiveId" clId="{A438F859-A371-4CA2-BA51-2B86427404E9}" dt="2026-05-31T11:29:46.393" v="3836" actId="20577"/>
          <ac:spMkLst>
            <pc:docMk/>
            <pc:sldMk cId="0" sldId="256"/>
            <ac:spMk id="85" creationId="{00000000-0000-0000-0000-000000000000}"/>
          </ac:spMkLst>
        </pc:spChg>
      </pc:sldChg>
      <pc:sldChg chg="modSp mod ord">
        <pc:chgData name="Pastor Jason Kauranen" userId="e0c3930084765aaa" providerId="LiveId" clId="{A438F859-A371-4CA2-BA51-2B86427404E9}" dt="2026-05-27T19:44:36.255" v="3689" actId="20577"/>
        <pc:sldMkLst>
          <pc:docMk/>
          <pc:sldMk cId="0" sldId="293"/>
        </pc:sldMkLst>
        <pc:spChg chg="mod">
          <ac:chgData name="Pastor Jason Kauranen" userId="e0c3930084765aaa" providerId="LiveId" clId="{A438F859-A371-4CA2-BA51-2B86427404E9}" dt="2026-05-27T19:44:36.255" v="3689" actId="20577"/>
          <ac:spMkLst>
            <pc:docMk/>
            <pc:sldMk cId="0" sldId="293"/>
            <ac:spMk id="272" creationId="{00000000-0000-0000-0000-000000000000}"/>
          </ac:spMkLst>
        </pc:spChg>
      </pc:sldChg>
      <pc:sldChg chg="modSp new del mod">
        <pc:chgData name="Pastor Jason Kauranen" userId="e0c3930084765aaa" providerId="LiveId" clId="{A438F859-A371-4CA2-BA51-2B86427404E9}" dt="2026-05-31T00:03:56.450" v="3693" actId="47"/>
        <pc:sldMkLst>
          <pc:docMk/>
          <pc:sldMk cId="955394267" sldId="426"/>
        </pc:sldMkLst>
      </pc:sldChg>
      <pc:sldChg chg="modSp new del mod">
        <pc:chgData name="Pastor Jason Kauranen" userId="e0c3930084765aaa" providerId="LiveId" clId="{A438F859-A371-4CA2-BA51-2B86427404E9}" dt="2026-05-31T00:03:57.237" v="3694" actId="47"/>
        <pc:sldMkLst>
          <pc:docMk/>
          <pc:sldMk cId="2461162812" sldId="429"/>
        </pc:sldMkLst>
      </pc:sldChg>
      <pc:sldChg chg="modSp new del mod">
        <pc:chgData name="Pastor Jason Kauranen" userId="e0c3930084765aaa" providerId="LiveId" clId="{A438F859-A371-4CA2-BA51-2B86427404E9}" dt="2026-05-31T00:03:58.593" v="3696" actId="47"/>
        <pc:sldMkLst>
          <pc:docMk/>
          <pc:sldMk cId="565185969" sldId="432"/>
        </pc:sldMkLst>
      </pc:sldChg>
      <pc:sldChg chg="modSp new del mod">
        <pc:chgData name="Pastor Jason Kauranen" userId="e0c3930084765aaa" providerId="LiveId" clId="{A438F859-A371-4CA2-BA51-2B86427404E9}" dt="2026-05-31T00:03:57.918" v="3695" actId="47"/>
        <pc:sldMkLst>
          <pc:docMk/>
          <pc:sldMk cId="4156897586" sldId="433"/>
        </pc:sldMkLst>
      </pc:sldChg>
      <pc:sldChg chg="modSp new del mod">
        <pc:chgData name="Pastor Jason Kauranen" userId="e0c3930084765aaa" providerId="LiveId" clId="{A438F859-A371-4CA2-BA51-2B86427404E9}" dt="2026-05-31T00:04:02.657" v="3698" actId="47"/>
        <pc:sldMkLst>
          <pc:docMk/>
          <pc:sldMk cId="3322676126" sldId="435"/>
        </pc:sldMkLst>
      </pc:sldChg>
      <pc:sldChg chg="modSp new del mod">
        <pc:chgData name="Pastor Jason Kauranen" userId="e0c3930084765aaa" providerId="LiveId" clId="{A438F859-A371-4CA2-BA51-2B86427404E9}" dt="2026-05-31T00:04:07.788" v="3702" actId="47"/>
        <pc:sldMkLst>
          <pc:docMk/>
          <pc:sldMk cId="4145795226" sldId="436"/>
        </pc:sldMkLst>
      </pc:sldChg>
      <pc:sldChg chg="modSp new del mod">
        <pc:chgData name="Pastor Jason Kauranen" userId="e0c3930084765aaa" providerId="LiveId" clId="{A438F859-A371-4CA2-BA51-2B86427404E9}" dt="2026-05-31T00:04:08.850" v="3703" actId="47"/>
        <pc:sldMkLst>
          <pc:docMk/>
          <pc:sldMk cId="3828429189" sldId="437"/>
        </pc:sldMkLst>
      </pc:sldChg>
      <pc:sldChg chg="modSp new del mod">
        <pc:chgData name="Pastor Jason Kauranen" userId="e0c3930084765aaa" providerId="LiveId" clId="{A438F859-A371-4CA2-BA51-2B86427404E9}" dt="2026-05-31T00:04:12.700" v="3705" actId="47"/>
        <pc:sldMkLst>
          <pc:docMk/>
          <pc:sldMk cId="2575577404" sldId="438"/>
        </pc:sldMkLst>
      </pc:sldChg>
      <pc:sldChg chg="modSp new del mod">
        <pc:chgData name="Pastor Jason Kauranen" userId="e0c3930084765aaa" providerId="LiveId" clId="{A438F859-A371-4CA2-BA51-2B86427404E9}" dt="2026-05-31T00:04:19.597" v="3707" actId="47"/>
        <pc:sldMkLst>
          <pc:docMk/>
          <pc:sldMk cId="2581897813" sldId="439"/>
        </pc:sldMkLst>
      </pc:sldChg>
      <pc:sldChg chg="modSp new del mod">
        <pc:chgData name="Pastor Jason Kauranen" userId="e0c3930084765aaa" providerId="LiveId" clId="{A438F859-A371-4CA2-BA51-2B86427404E9}" dt="2026-05-31T00:04:22.547" v="3708" actId="47"/>
        <pc:sldMkLst>
          <pc:docMk/>
          <pc:sldMk cId="491610259" sldId="440"/>
        </pc:sldMkLst>
      </pc:sldChg>
      <pc:sldChg chg="modSp new del mod">
        <pc:chgData name="Pastor Jason Kauranen" userId="e0c3930084765aaa" providerId="LiveId" clId="{A438F859-A371-4CA2-BA51-2B86427404E9}" dt="2026-05-31T00:04:25.936" v="3709" actId="47"/>
        <pc:sldMkLst>
          <pc:docMk/>
          <pc:sldMk cId="3081149839" sldId="441"/>
        </pc:sldMkLst>
      </pc:sldChg>
      <pc:sldChg chg="modSp new del mod">
        <pc:chgData name="Pastor Jason Kauranen" userId="e0c3930084765aaa" providerId="LiveId" clId="{A438F859-A371-4CA2-BA51-2B86427404E9}" dt="2026-05-31T00:03:48.317" v="3692" actId="47"/>
        <pc:sldMkLst>
          <pc:docMk/>
          <pc:sldMk cId="2413010812" sldId="442"/>
        </pc:sldMkLst>
      </pc:sldChg>
      <pc:sldChg chg="modSp new del mod ord">
        <pc:chgData name="Pastor Jason Kauranen" userId="e0c3930084765aaa" providerId="LiveId" clId="{A438F859-A371-4CA2-BA51-2B86427404E9}" dt="2026-05-31T00:04:14.044" v="3706" actId="47"/>
        <pc:sldMkLst>
          <pc:docMk/>
          <pc:sldMk cId="2452336511" sldId="443"/>
        </pc:sldMkLst>
      </pc:sldChg>
      <pc:sldChg chg="modSp new mod ord">
        <pc:chgData name="Pastor Jason Kauranen" userId="e0c3930084765aaa" providerId="LiveId" clId="{A438F859-A371-4CA2-BA51-2B86427404E9}" dt="2026-05-20T20:40:13.803" v="3316"/>
        <pc:sldMkLst>
          <pc:docMk/>
          <pc:sldMk cId="1849214390" sldId="444"/>
        </pc:sldMkLst>
        <pc:spChg chg="mod">
          <ac:chgData name="Pastor Jason Kauranen" userId="e0c3930084765aaa" providerId="LiveId" clId="{A438F859-A371-4CA2-BA51-2B86427404E9}" dt="2026-05-20T20:39:33.329" v="3314" actId="20577"/>
          <ac:spMkLst>
            <pc:docMk/>
            <pc:sldMk cId="1849214390" sldId="444"/>
            <ac:spMk id="2" creationId="{70E1FA0F-7D2C-4AD7-5674-C33637706184}"/>
          </ac:spMkLst>
        </pc:spChg>
      </pc:sldChg>
      <pc:sldChg chg="modSp new del mod">
        <pc:chgData name="Pastor Jason Kauranen" userId="e0c3930084765aaa" providerId="LiveId" clId="{A438F859-A371-4CA2-BA51-2B86427404E9}" dt="2026-05-31T00:04:01.590" v="3697" actId="47"/>
        <pc:sldMkLst>
          <pc:docMk/>
          <pc:sldMk cId="2169208525" sldId="445"/>
        </pc:sldMkLst>
      </pc:sldChg>
      <pc:sldChg chg="modSp new del mod ord">
        <pc:chgData name="Pastor Jason Kauranen" userId="e0c3930084765aaa" providerId="LiveId" clId="{A438F859-A371-4CA2-BA51-2B86427404E9}" dt="2026-05-31T00:04:05.388" v="3700" actId="47"/>
        <pc:sldMkLst>
          <pc:docMk/>
          <pc:sldMk cId="117094072" sldId="446"/>
        </pc:sldMkLst>
      </pc:sldChg>
      <pc:sldChg chg="modSp new del mod">
        <pc:chgData name="Pastor Jason Kauranen" userId="e0c3930084765aaa" providerId="LiveId" clId="{A438F859-A371-4CA2-BA51-2B86427404E9}" dt="2026-05-31T00:04:03.933" v="3699" actId="47"/>
        <pc:sldMkLst>
          <pc:docMk/>
          <pc:sldMk cId="2141858703" sldId="447"/>
        </pc:sldMkLst>
      </pc:sldChg>
      <pc:sldChg chg="modSp new del mod">
        <pc:chgData name="Pastor Jason Kauranen" userId="e0c3930084765aaa" providerId="LiveId" clId="{A438F859-A371-4CA2-BA51-2B86427404E9}" dt="2026-05-31T00:04:06.810" v="3701" actId="47"/>
        <pc:sldMkLst>
          <pc:docMk/>
          <pc:sldMk cId="4230169850" sldId="448"/>
        </pc:sldMkLst>
      </pc:sldChg>
      <pc:sldChg chg="modSp new del mod">
        <pc:chgData name="Pastor Jason Kauranen" userId="e0c3930084765aaa" providerId="LiveId" clId="{A438F859-A371-4CA2-BA51-2B86427404E9}" dt="2026-05-31T00:04:10.757" v="3704" actId="47"/>
        <pc:sldMkLst>
          <pc:docMk/>
          <pc:sldMk cId="1484064840" sldId="449"/>
        </pc:sldMkLst>
      </pc:sldChg>
      <pc:sldChg chg="modSp new mod ord">
        <pc:chgData name="Pastor Jason Kauranen" userId="e0c3930084765aaa" providerId="LiveId" clId="{A438F859-A371-4CA2-BA51-2B86427404E9}" dt="2026-05-31T00:15:55.249" v="3736" actId="20577"/>
        <pc:sldMkLst>
          <pc:docMk/>
          <pc:sldMk cId="2826948488" sldId="450"/>
        </pc:sldMkLst>
        <pc:spChg chg="mod">
          <ac:chgData name="Pastor Jason Kauranen" userId="e0c3930084765aaa" providerId="LiveId" clId="{A438F859-A371-4CA2-BA51-2B86427404E9}" dt="2026-05-31T00:15:55.249" v="3736" actId="20577"/>
          <ac:spMkLst>
            <pc:docMk/>
            <pc:sldMk cId="2826948488" sldId="450"/>
            <ac:spMk id="2" creationId="{18CA7A05-731E-CBDF-3F53-89744A8A4089}"/>
          </ac:spMkLst>
        </pc:spChg>
      </pc:sldChg>
      <pc:sldChg chg="modSp new mod">
        <pc:chgData name="Pastor Jason Kauranen" userId="e0c3930084765aaa" providerId="LiveId" clId="{A438F859-A371-4CA2-BA51-2B86427404E9}" dt="2026-05-27T19:21:57.609" v="3581" actId="20577"/>
        <pc:sldMkLst>
          <pc:docMk/>
          <pc:sldMk cId="1427662327" sldId="451"/>
        </pc:sldMkLst>
        <pc:spChg chg="mod">
          <ac:chgData name="Pastor Jason Kauranen" userId="e0c3930084765aaa" providerId="LiveId" clId="{A438F859-A371-4CA2-BA51-2B86427404E9}" dt="2026-05-27T19:21:57.609" v="3581" actId="20577"/>
          <ac:spMkLst>
            <pc:docMk/>
            <pc:sldMk cId="1427662327" sldId="451"/>
            <ac:spMk id="2" creationId="{BC30C536-B4A9-7694-0E69-181ACF018F86}"/>
          </ac:spMkLst>
        </pc:spChg>
      </pc:sldChg>
      <pc:sldChg chg="modSp new mod">
        <pc:chgData name="Pastor Jason Kauranen" userId="e0c3930084765aaa" providerId="LiveId" clId="{A438F859-A371-4CA2-BA51-2B86427404E9}" dt="2026-05-31T00:17:47.079" v="3753" actId="20577"/>
        <pc:sldMkLst>
          <pc:docMk/>
          <pc:sldMk cId="1719830315" sldId="452"/>
        </pc:sldMkLst>
        <pc:spChg chg="mod">
          <ac:chgData name="Pastor Jason Kauranen" userId="e0c3930084765aaa" providerId="LiveId" clId="{A438F859-A371-4CA2-BA51-2B86427404E9}" dt="2026-05-31T00:17:47.079" v="3753" actId="20577"/>
          <ac:spMkLst>
            <pc:docMk/>
            <pc:sldMk cId="1719830315" sldId="452"/>
            <ac:spMk id="2" creationId="{86EF426F-B103-B00C-8B18-3E49BF9E98B0}"/>
          </ac:spMkLst>
        </pc:spChg>
      </pc:sldChg>
      <pc:sldChg chg="modSp new mod">
        <pc:chgData name="Pastor Jason Kauranen" userId="e0c3930084765aaa" providerId="LiveId" clId="{A438F859-A371-4CA2-BA51-2B86427404E9}" dt="2026-05-27T19:26:19.949" v="3636"/>
        <pc:sldMkLst>
          <pc:docMk/>
          <pc:sldMk cId="2346271862" sldId="453"/>
        </pc:sldMkLst>
        <pc:spChg chg="mod">
          <ac:chgData name="Pastor Jason Kauranen" userId="e0c3930084765aaa" providerId="LiveId" clId="{A438F859-A371-4CA2-BA51-2B86427404E9}" dt="2026-05-27T19:26:19.949" v="3636"/>
          <ac:spMkLst>
            <pc:docMk/>
            <pc:sldMk cId="2346271862" sldId="453"/>
            <ac:spMk id="2" creationId="{EFAB5A06-5C25-94AE-7A6F-7A4B475C4782}"/>
          </ac:spMkLst>
        </pc:spChg>
      </pc:sldChg>
      <pc:sldChg chg="modSp new mod">
        <pc:chgData name="Pastor Jason Kauranen" userId="e0c3930084765aaa" providerId="LiveId" clId="{A438F859-A371-4CA2-BA51-2B86427404E9}" dt="2026-05-27T19:27:05.849" v="3640" actId="115"/>
        <pc:sldMkLst>
          <pc:docMk/>
          <pc:sldMk cId="2796873655" sldId="454"/>
        </pc:sldMkLst>
        <pc:spChg chg="mod">
          <ac:chgData name="Pastor Jason Kauranen" userId="e0c3930084765aaa" providerId="LiveId" clId="{A438F859-A371-4CA2-BA51-2B86427404E9}" dt="2026-05-27T19:27:05.849" v="3640" actId="115"/>
          <ac:spMkLst>
            <pc:docMk/>
            <pc:sldMk cId="2796873655" sldId="454"/>
            <ac:spMk id="2" creationId="{C2DD2BE7-C449-019A-3C08-74945087341D}"/>
          </ac:spMkLst>
        </pc:spChg>
      </pc:sldChg>
      <pc:sldChg chg="modSp new mod">
        <pc:chgData name="Pastor Jason Kauranen" userId="e0c3930084765aaa" providerId="LiveId" clId="{A438F859-A371-4CA2-BA51-2B86427404E9}" dt="2026-05-31T00:23:03.800" v="3761" actId="114"/>
        <pc:sldMkLst>
          <pc:docMk/>
          <pc:sldMk cId="3890401545" sldId="455"/>
        </pc:sldMkLst>
        <pc:spChg chg="mod">
          <ac:chgData name="Pastor Jason Kauranen" userId="e0c3930084765aaa" providerId="LiveId" clId="{A438F859-A371-4CA2-BA51-2B86427404E9}" dt="2026-05-31T00:23:03.800" v="3761" actId="114"/>
          <ac:spMkLst>
            <pc:docMk/>
            <pc:sldMk cId="3890401545" sldId="455"/>
            <ac:spMk id="2" creationId="{74145B22-5E4D-8ECF-7FA1-5FE69EA7D784}"/>
          </ac:spMkLst>
        </pc:spChg>
      </pc:sldChg>
      <pc:sldChg chg="modSp new mod">
        <pc:chgData name="Pastor Jason Kauranen" userId="e0c3930084765aaa" providerId="LiveId" clId="{A438F859-A371-4CA2-BA51-2B86427404E9}" dt="2026-05-27T19:29:33.724" v="3671" actId="114"/>
        <pc:sldMkLst>
          <pc:docMk/>
          <pc:sldMk cId="1685906074" sldId="456"/>
        </pc:sldMkLst>
        <pc:spChg chg="mod">
          <ac:chgData name="Pastor Jason Kauranen" userId="e0c3930084765aaa" providerId="LiveId" clId="{A438F859-A371-4CA2-BA51-2B86427404E9}" dt="2026-05-27T19:29:33.724" v="3671" actId="114"/>
          <ac:spMkLst>
            <pc:docMk/>
            <pc:sldMk cId="1685906074" sldId="456"/>
            <ac:spMk id="2" creationId="{F1F887D5-928D-C3A9-7B8C-D1729008EB66}"/>
          </ac:spMkLst>
        </pc:spChg>
      </pc:sldChg>
      <pc:sldChg chg="modSp new del mod ord">
        <pc:chgData name="Pastor Jason Kauranen" userId="e0c3930084765aaa" providerId="LiveId" clId="{A438F859-A371-4CA2-BA51-2B86427404E9}" dt="2026-05-31T01:27:59.307" v="3807" actId="47"/>
        <pc:sldMkLst>
          <pc:docMk/>
          <pc:sldMk cId="3278770404" sldId="457"/>
        </pc:sldMkLst>
      </pc:sldChg>
      <pc:sldChg chg="modSp new mod">
        <pc:chgData name="Pastor Jason Kauranen" userId="e0c3930084765aaa" providerId="LiveId" clId="{A438F859-A371-4CA2-BA51-2B86427404E9}" dt="2026-05-31T00:06:21.273" v="3720" actId="115"/>
        <pc:sldMkLst>
          <pc:docMk/>
          <pc:sldMk cId="341979328" sldId="458"/>
        </pc:sldMkLst>
        <pc:spChg chg="mod">
          <ac:chgData name="Pastor Jason Kauranen" userId="e0c3930084765aaa" providerId="LiveId" clId="{A438F859-A371-4CA2-BA51-2B86427404E9}" dt="2026-05-31T00:06:21.273" v="3720" actId="115"/>
          <ac:spMkLst>
            <pc:docMk/>
            <pc:sldMk cId="341979328" sldId="458"/>
            <ac:spMk id="2" creationId="{729B66AC-E59F-0816-244C-60A0FC571FCF}"/>
          </ac:spMkLst>
        </pc:spChg>
      </pc:sldChg>
      <pc:sldChg chg="modSp new mod ord">
        <pc:chgData name="Pastor Jason Kauranen" userId="e0c3930084765aaa" providerId="LiveId" clId="{A438F859-A371-4CA2-BA51-2B86427404E9}" dt="2026-05-31T00:08:26.929" v="3732"/>
        <pc:sldMkLst>
          <pc:docMk/>
          <pc:sldMk cId="1034077764" sldId="459"/>
        </pc:sldMkLst>
        <pc:spChg chg="mod">
          <ac:chgData name="Pastor Jason Kauranen" userId="e0c3930084765aaa" providerId="LiveId" clId="{A438F859-A371-4CA2-BA51-2B86427404E9}" dt="2026-05-31T00:07:56.777" v="3730" actId="20577"/>
          <ac:spMkLst>
            <pc:docMk/>
            <pc:sldMk cId="1034077764" sldId="459"/>
            <ac:spMk id="2" creationId="{E5F82E16-8177-8312-2D75-3F6018FE95B7}"/>
          </ac:spMkLst>
        </pc:spChg>
      </pc:sldChg>
      <pc:sldChg chg="modSp new mod">
        <pc:chgData name="Pastor Jason Kauranen" userId="e0c3930084765aaa" providerId="LiveId" clId="{A438F859-A371-4CA2-BA51-2B86427404E9}" dt="2026-05-31T00:07:11.713" v="3725" actId="20577"/>
        <pc:sldMkLst>
          <pc:docMk/>
          <pc:sldMk cId="2343034920" sldId="460"/>
        </pc:sldMkLst>
        <pc:spChg chg="mod">
          <ac:chgData name="Pastor Jason Kauranen" userId="e0c3930084765aaa" providerId="LiveId" clId="{A438F859-A371-4CA2-BA51-2B86427404E9}" dt="2026-05-31T00:07:11.713" v="3725" actId="20577"/>
          <ac:spMkLst>
            <pc:docMk/>
            <pc:sldMk cId="2343034920" sldId="460"/>
            <ac:spMk id="2" creationId="{8FE700ED-BF1E-E0C4-1817-19B8BD0AE423}"/>
          </ac:spMkLst>
        </pc:spChg>
      </pc:sldChg>
      <pc:sldChg chg="modSp new mod">
        <pc:chgData name="Pastor Jason Kauranen" userId="e0c3930084765aaa" providerId="LiveId" clId="{A438F859-A371-4CA2-BA51-2B86427404E9}" dt="2026-05-31T00:17:16.431" v="3752" actId="20577"/>
        <pc:sldMkLst>
          <pc:docMk/>
          <pc:sldMk cId="3753484161" sldId="461"/>
        </pc:sldMkLst>
        <pc:spChg chg="mod">
          <ac:chgData name="Pastor Jason Kauranen" userId="e0c3930084765aaa" providerId="LiveId" clId="{A438F859-A371-4CA2-BA51-2B86427404E9}" dt="2026-05-31T00:17:16.431" v="3752" actId="20577"/>
          <ac:spMkLst>
            <pc:docMk/>
            <pc:sldMk cId="3753484161" sldId="461"/>
            <ac:spMk id="2" creationId="{D3018FB0-32E7-CCF0-1874-5D4B427259CF}"/>
          </ac:spMkLst>
        </pc:spChg>
      </pc:sldChg>
      <pc:sldChg chg="modSp new mod ord">
        <pc:chgData name="Pastor Jason Kauranen" userId="e0c3930084765aaa" providerId="LiveId" clId="{A438F859-A371-4CA2-BA51-2B86427404E9}" dt="2026-05-31T00:20:34.467" v="3760"/>
        <pc:sldMkLst>
          <pc:docMk/>
          <pc:sldMk cId="2148966605" sldId="462"/>
        </pc:sldMkLst>
        <pc:spChg chg="mod">
          <ac:chgData name="Pastor Jason Kauranen" userId="e0c3930084765aaa" providerId="LiveId" clId="{A438F859-A371-4CA2-BA51-2B86427404E9}" dt="2026-05-31T00:20:21.592" v="3758" actId="20577"/>
          <ac:spMkLst>
            <pc:docMk/>
            <pc:sldMk cId="2148966605" sldId="462"/>
            <ac:spMk id="2" creationId="{A0089408-39FA-5C82-17F2-E432FC58D24D}"/>
          </ac:spMkLst>
        </pc:spChg>
      </pc:sldChg>
      <pc:sldChg chg="modSp new mod">
        <pc:chgData name="Pastor Jason Kauranen" userId="e0c3930084765aaa" providerId="LiveId" clId="{A438F859-A371-4CA2-BA51-2B86427404E9}" dt="2026-05-31T00:35:02.056" v="3781" actId="20577"/>
        <pc:sldMkLst>
          <pc:docMk/>
          <pc:sldMk cId="3235571194" sldId="463"/>
        </pc:sldMkLst>
        <pc:spChg chg="mod">
          <ac:chgData name="Pastor Jason Kauranen" userId="e0c3930084765aaa" providerId="LiveId" clId="{A438F859-A371-4CA2-BA51-2B86427404E9}" dt="2026-05-31T00:35:02.056" v="3781" actId="20577"/>
          <ac:spMkLst>
            <pc:docMk/>
            <pc:sldMk cId="3235571194" sldId="463"/>
            <ac:spMk id="2" creationId="{05974F00-B0DB-CB59-FAF3-13E0F8E99B20}"/>
          </ac:spMkLst>
        </pc:spChg>
      </pc:sldChg>
      <pc:sldChg chg="modSp new mod">
        <pc:chgData name="Pastor Jason Kauranen" userId="e0c3930084765aaa" providerId="LiveId" clId="{A438F859-A371-4CA2-BA51-2B86427404E9}" dt="2026-05-31T00:37:04.817" v="3783"/>
        <pc:sldMkLst>
          <pc:docMk/>
          <pc:sldMk cId="2678445804" sldId="464"/>
        </pc:sldMkLst>
        <pc:spChg chg="mod">
          <ac:chgData name="Pastor Jason Kauranen" userId="e0c3930084765aaa" providerId="LiveId" clId="{A438F859-A371-4CA2-BA51-2B86427404E9}" dt="2026-05-31T00:37:04.817" v="3783"/>
          <ac:spMkLst>
            <pc:docMk/>
            <pc:sldMk cId="2678445804" sldId="464"/>
            <ac:spMk id="2" creationId="{8C12646C-EA1A-7026-3134-05DB3AF7999B}"/>
          </ac:spMkLst>
        </pc:spChg>
      </pc:sldChg>
      <pc:sldChg chg="modSp new mod">
        <pc:chgData name="Pastor Jason Kauranen" userId="e0c3930084765aaa" providerId="LiveId" clId="{A438F859-A371-4CA2-BA51-2B86427404E9}" dt="2026-05-31T00:38:21.380" v="3785"/>
        <pc:sldMkLst>
          <pc:docMk/>
          <pc:sldMk cId="435979212" sldId="465"/>
        </pc:sldMkLst>
        <pc:spChg chg="mod">
          <ac:chgData name="Pastor Jason Kauranen" userId="e0c3930084765aaa" providerId="LiveId" clId="{A438F859-A371-4CA2-BA51-2B86427404E9}" dt="2026-05-31T00:38:21.380" v="3785"/>
          <ac:spMkLst>
            <pc:docMk/>
            <pc:sldMk cId="435979212" sldId="465"/>
            <ac:spMk id="2" creationId="{AF15D0EE-56E7-AEC7-5C3A-4238A4DE0CC7}"/>
          </ac:spMkLst>
        </pc:spChg>
      </pc:sldChg>
      <pc:sldChg chg="modSp new mod">
        <pc:chgData name="Pastor Jason Kauranen" userId="e0c3930084765aaa" providerId="LiveId" clId="{A438F859-A371-4CA2-BA51-2B86427404E9}" dt="2026-05-31T00:40:08.949" v="3794" actId="113"/>
        <pc:sldMkLst>
          <pc:docMk/>
          <pc:sldMk cId="3470422295" sldId="466"/>
        </pc:sldMkLst>
        <pc:spChg chg="mod">
          <ac:chgData name="Pastor Jason Kauranen" userId="e0c3930084765aaa" providerId="LiveId" clId="{A438F859-A371-4CA2-BA51-2B86427404E9}" dt="2026-05-31T00:40:08.949" v="3794" actId="113"/>
          <ac:spMkLst>
            <pc:docMk/>
            <pc:sldMk cId="3470422295" sldId="466"/>
            <ac:spMk id="2" creationId="{DD10384D-D5D6-1023-F554-0B6B97E28592}"/>
          </ac:spMkLst>
        </pc:spChg>
      </pc:sldChg>
      <pc:sldChg chg="modSp new mod">
        <pc:chgData name="Pastor Jason Kauranen" userId="e0c3930084765aaa" providerId="LiveId" clId="{A438F859-A371-4CA2-BA51-2B86427404E9}" dt="2026-05-31T00:40:48.907" v="3799" actId="20577"/>
        <pc:sldMkLst>
          <pc:docMk/>
          <pc:sldMk cId="2520588316" sldId="467"/>
        </pc:sldMkLst>
        <pc:spChg chg="mod">
          <ac:chgData name="Pastor Jason Kauranen" userId="e0c3930084765aaa" providerId="LiveId" clId="{A438F859-A371-4CA2-BA51-2B86427404E9}" dt="2026-05-31T00:40:48.907" v="3799" actId="20577"/>
          <ac:spMkLst>
            <pc:docMk/>
            <pc:sldMk cId="2520588316" sldId="467"/>
            <ac:spMk id="2" creationId="{1AB2A332-EDCC-B226-4CB2-CE87FC0F4818}"/>
          </ac:spMkLst>
        </pc:spChg>
      </pc:sldChg>
      <pc:sldChg chg="modSp new mod">
        <pc:chgData name="Pastor Jason Kauranen" userId="e0c3930084765aaa" providerId="LiveId" clId="{A438F859-A371-4CA2-BA51-2B86427404E9}" dt="2026-05-31T00:42:52.498" v="3802"/>
        <pc:sldMkLst>
          <pc:docMk/>
          <pc:sldMk cId="4247080986" sldId="468"/>
        </pc:sldMkLst>
        <pc:spChg chg="mod">
          <ac:chgData name="Pastor Jason Kauranen" userId="e0c3930084765aaa" providerId="LiveId" clId="{A438F859-A371-4CA2-BA51-2B86427404E9}" dt="2026-05-31T00:42:52.498" v="3802"/>
          <ac:spMkLst>
            <pc:docMk/>
            <pc:sldMk cId="4247080986" sldId="468"/>
            <ac:spMk id="2" creationId="{A36A4C1C-A02F-4E6D-9ECB-E282938156CE}"/>
          </ac:spMkLst>
        </pc:spChg>
      </pc:sldChg>
      <pc:sldChg chg="modSp new mod">
        <pc:chgData name="Pastor Jason Kauranen" userId="e0c3930084765aaa" providerId="LiveId" clId="{A438F859-A371-4CA2-BA51-2B86427404E9}" dt="2026-05-31T01:01:32.022" v="3804"/>
        <pc:sldMkLst>
          <pc:docMk/>
          <pc:sldMk cId="3744373238" sldId="469"/>
        </pc:sldMkLst>
        <pc:spChg chg="mod">
          <ac:chgData name="Pastor Jason Kauranen" userId="e0c3930084765aaa" providerId="LiveId" clId="{A438F859-A371-4CA2-BA51-2B86427404E9}" dt="2026-05-31T01:01:32.022" v="3804"/>
          <ac:spMkLst>
            <pc:docMk/>
            <pc:sldMk cId="3744373238" sldId="469"/>
            <ac:spMk id="2" creationId="{B436BF8F-DD8C-1135-9B6E-C8BBB3D91162}"/>
          </ac:spMkLst>
        </pc:spChg>
      </pc:sldChg>
      <pc:sldChg chg="modSp new mod">
        <pc:chgData name="Pastor Jason Kauranen" userId="e0c3930084765aaa" providerId="LiveId" clId="{A438F859-A371-4CA2-BA51-2B86427404E9}" dt="2026-05-31T01:54:55.482" v="3824" actId="20577"/>
        <pc:sldMkLst>
          <pc:docMk/>
          <pc:sldMk cId="3384086970" sldId="470"/>
        </pc:sldMkLst>
        <pc:spChg chg="mod">
          <ac:chgData name="Pastor Jason Kauranen" userId="e0c3930084765aaa" providerId="LiveId" clId="{A438F859-A371-4CA2-BA51-2B86427404E9}" dt="2026-05-31T01:54:55.482" v="3824" actId="20577"/>
          <ac:spMkLst>
            <pc:docMk/>
            <pc:sldMk cId="3384086970" sldId="470"/>
            <ac:spMk id="2" creationId="{29B59362-5A7A-9BD5-78C5-FF701D5846C1}"/>
          </ac:spMkLst>
        </pc:spChg>
      </pc:sldChg>
      <pc:sldChg chg="modSp new mod">
        <pc:chgData name="Pastor Jason Kauranen" userId="e0c3930084765aaa" providerId="LiveId" clId="{A438F859-A371-4CA2-BA51-2B86427404E9}" dt="2026-05-31T01:28:54.994" v="3814" actId="115"/>
        <pc:sldMkLst>
          <pc:docMk/>
          <pc:sldMk cId="1128917670" sldId="471"/>
        </pc:sldMkLst>
        <pc:spChg chg="mod">
          <ac:chgData name="Pastor Jason Kauranen" userId="e0c3930084765aaa" providerId="LiveId" clId="{A438F859-A371-4CA2-BA51-2B86427404E9}" dt="2026-05-31T01:28:54.994" v="3814" actId="115"/>
          <ac:spMkLst>
            <pc:docMk/>
            <pc:sldMk cId="1128917670" sldId="471"/>
            <ac:spMk id="2" creationId="{A70AEEF5-4F4E-6712-4F06-4BAFD514ED34}"/>
          </ac:spMkLst>
        </pc:spChg>
      </pc:sldChg>
      <pc:sldChg chg="modSp new mod">
        <pc:chgData name="Pastor Jason Kauranen" userId="e0c3930084765aaa" providerId="LiveId" clId="{A438F859-A371-4CA2-BA51-2B86427404E9}" dt="2026-05-31T01:29:15.818" v="3816"/>
        <pc:sldMkLst>
          <pc:docMk/>
          <pc:sldMk cId="304140824" sldId="472"/>
        </pc:sldMkLst>
        <pc:spChg chg="mod">
          <ac:chgData name="Pastor Jason Kauranen" userId="e0c3930084765aaa" providerId="LiveId" clId="{A438F859-A371-4CA2-BA51-2B86427404E9}" dt="2026-05-31T01:29:15.818" v="3816"/>
          <ac:spMkLst>
            <pc:docMk/>
            <pc:sldMk cId="304140824" sldId="472"/>
            <ac:spMk id="2" creationId="{A3DCD09B-3278-E1EB-FCE0-32294DB31D21}"/>
          </ac:spMkLst>
        </pc:spChg>
      </pc:sldChg>
      <pc:sldChg chg="modSp new mod">
        <pc:chgData name="Pastor Jason Kauranen" userId="e0c3930084765aaa" providerId="LiveId" clId="{A438F859-A371-4CA2-BA51-2B86427404E9}" dt="2026-05-31T01:29:37.916" v="3819" actId="20577"/>
        <pc:sldMkLst>
          <pc:docMk/>
          <pc:sldMk cId="1046389744" sldId="473"/>
        </pc:sldMkLst>
        <pc:spChg chg="mod">
          <ac:chgData name="Pastor Jason Kauranen" userId="e0c3930084765aaa" providerId="LiveId" clId="{A438F859-A371-4CA2-BA51-2B86427404E9}" dt="2026-05-31T01:29:37.916" v="3819" actId="20577"/>
          <ac:spMkLst>
            <pc:docMk/>
            <pc:sldMk cId="1046389744" sldId="473"/>
            <ac:spMk id="2" creationId="{731C24A2-1FFA-0BC4-C753-DFC4B75D0CE1}"/>
          </ac:spMkLst>
        </pc:spChg>
      </pc:sldChg>
      <pc:sldChg chg="modSp new mod">
        <pc:chgData name="Pastor Jason Kauranen" userId="e0c3930084765aaa" providerId="LiveId" clId="{A438F859-A371-4CA2-BA51-2B86427404E9}" dt="2026-05-31T01:54:06.934" v="3821"/>
        <pc:sldMkLst>
          <pc:docMk/>
          <pc:sldMk cId="1312017954" sldId="474"/>
        </pc:sldMkLst>
        <pc:spChg chg="mod">
          <ac:chgData name="Pastor Jason Kauranen" userId="e0c3930084765aaa" providerId="LiveId" clId="{A438F859-A371-4CA2-BA51-2B86427404E9}" dt="2026-05-31T01:54:06.934" v="3821"/>
          <ac:spMkLst>
            <pc:docMk/>
            <pc:sldMk cId="1312017954" sldId="474"/>
            <ac:spMk id="2" creationId="{DBB5892D-996A-F789-2124-3461F43055C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p:nvPr/>
        </p:nvSpPr>
        <p:spPr>
          <a:xfrm>
            <a:off x="0" y="0"/>
            <a:ext cx="7315200" cy="9601200"/>
          </a:xfrm>
          <a:prstGeom prst="roundRect">
            <a:avLst>
              <a:gd name="adj" fmla="val 23"/>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4400" b="1">
              <a:solidFill>
                <a:srgbClr val="FFFFFF"/>
              </a:solidFill>
              <a:latin typeface="Arial"/>
              <a:ea typeface="Arial"/>
              <a:cs typeface="Arial"/>
              <a:sym typeface="Arial"/>
            </a:endParaRPr>
          </a:p>
        </p:txBody>
      </p:sp>
      <p:sp>
        <p:nvSpPr>
          <p:cNvPr id="4" name="Google Shape;4;n"/>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 name="Google Shape;5;n"/>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lvl1pPr marL="457200" marR="0" lvl="0"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rgbClr val="000000"/>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1:notes"/>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3" name="Google Shape;83;p1:notes"/>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a:extLst>
            <a:ext uri="{FF2B5EF4-FFF2-40B4-BE49-F238E27FC236}">
              <a16:creationId xmlns:a16="http://schemas.microsoft.com/office/drawing/2014/main" id="{1AB5F192-C48C-E416-7386-704414948E40}"/>
            </a:ext>
          </a:extLst>
        </p:cNvPr>
        <p:cNvGrpSpPr/>
        <p:nvPr/>
      </p:nvGrpSpPr>
      <p:grpSpPr>
        <a:xfrm>
          <a:off x="0" y="0"/>
          <a:ext cx="0" cy="0"/>
          <a:chOff x="0" y="0"/>
          <a:chExt cx="0" cy="0"/>
        </a:xfrm>
      </p:grpSpPr>
      <p:sp>
        <p:nvSpPr>
          <p:cNvPr id="87" name="Google Shape;87;p2:notes">
            <a:extLst>
              <a:ext uri="{FF2B5EF4-FFF2-40B4-BE49-F238E27FC236}">
                <a16:creationId xmlns:a16="http://schemas.microsoft.com/office/drawing/2014/main" id="{0F6196A7-8080-AEE5-FB75-3D582E423C75}"/>
              </a:ext>
            </a:extLst>
          </p:cNvPr>
          <p:cNvSpPr txBox="1">
            <a:spLocks noGrp="1"/>
          </p:cNvSpPr>
          <p:nvPr>
            <p:ph type="body" idx="1"/>
          </p:nvPr>
        </p:nvSpPr>
        <p:spPr>
          <a:xfrm>
            <a:off x="731838" y="4560888"/>
            <a:ext cx="5848350" cy="4318000"/>
          </a:xfrm>
          <a:prstGeom prst="rect">
            <a:avLst/>
          </a:prstGeom>
        </p:spPr>
        <p:txBody>
          <a:bodyPr spcFirstLastPara="1" wrap="square" lIns="0" tIns="0" rIns="0" bIns="0" anchor="t" anchorCtr="0">
            <a:noAutofit/>
          </a:bodyPr>
          <a:lstStyle/>
          <a:p>
            <a:pPr marL="0" lvl="0" indent="0" algn="l" rtl="0">
              <a:spcBef>
                <a:spcPts val="360"/>
              </a:spcBef>
              <a:spcAft>
                <a:spcPts val="0"/>
              </a:spcAft>
              <a:buNone/>
            </a:pPr>
            <a:endParaRPr/>
          </a:p>
        </p:txBody>
      </p:sp>
      <p:sp>
        <p:nvSpPr>
          <p:cNvPr id="88" name="Google Shape;88;p2:notes">
            <a:extLst>
              <a:ext uri="{FF2B5EF4-FFF2-40B4-BE49-F238E27FC236}">
                <a16:creationId xmlns:a16="http://schemas.microsoft.com/office/drawing/2014/main" id="{BBE99C64-CDC4-E605-3C6B-DD88882B64E6}"/>
              </a:ext>
            </a:extLst>
          </p:cNvPr>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79248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38:notes"/>
          <p:cNvSpPr>
            <a:spLocks noGrp="1" noRot="1" noChangeAspect="1"/>
          </p:cNvSpPr>
          <p:nvPr>
            <p:ph type="sldImg" idx="2"/>
          </p:nvPr>
        </p:nvSpPr>
        <p:spPr>
          <a:xfrm>
            <a:off x="-15036800" y="-12385675"/>
            <a:ext cx="17483138" cy="131127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70" name="Google Shape;270;p38:notes"/>
          <p:cNvSpPr txBox="1">
            <a:spLocks noGrp="1"/>
          </p:cNvSpPr>
          <p:nvPr>
            <p:ph type="body" idx="1"/>
          </p:nvPr>
        </p:nvSpPr>
        <p:spPr>
          <a:xfrm>
            <a:off x="731838" y="4560888"/>
            <a:ext cx="5848350" cy="4318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
        <p:cNvGrpSpPr/>
        <p:nvPr/>
      </p:nvGrpSpPr>
      <p:grpSpPr>
        <a:xfrm>
          <a:off x="0" y="0"/>
          <a:ext cx="0" cy="0"/>
          <a:chOff x="0" y="0"/>
          <a:chExt cx="0" cy="0"/>
        </a:xfrm>
      </p:grpSpPr>
      <p:sp>
        <p:nvSpPr>
          <p:cNvPr id="13" name="Google Shape;13;p40"/>
          <p:cNvSpPr txBox="1">
            <a:spLocks noGrp="1"/>
          </p:cNvSpPr>
          <p:nvPr>
            <p:ph type="title"/>
          </p:nvPr>
        </p:nvSpPr>
        <p:spPr>
          <a:xfrm>
            <a:off x="304800" y="365125"/>
            <a:ext cx="8531225" cy="1139825"/>
          </a:xfrm>
          <a:prstGeom prst="rect">
            <a:avLst/>
          </a:prstGeom>
          <a:noFill/>
          <a:ln>
            <a:noFill/>
          </a:ln>
        </p:spPr>
        <p:txBody>
          <a:bodyPr spcFirstLastPara="1" wrap="square" lIns="90000" tIns="46800" rIns="90000" bIns="46800" anchor="t"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4" name="Google Shape;14;p40"/>
          <p:cNvSpPr txBox="1">
            <a:spLocks noGrp="1"/>
          </p:cNvSpPr>
          <p:nvPr>
            <p:ph type="dt" idx="10"/>
          </p:nvPr>
        </p:nvSpPr>
        <p:spPr>
          <a:xfrm>
            <a:off x="685800" y="6248400"/>
            <a:ext cx="1901825" cy="45402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2400"/>
              <a:buNone/>
              <a:defRPr/>
            </a:lvl1pPr>
            <a:lvl2pPr lvl="1" algn="ctr">
              <a:spcBef>
                <a:spcPts val="1350"/>
              </a:spcBef>
              <a:spcAft>
                <a:spcPts val="0"/>
              </a:spcAft>
              <a:buSzPts val="1400"/>
              <a:buNone/>
              <a:defRPr/>
            </a:lvl2pPr>
            <a:lvl3pPr lvl="2" algn="ctr">
              <a:spcBef>
                <a:spcPts val="1350"/>
              </a:spcBef>
              <a:spcAft>
                <a:spcPts val="0"/>
              </a:spcAft>
              <a:buSzPts val="1400"/>
              <a:buNone/>
              <a:defRPr/>
            </a:lvl3pPr>
            <a:lvl4pPr lvl="3" algn="ctr">
              <a:spcBef>
                <a:spcPts val="1350"/>
              </a:spcBef>
              <a:spcAft>
                <a:spcPts val="0"/>
              </a:spcAft>
              <a:buSzPts val="1400"/>
              <a:buNone/>
              <a:defRPr/>
            </a:lvl4pPr>
            <a:lvl5pPr lvl="4" algn="ctr">
              <a:spcBef>
                <a:spcPts val="135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0"/>
          <p:cNvSpPr txBox="1">
            <a:spLocks noGrp="1"/>
          </p:cNvSpPr>
          <p:nvPr>
            <p:ph type="ftr" idx="11"/>
          </p:nvPr>
        </p:nvSpPr>
        <p:spPr>
          <a:xfrm>
            <a:off x="3124200" y="6248400"/>
            <a:ext cx="2892425" cy="454025"/>
          </a:xfrm>
          <a:prstGeom prst="rect">
            <a:avLst/>
          </a:prstGeom>
          <a:noFill/>
          <a:ln>
            <a:noFill/>
          </a:ln>
        </p:spPr>
        <p:txBody>
          <a:bodyPr spcFirstLastPara="1" wrap="square" lIns="90000" tIns="46800" rIns="90000" bIns="46800" anchor="t" anchorCtr="0">
            <a:noAutofit/>
          </a:bodyPr>
          <a:lstStyle>
            <a:lvl1pPr lvl="0" algn="l">
              <a:spcBef>
                <a:spcPts val="0"/>
              </a:spcBef>
              <a:spcAft>
                <a:spcPts val="0"/>
              </a:spcAft>
              <a:buSzPts val="2400"/>
              <a:buNone/>
              <a:defRPr/>
            </a:lvl1pPr>
            <a:lvl2pPr lvl="1" algn="ctr">
              <a:spcBef>
                <a:spcPts val="1350"/>
              </a:spcBef>
              <a:spcAft>
                <a:spcPts val="0"/>
              </a:spcAft>
              <a:buSzPts val="1400"/>
              <a:buNone/>
              <a:defRPr/>
            </a:lvl2pPr>
            <a:lvl3pPr lvl="2" algn="ctr">
              <a:spcBef>
                <a:spcPts val="1350"/>
              </a:spcBef>
              <a:spcAft>
                <a:spcPts val="0"/>
              </a:spcAft>
              <a:buSzPts val="1400"/>
              <a:buNone/>
              <a:defRPr/>
            </a:lvl3pPr>
            <a:lvl4pPr lvl="3" algn="ctr">
              <a:spcBef>
                <a:spcPts val="1350"/>
              </a:spcBef>
              <a:spcAft>
                <a:spcPts val="0"/>
              </a:spcAft>
              <a:buSzPts val="1400"/>
              <a:buNone/>
              <a:defRPr/>
            </a:lvl4pPr>
            <a:lvl5pPr lvl="4" algn="ctr">
              <a:spcBef>
                <a:spcPts val="135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0"/>
          <p:cNvSpPr txBox="1">
            <a:spLocks noGrp="1"/>
          </p:cNvSpPr>
          <p:nvPr>
            <p:ph type="sldNum" idx="12"/>
          </p:nvPr>
        </p:nvSpPr>
        <p:spPr>
          <a:xfrm>
            <a:off x="6553200" y="6248400"/>
            <a:ext cx="1901825" cy="454025"/>
          </a:xfrm>
          <a:prstGeom prst="rect">
            <a:avLst/>
          </a:prstGeom>
          <a:noFill/>
          <a:ln>
            <a:noFill/>
          </a:ln>
        </p:spPr>
        <p:txBody>
          <a:bodyPr spcFirstLastPara="1" wrap="square" lIns="90000" tIns="46800" rIns="90000" bIns="46800" anchor="t" anchorCtr="0">
            <a:noAutofit/>
          </a:bodyPr>
          <a:lstStyle>
            <a:lvl1pPr marL="0" lvl="0"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1pPr>
            <a:lvl2pPr marL="0" lvl="1"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2pPr>
            <a:lvl3pPr marL="0" lvl="2"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3pPr>
            <a:lvl4pPr marL="0" lvl="3"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4pPr>
            <a:lvl5pPr marL="0" lvl="4"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5pPr>
            <a:lvl6pPr marL="0" lvl="5"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6pPr>
            <a:lvl7pPr marL="0" lvl="6"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7pPr>
            <a:lvl8pPr marL="0" lvl="7"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8pPr>
            <a:lvl9pPr marL="0" lvl="8" indent="0" algn="l">
              <a:spcBef>
                <a:spcPts val="0"/>
              </a:spcBef>
              <a:spcAft>
                <a:spcPts val="0"/>
              </a:spcAft>
              <a:buSzPts val="2400"/>
              <a:buNone/>
              <a:defRPr sz="2400" b="0">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Shape 6"/>
        <p:cNvGrpSpPr/>
        <p:nvPr/>
      </p:nvGrpSpPr>
      <p:grpSpPr>
        <a:xfrm>
          <a:off x="0" y="0"/>
          <a:ext cx="0" cy="0"/>
          <a:chOff x="0" y="0"/>
          <a:chExt cx="0" cy="0"/>
        </a:xfrm>
      </p:grpSpPr>
      <p:sp>
        <p:nvSpPr>
          <p:cNvPr id="7" name="Google Shape;7;p39"/>
          <p:cNvSpPr txBox="1">
            <a:spLocks noGrp="1"/>
          </p:cNvSpPr>
          <p:nvPr>
            <p:ph type="title"/>
          </p:nvPr>
        </p:nvSpPr>
        <p:spPr>
          <a:xfrm>
            <a:off x="304800" y="365125"/>
            <a:ext cx="8531225" cy="1139825"/>
          </a:xfrm>
          <a:prstGeom prst="rect">
            <a:avLst/>
          </a:prstGeom>
          <a:noFill/>
          <a:ln>
            <a:noFill/>
          </a:ln>
        </p:spPr>
        <p:txBody>
          <a:bodyPr spcFirstLastPara="1" wrap="square" lIns="90000" tIns="46800" rIns="90000" bIns="46800" anchor="t" anchorCtr="0">
            <a:noAutofit/>
          </a:bodyPr>
          <a:lstStyle>
            <a:lvl1pPr marR="0" lvl="0"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1pPr>
            <a:lvl2pPr marR="0" lvl="1"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2pPr>
            <a:lvl3pPr marR="0" lvl="2"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3pPr>
            <a:lvl4pPr marR="0" lvl="3"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4pPr>
            <a:lvl5pPr marR="0" lvl="4"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5pPr>
            <a:lvl6pPr marR="0" lvl="5"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6pPr>
            <a:lvl7pPr marR="0" lvl="6"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7pPr>
            <a:lvl8pPr marR="0" lvl="7"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8pPr>
            <a:lvl9pPr marR="0" lvl="8" algn="ctr" rtl="0">
              <a:spcBef>
                <a:spcPts val="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9pPr>
          </a:lstStyle>
          <a:p>
            <a:endParaRPr/>
          </a:p>
        </p:txBody>
      </p:sp>
      <p:sp>
        <p:nvSpPr>
          <p:cNvPr id="8" name="Google Shape;8;p39"/>
          <p:cNvSpPr txBox="1">
            <a:spLocks noGrp="1"/>
          </p:cNvSpPr>
          <p:nvPr>
            <p:ph type="body" idx="1"/>
          </p:nvPr>
        </p:nvSpPr>
        <p:spPr>
          <a:xfrm>
            <a:off x="685800" y="1981200"/>
            <a:ext cx="7769225" cy="4111625"/>
          </a:xfrm>
          <a:prstGeom prst="rect">
            <a:avLst/>
          </a:prstGeom>
          <a:noFill/>
          <a:ln>
            <a:noFill/>
          </a:ln>
        </p:spPr>
        <p:txBody>
          <a:bodyPr spcFirstLastPara="1" wrap="square" lIns="90000" tIns="46800" rIns="90000" bIns="46800" anchor="t" anchorCtr="0">
            <a:noAutofit/>
          </a:bodyPr>
          <a:lstStyle>
            <a:lvl1pPr marL="457200" marR="0" lvl="0" indent="-228600" algn="ctr" rtl="0">
              <a:spcBef>
                <a:spcPts val="1350"/>
              </a:spcBef>
              <a:spcAft>
                <a:spcPts val="0"/>
              </a:spcAft>
              <a:buSzPts val="1400"/>
              <a:buNone/>
              <a:defRPr sz="5400" b="1" i="0" u="none" strike="noStrike" cap="none">
                <a:solidFill>
                  <a:srgbClr val="FFFFFF"/>
                </a:solidFill>
                <a:latin typeface="Times New Roman"/>
                <a:ea typeface="Times New Roman"/>
                <a:cs typeface="Times New Roman"/>
                <a:sym typeface="Times New Roman"/>
              </a:defRPr>
            </a:lvl1pPr>
            <a:lvl2pPr marL="914400" marR="0" lvl="1" indent="-228600" algn="l" rtl="0">
              <a:spcBef>
                <a:spcPts val="700"/>
              </a:spcBef>
              <a:spcAft>
                <a:spcPts val="0"/>
              </a:spcAft>
              <a:buSzPts val="1400"/>
              <a:buNone/>
              <a:defRPr sz="2800" b="0" i="0" u="none" strike="noStrike" cap="none">
                <a:solidFill>
                  <a:srgbClr val="000000"/>
                </a:solidFill>
                <a:latin typeface="Times New Roman"/>
                <a:ea typeface="Times New Roman"/>
                <a:cs typeface="Times New Roman"/>
                <a:sym typeface="Times New Roman"/>
              </a:defRPr>
            </a:lvl2pPr>
            <a:lvl3pPr marL="1371600" marR="0" lvl="2" indent="-228600" algn="l" rtl="0">
              <a:spcBef>
                <a:spcPts val="600"/>
              </a:spcBef>
              <a:spcAft>
                <a:spcPts val="0"/>
              </a:spcAft>
              <a:buSzPts val="1400"/>
              <a:buNone/>
              <a:defRPr sz="2400" b="0" i="0" u="none" strike="noStrike" cap="none">
                <a:solidFill>
                  <a:srgbClr val="000000"/>
                </a:solidFill>
                <a:latin typeface="Times New Roman"/>
                <a:ea typeface="Times New Roman"/>
                <a:cs typeface="Times New Roman"/>
                <a:sym typeface="Times New Roman"/>
              </a:defRPr>
            </a:lvl3pPr>
            <a:lvl4pPr marL="1828800" marR="0" lvl="3" indent="-228600" algn="l" rtl="0">
              <a:spcBef>
                <a:spcPts val="500"/>
              </a:spcBef>
              <a:spcAft>
                <a:spcPts val="0"/>
              </a:spcAft>
              <a:buSzPts val="1400"/>
              <a:buNone/>
              <a:defRPr sz="2000" b="0" i="0" u="none" strike="noStrike" cap="none">
                <a:solidFill>
                  <a:srgbClr val="000000"/>
                </a:solidFill>
                <a:latin typeface="Times New Roman"/>
                <a:ea typeface="Times New Roman"/>
                <a:cs typeface="Times New Roman"/>
                <a:sym typeface="Times New Roman"/>
              </a:defRPr>
            </a:lvl4pPr>
            <a:lvl5pPr marL="2286000" marR="0" lvl="4" indent="-228600" algn="l" rtl="0">
              <a:spcBef>
                <a:spcPts val="500"/>
              </a:spcBef>
              <a:spcAft>
                <a:spcPts val="0"/>
              </a:spcAft>
              <a:buSzPts val="1400"/>
              <a:buNone/>
              <a:defRPr sz="2000" b="0" i="0" u="none" strike="noStrike" cap="none">
                <a:solidFill>
                  <a:srgbClr val="000000"/>
                </a:solidFill>
                <a:latin typeface="Times New Roman"/>
                <a:ea typeface="Times New Roman"/>
                <a:cs typeface="Times New Roman"/>
                <a:sym typeface="Times New Roman"/>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imes New Roman"/>
                <a:ea typeface="Times New Roman"/>
                <a:cs typeface="Times New Roman"/>
                <a:sym typeface="Times New Roman"/>
              </a:defRPr>
            </a:lvl9pPr>
          </a:lstStyle>
          <a:p>
            <a:endParaRPr/>
          </a:p>
        </p:txBody>
      </p:sp>
      <p:sp>
        <p:nvSpPr>
          <p:cNvPr id="9" name="Google Shape;9;p39"/>
          <p:cNvSpPr txBox="1">
            <a:spLocks noGrp="1"/>
          </p:cNvSpPr>
          <p:nvPr>
            <p:ph type="dt" idx="10"/>
          </p:nvPr>
        </p:nvSpPr>
        <p:spPr>
          <a:xfrm>
            <a:off x="685800" y="6248400"/>
            <a:ext cx="1901825" cy="454025"/>
          </a:xfrm>
          <a:prstGeom prst="rect">
            <a:avLst/>
          </a:prstGeom>
          <a:noFill/>
          <a:ln>
            <a:noFill/>
          </a:ln>
        </p:spPr>
        <p:txBody>
          <a:bodyPr spcFirstLastPara="1" wrap="square" lIns="90000" tIns="46800" rIns="90000" bIns="46800" anchor="t" anchorCtr="0">
            <a:noAutofit/>
          </a:bodyPr>
          <a:lstStyle>
            <a:lvl1pPr marR="0" lvl="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R="0" lvl="1" algn="ctr" rtl="0">
              <a:spcBef>
                <a:spcPts val="1350"/>
              </a:spcBef>
              <a:spcAft>
                <a:spcPts val="0"/>
              </a:spcAft>
              <a:buSzPts val="1400"/>
              <a:buNone/>
              <a:defRPr sz="4400" b="1" i="0" u="none" strike="noStrike" cap="none">
                <a:solidFill>
                  <a:srgbClr val="FFFFFF"/>
                </a:solidFill>
                <a:latin typeface="Arial"/>
                <a:ea typeface="Arial"/>
                <a:cs typeface="Arial"/>
                <a:sym typeface="Arial"/>
              </a:defRPr>
            </a:lvl2pPr>
            <a:lvl3pPr marR="0" lvl="2" algn="ctr" rtl="0">
              <a:spcBef>
                <a:spcPts val="1350"/>
              </a:spcBef>
              <a:spcAft>
                <a:spcPts val="0"/>
              </a:spcAft>
              <a:buSzPts val="1400"/>
              <a:buNone/>
              <a:defRPr sz="4400" b="1" i="0" u="none" strike="noStrike" cap="none">
                <a:solidFill>
                  <a:srgbClr val="FFFFFF"/>
                </a:solidFill>
                <a:latin typeface="Arial"/>
                <a:ea typeface="Arial"/>
                <a:cs typeface="Arial"/>
                <a:sym typeface="Arial"/>
              </a:defRPr>
            </a:lvl3pPr>
            <a:lvl4pPr marR="0" lvl="3" algn="ctr" rtl="0">
              <a:spcBef>
                <a:spcPts val="1350"/>
              </a:spcBef>
              <a:spcAft>
                <a:spcPts val="0"/>
              </a:spcAft>
              <a:buSzPts val="1400"/>
              <a:buNone/>
              <a:defRPr sz="4400" b="1" i="0" u="none" strike="noStrike" cap="none">
                <a:solidFill>
                  <a:srgbClr val="FFFFFF"/>
                </a:solidFill>
                <a:latin typeface="Arial"/>
                <a:ea typeface="Arial"/>
                <a:cs typeface="Arial"/>
                <a:sym typeface="Arial"/>
              </a:defRPr>
            </a:lvl4pPr>
            <a:lvl5pPr marR="0" lvl="4" algn="ctr" rtl="0">
              <a:spcBef>
                <a:spcPts val="1350"/>
              </a:spcBef>
              <a:spcAft>
                <a:spcPts val="0"/>
              </a:spcAft>
              <a:buSzPts val="1400"/>
              <a:buNone/>
              <a:defRPr sz="4400" b="1" i="0" u="none" strike="noStrike" cap="none">
                <a:solidFill>
                  <a:srgbClr val="FFFFFF"/>
                </a:solidFill>
                <a:latin typeface="Arial"/>
                <a:ea typeface="Arial"/>
                <a:cs typeface="Arial"/>
                <a:sym typeface="Arial"/>
              </a:defRPr>
            </a:lvl5pPr>
            <a:lvl6pPr marR="0" lvl="5" algn="l" rtl="0">
              <a:spcBef>
                <a:spcPts val="0"/>
              </a:spcBef>
              <a:spcAft>
                <a:spcPts val="0"/>
              </a:spcAft>
              <a:buSzPts val="1400"/>
              <a:buNone/>
              <a:defRPr sz="4400" b="1" i="0" u="none" strike="noStrike" cap="none">
                <a:solidFill>
                  <a:srgbClr val="FFFFFF"/>
                </a:solidFill>
                <a:latin typeface="Arial"/>
                <a:ea typeface="Arial"/>
                <a:cs typeface="Arial"/>
                <a:sym typeface="Arial"/>
              </a:defRPr>
            </a:lvl6pPr>
            <a:lvl7pPr marR="0" lvl="6" algn="l" rtl="0">
              <a:spcBef>
                <a:spcPts val="0"/>
              </a:spcBef>
              <a:spcAft>
                <a:spcPts val="0"/>
              </a:spcAft>
              <a:buSzPts val="1400"/>
              <a:buNone/>
              <a:defRPr sz="4400" b="1" i="0" u="none" strike="noStrike" cap="none">
                <a:solidFill>
                  <a:srgbClr val="FFFFFF"/>
                </a:solidFill>
                <a:latin typeface="Arial"/>
                <a:ea typeface="Arial"/>
                <a:cs typeface="Arial"/>
                <a:sym typeface="Arial"/>
              </a:defRPr>
            </a:lvl7pPr>
            <a:lvl8pPr marR="0" lvl="7" algn="l" rtl="0">
              <a:spcBef>
                <a:spcPts val="0"/>
              </a:spcBef>
              <a:spcAft>
                <a:spcPts val="0"/>
              </a:spcAft>
              <a:buSzPts val="1400"/>
              <a:buNone/>
              <a:defRPr sz="4400" b="1" i="0" u="none" strike="noStrike" cap="none">
                <a:solidFill>
                  <a:srgbClr val="FFFFFF"/>
                </a:solidFill>
                <a:latin typeface="Arial"/>
                <a:ea typeface="Arial"/>
                <a:cs typeface="Arial"/>
                <a:sym typeface="Arial"/>
              </a:defRPr>
            </a:lvl8pPr>
            <a:lvl9pPr marR="0" lvl="8" algn="l" rtl="0">
              <a:spcBef>
                <a:spcPts val="0"/>
              </a:spcBef>
              <a:spcAft>
                <a:spcPts val="0"/>
              </a:spcAft>
              <a:buSzPts val="1400"/>
              <a:buNone/>
              <a:defRPr sz="4400" b="1" i="0" u="none" strike="noStrike" cap="none">
                <a:solidFill>
                  <a:srgbClr val="FFFFFF"/>
                </a:solidFill>
                <a:latin typeface="Arial"/>
                <a:ea typeface="Arial"/>
                <a:cs typeface="Arial"/>
                <a:sym typeface="Arial"/>
              </a:defRPr>
            </a:lvl9pPr>
          </a:lstStyle>
          <a:p>
            <a:endParaRPr/>
          </a:p>
        </p:txBody>
      </p:sp>
      <p:sp>
        <p:nvSpPr>
          <p:cNvPr id="10" name="Google Shape;10;p39"/>
          <p:cNvSpPr txBox="1">
            <a:spLocks noGrp="1"/>
          </p:cNvSpPr>
          <p:nvPr>
            <p:ph type="ftr" idx="11"/>
          </p:nvPr>
        </p:nvSpPr>
        <p:spPr>
          <a:xfrm>
            <a:off x="3124200" y="6248400"/>
            <a:ext cx="2892425" cy="454025"/>
          </a:xfrm>
          <a:prstGeom prst="rect">
            <a:avLst/>
          </a:prstGeom>
          <a:noFill/>
          <a:ln>
            <a:noFill/>
          </a:ln>
        </p:spPr>
        <p:txBody>
          <a:bodyPr spcFirstLastPara="1" wrap="square" lIns="90000" tIns="46800" rIns="90000" bIns="46800" anchor="t" anchorCtr="0">
            <a:noAutofit/>
          </a:bodyPr>
          <a:lstStyle>
            <a:lvl1pPr marR="0" lvl="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R="0" lvl="1" algn="ctr" rtl="0">
              <a:spcBef>
                <a:spcPts val="1350"/>
              </a:spcBef>
              <a:spcAft>
                <a:spcPts val="0"/>
              </a:spcAft>
              <a:buSzPts val="1400"/>
              <a:buNone/>
              <a:defRPr sz="4400" b="1" i="0" u="none" strike="noStrike" cap="none">
                <a:solidFill>
                  <a:srgbClr val="FFFFFF"/>
                </a:solidFill>
                <a:latin typeface="Arial"/>
                <a:ea typeface="Arial"/>
                <a:cs typeface="Arial"/>
                <a:sym typeface="Arial"/>
              </a:defRPr>
            </a:lvl2pPr>
            <a:lvl3pPr marR="0" lvl="2" algn="ctr" rtl="0">
              <a:spcBef>
                <a:spcPts val="1350"/>
              </a:spcBef>
              <a:spcAft>
                <a:spcPts val="0"/>
              </a:spcAft>
              <a:buSzPts val="1400"/>
              <a:buNone/>
              <a:defRPr sz="4400" b="1" i="0" u="none" strike="noStrike" cap="none">
                <a:solidFill>
                  <a:srgbClr val="FFFFFF"/>
                </a:solidFill>
                <a:latin typeface="Arial"/>
                <a:ea typeface="Arial"/>
                <a:cs typeface="Arial"/>
                <a:sym typeface="Arial"/>
              </a:defRPr>
            </a:lvl3pPr>
            <a:lvl4pPr marR="0" lvl="3" algn="ctr" rtl="0">
              <a:spcBef>
                <a:spcPts val="1350"/>
              </a:spcBef>
              <a:spcAft>
                <a:spcPts val="0"/>
              </a:spcAft>
              <a:buSzPts val="1400"/>
              <a:buNone/>
              <a:defRPr sz="4400" b="1" i="0" u="none" strike="noStrike" cap="none">
                <a:solidFill>
                  <a:srgbClr val="FFFFFF"/>
                </a:solidFill>
                <a:latin typeface="Arial"/>
                <a:ea typeface="Arial"/>
                <a:cs typeface="Arial"/>
                <a:sym typeface="Arial"/>
              </a:defRPr>
            </a:lvl4pPr>
            <a:lvl5pPr marR="0" lvl="4" algn="ctr" rtl="0">
              <a:spcBef>
                <a:spcPts val="1350"/>
              </a:spcBef>
              <a:spcAft>
                <a:spcPts val="0"/>
              </a:spcAft>
              <a:buSzPts val="1400"/>
              <a:buNone/>
              <a:defRPr sz="4400" b="1" i="0" u="none" strike="noStrike" cap="none">
                <a:solidFill>
                  <a:srgbClr val="FFFFFF"/>
                </a:solidFill>
                <a:latin typeface="Arial"/>
                <a:ea typeface="Arial"/>
                <a:cs typeface="Arial"/>
                <a:sym typeface="Arial"/>
              </a:defRPr>
            </a:lvl5pPr>
            <a:lvl6pPr marR="0" lvl="5" algn="l" rtl="0">
              <a:spcBef>
                <a:spcPts val="0"/>
              </a:spcBef>
              <a:spcAft>
                <a:spcPts val="0"/>
              </a:spcAft>
              <a:buSzPts val="1400"/>
              <a:buNone/>
              <a:defRPr sz="4400" b="1" i="0" u="none" strike="noStrike" cap="none">
                <a:solidFill>
                  <a:srgbClr val="FFFFFF"/>
                </a:solidFill>
                <a:latin typeface="Arial"/>
                <a:ea typeface="Arial"/>
                <a:cs typeface="Arial"/>
                <a:sym typeface="Arial"/>
              </a:defRPr>
            </a:lvl6pPr>
            <a:lvl7pPr marR="0" lvl="6" algn="l" rtl="0">
              <a:spcBef>
                <a:spcPts val="0"/>
              </a:spcBef>
              <a:spcAft>
                <a:spcPts val="0"/>
              </a:spcAft>
              <a:buSzPts val="1400"/>
              <a:buNone/>
              <a:defRPr sz="4400" b="1" i="0" u="none" strike="noStrike" cap="none">
                <a:solidFill>
                  <a:srgbClr val="FFFFFF"/>
                </a:solidFill>
                <a:latin typeface="Arial"/>
                <a:ea typeface="Arial"/>
                <a:cs typeface="Arial"/>
                <a:sym typeface="Arial"/>
              </a:defRPr>
            </a:lvl7pPr>
            <a:lvl8pPr marR="0" lvl="7" algn="l" rtl="0">
              <a:spcBef>
                <a:spcPts val="0"/>
              </a:spcBef>
              <a:spcAft>
                <a:spcPts val="0"/>
              </a:spcAft>
              <a:buSzPts val="1400"/>
              <a:buNone/>
              <a:defRPr sz="4400" b="1" i="0" u="none" strike="noStrike" cap="none">
                <a:solidFill>
                  <a:srgbClr val="FFFFFF"/>
                </a:solidFill>
                <a:latin typeface="Arial"/>
                <a:ea typeface="Arial"/>
                <a:cs typeface="Arial"/>
                <a:sym typeface="Arial"/>
              </a:defRPr>
            </a:lvl8pPr>
            <a:lvl9pPr marR="0" lvl="8" algn="l" rtl="0">
              <a:spcBef>
                <a:spcPts val="0"/>
              </a:spcBef>
              <a:spcAft>
                <a:spcPts val="0"/>
              </a:spcAft>
              <a:buSzPts val="1400"/>
              <a:buNone/>
              <a:defRPr sz="4400" b="1" i="0" u="none" strike="noStrike" cap="none">
                <a:solidFill>
                  <a:srgbClr val="FFFFFF"/>
                </a:solidFill>
                <a:latin typeface="Arial"/>
                <a:ea typeface="Arial"/>
                <a:cs typeface="Arial"/>
                <a:sym typeface="Arial"/>
              </a:defRPr>
            </a:lvl9pPr>
          </a:lstStyle>
          <a:p>
            <a:endParaRPr/>
          </a:p>
        </p:txBody>
      </p:sp>
      <p:sp>
        <p:nvSpPr>
          <p:cNvPr id="11" name="Google Shape;11;p39"/>
          <p:cNvSpPr txBox="1">
            <a:spLocks noGrp="1"/>
          </p:cNvSpPr>
          <p:nvPr>
            <p:ph type="sldNum" idx="12"/>
          </p:nvPr>
        </p:nvSpPr>
        <p:spPr>
          <a:xfrm>
            <a:off x="6553200" y="6248400"/>
            <a:ext cx="1901825" cy="454025"/>
          </a:xfrm>
          <a:prstGeom prst="rect">
            <a:avLst/>
          </a:prstGeom>
          <a:noFill/>
          <a:ln>
            <a:noFill/>
          </a:ln>
        </p:spPr>
        <p:txBody>
          <a:bodyPr spcFirstLastPara="1" wrap="square" lIns="90000" tIns="46800" rIns="90000" bIns="46800" anchor="t" anchorCtr="0">
            <a:noAutofit/>
          </a:bodyPr>
          <a:lstStyle>
            <a:lvl1pPr marL="0" marR="0" lvl="0"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1pPr>
            <a:lvl2pPr marL="0" marR="0" lvl="1"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2pPr>
            <a:lvl3pPr marL="0" marR="0" lvl="2"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3pPr>
            <a:lvl4pPr marL="0" marR="0" lvl="3"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4pPr>
            <a:lvl5pPr marL="0" marR="0" lvl="4"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5pPr>
            <a:lvl6pPr marL="0" marR="0" lvl="5"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6pPr>
            <a:lvl7pPr marL="0" marR="0" lvl="6"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7pPr>
            <a:lvl8pPr marL="0" marR="0" lvl="7"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8pPr>
            <a:lvl9pPr marL="0" marR="0" lvl="8" indent="0" algn="l" rtl="0">
              <a:spcBef>
                <a:spcPts val="0"/>
              </a:spcBef>
              <a:spcAft>
                <a:spcPts val="0"/>
              </a:spcAft>
              <a:buClr>
                <a:srgbClr val="000000"/>
              </a:buClr>
              <a:buSzPts val="2400"/>
              <a:buFont typeface="Times New Roman"/>
              <a:buNone/>
              <a:defRPr sz="2400" b="0">
                <a:solidFill>
                  <a:srgbClr val="000000"/>
                </a:solidFill>
                <a:latin typeface="Times New Roman"/>
                <a:ea typeface="Times New Roman"/>
                <a:cs typeface="Times New Roman"/>
                <a:sym typeface="Times New Roman"/>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hyperlink" Target="mailto:SLBM@gmail.org"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2C37C-9FC7-1565-8D12-DB314483530E}"/>
              </a:ext>
            </a:extLst>
          </p:cNvPr>
          <p:cNvSpPr>
            <a:spLocks noGrp="1"/>
          </p:cNvSpPr>
          <p:nvPr>
            <p:ph type="title"/>
          </p:nvPr>
        </p:nvSpPr>
        <p:spPr/>
        <p:txBody>
          <a:bodyPr/>
          <a:lstStyle/>
          <a:p>
            <a:r>
              <a:rPr lang="en-US" sz="4800" dirty="0"/>
              <a:t>Please respect the Word of God as it is being taught by </a:t>
            </a:r>
            <a:br>
              <a:rPr lang="en-US" sz="4800" dirty="0"/>
            </a:br>
            <a:r>
              <a:rPr lang="en-US" sz="4800" dirty="0"/>
              <a:t>shutting off all cell phones </a:t>
            </a:r>
            <a:r>
              <a:rPr lang="en-US" sz="4800"/>
              <a:t>and electronics, giving your </a:t>
            </a:r>
            <a:r>
              <a:rPr lang="en-US" sz="4800" dirty="0"/>
              <a:t>undivided attention while service is in session.</a:t>
            </a:r>
            <a:br>
              <a:rPr lang="en-US" sz="4800" dirty="0"/>
            </a:br>
            <a:br>
              <a:rPr lang="en-US" sz="4800" dirty="0"/>
            </a:br>
            <a:r>
              <a:rPr lang="en-US" sz="4800" dirty="0"/>
              <a:t>Thank you! SLBM</a:t>
            </a:r>
          </a:p>
        </p:txBody>
      </p:sp>
    </p:spTree>
    <p:extLst>
      <p:ext uri="{BB962C8B-B14F-4D97-AF65-F5344CB8AC3E}">
        <p14:creationId xmlns:p14="http://schemas.microsoft.com/office/powerpoint/2010/main" val="1405187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018FB0-32E7-CCF0-1874-5D4B427259CF}"/>
              </a:ext>
            </a:extLst>
          </p:cNvPr>
          <p:cNvSpPr>
            <a:spLocks noGrp="1"/>
          </p:cNvSpPr>
          <p:nvPr>
            <p:ph type="title"/>
          </p:nvPr>
        </p:nvSpPr>
        <p:spPr/>
        <p:txBody>
          <a:bodyPr/>
          <a:lstStyle/>
          <a:p>
            <a:r>
              <a:rPr lang="en-US" sz="4400" dirty="0"/>
              <a:t>‘born of God’ – from the root </a:t>
            </a:r>
            <a:r>
              <a:rPr lang="en-US" sz="4400" i="1" dirty="0" err="1"/>
              <a:t>gennaó</a:t>
            </a:r>
            <a:r>
              <a:rPr lang="en-US" sz="4400" dirty="0"/>
              <a:t> – (G1080 </a:t>
            </a:r>
            <a:r>
              <a:rPr lang="en-US" sz="4400" dirty="0" err="1"/>
              <a:t>ghen</a:t>
            </a:r>
            <a:r>
              <a:rPr lang="en-US" sz="4400" dirty="0"/>
              <a:t>-nah'-o) </a:t>
            </a:r>
            <a:br>
              <a:rPr lang="en-US" sz="4400" dirty="0"/>
            </a:br>
            <a:br>
              <a:rPr lang="en-US" sz="4400" dirty="0"/>
            </a:br>
            <a:r>
              <a:rPr lang="en-US" sz="4400" dirty="0"/>
              <a:t>= to procreate or conceive;</a:t>
            </a:r>
            <a:br>
              <a:rPr lang="en-US" sz="4400" dirty="0"/>
            </a:br>
            <a:r>
              <a:rPr lang="en-US" sz="4400" dirty="0"/>
              <a:t>= to regenerate, bring forth, be delivered of;</a:t>
            </a:r>
            <a:br>
              <a:rPr lang="en-US" sz="4400" dirty="0"/>
            </a:br>
            <a:br>
              <a:rPr lang="en-US" sz="4400" dirty="0"/>
            </a:br>
            <a:r>
              <a:rPr lang="en-US" sz="4400" dirty="0"/>
              <a:t>Here it refers to a spiritual rebirth through faith in Jesus Christ. </a:t>
            </a:r>
            <a:br>
              <a:rPr lang="en-US" sz="4400" dirty="0"/>
            </a:br>
            <a:endParaRPr lang="en-US" sz="4400" dirty="0"/>
          </a:p>
        </p:txBody>
      </p:sp>
    </p:spTree>
    <p:extLst>
      <p:ext uri="{BB962C8B-B14F-4D97-AF65-F5344CB8AC3E}">
        <p14:creationId xmlns:p14="http://schemas.microsoft.com/office/powerpoint/2010/main" val="37534841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F426F-B103-B00C-8B18-3E49BF9E98B0}"/>
              </a:ext>
            </a:extLst>
          </p:cNvPr>
          <p:cNvSpPr>
            <a:spLocks noGrp="1"/>
          </p:cNvSpPr>
          <p:nvPr>
            <p:ph type="title"/>
          </p:nvPr>
        </p:nvSpPr>
        <p:spPr/>
        <p:txBody>
          <a:bodyPr/>
          <a:lstStyle/>
          <a:p>
            <a:r>
              <a:rPr lang="en-US" sz="4400" dirty="0"/>
              <a:t>Grace puts us in total reliance </a:t>
            </a:r>
            <a:br>
              <a:rPr lang="en-US" sz="4400" dirty="0"/>
            </a:br>
            <a:r>
              <a:rPr lang="en-US" sz="4400" dirty="0"/>
              <a:t>on God, because HE has supplied abundantly all that we need to live the spiritual life successfully to maturity … and without Him we are nothing.</a:t>
            </a:r>
          </a:p>
        </p:txBody>
      </p:sp>
    </p:spTree>
    <p:extLst>
      <p:ext uri="{BB962C8B-B14F-4D97-AF65-F5344CB8AC3E}">
        <p14:creationId xmlns:p14="http://schemas.microsoft.com/office/powerpoint/2010/main" val="1719830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089408-39FA-5C82-17F2-E432FC58D24D}"/>
              </a:ext>
            </a:extLst>
          </p:cNvPr>
          <p:cNvSpPr>
            <a:spLocks noGrp="1"/>
          </p:cNvSpPr>
          <p:nvPr>
            <p:ph type="title"/>
          </p:nvPr>
        </p:nvSpPr>
        <p:spPr/>
        <p:txBody>
          <a:bodyPr/>
          <a:lstStyle/>
          <a:p>
            <a:r>
              <a:rPr lang="en-US" sz="4000" dirty="0"/>
              <a:t>2Pe 1:2 Grace and peace be multiplied to you in the knowledge of God </a:t>
            </a:r>
            <a:br>
              <a:rPr lang="en-US" sz="4000" dirty="0"/>
            </a:br>
            <a:r>
              <a:rPr lang="en-US" sz="4000" dirty="0"/>
              <a:t>and of Jesus our Lord; </a:t>
            </a:r>
            <a:br>
              <a:rPr lang="en-US" sz="4000" dirty="0"/>
            </a:br>
            <a:br>
              <a:rPr lang="en-US" sz="4000" dirty="0"/>
            </a:br>
            <a:r>
              <a:rPr lang="en-US" sz="4000" dirty="0"/>
              <a:t>2Pe 1:3 seeing that His divine power has granted to us everything pertaining to life and godliness, through the true knowledge of Him who called us by His own glory and excellence. </a:t>
            </a:r>
            <a:br>
              <a:rPr lang="en-US" sz="4000" dirty="0"/>
            </a:br>
            <a:endParaRPr lang="en-US" sz="4000" dirty="0"/>
          </a:p>
        </p:txBody>
      </p:sp>
    </p:spTree>
    <p:extLst>
      <p:ext uri="{BB962C8B-B14F-4D97-AF65-F5344CB8AC3E}">
        <p14:creationId xmlns:p14="http://schemas.microsoft.com/office/powerpoint/2010/main" val="2148966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B5A06-5C25-94AE-7A6F-7A4B475C4782}"/>
              </a:ext>
            </a:extLst>
          </p:cNvPr>
          <p:cNvSpPr>
            <a:spLocks noGrp="1"/>
          </p:cNvSpPr>
          <p:nvPr>
            <p:ph type="title"/>
          </p:nvPr>
        </p:nvSpPr>
        <p:spPr/>
        <p:txBody>
          <a:bodyPr/>
          <a:lstStyle/>
          <a:p>
            <a:r>
              <a:rPr lang="en-US" sz="4400" dirty="0"/>
              <a:t>2Pe 1:10 Therefore, brethren, be all the more diligent to make certain about His calling and choosing you; for as long as you practice these things, you will never stumble; </a:t>
            </a:r>
          </a:p>
        </p:txBody>
      </p:sp>
    </p:spTree>
    <p:extLst>
      <p:ext uri="{BB962C8B-B14F-4D97-AF65-F5344CB8AC3E}">
        <p14:creationId xmlns:p14="http://schemas.microsoft.com/office/powerpoint/2010/main" val="23462718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D2BE7-C449-019A-3C08-74945087341D}"/>
              </a:ext>
            </a:extLst>
          </p:cNvPr>
          <p:cNvSpPr>
            <a:spLocks noGrp="1"/>
          </p:cNvSpPr>
          <p:nvPr>
            <p:ph type="title"/>
          </p:nvPr>
        </p:nvSpPr>
        <p:spPr/>
        <p:txBody>
          <a:bodyPr/>
          <a:lstStyle/>
          <a:p>
            <a:r>
              <a:rPr lang="en-US" sz="4400" dirty="0"/>
              <a:t>2Pe 1:11 for in this way </a:t>
            </a:r>
            <a:br>
              <a:rPr lang="en-US" sz="4400" dirty="0"/>
            </a:br>
            <a:r>
              <a:rPr lang="en-US" sz="4400" dirty="0"/>
              <a:t>the entrance into the eternal kingdom of our Lord and Savior Jesus Christ </a:t>
            </a:r>
            <a:r>
              <a:rPr lang="en-US" sz="4400" u="sng" dirty="0"/>
              <a:t>will be abundantly supplied</a:t>
            </a:r>
            <a:r>
              <a:rPr lang="en-US" sz="4400" dirty="0"/>
              <a:t> to you. </a:t>
            </a:r>
          </a:p>
        </p:txBody>
      </p:sp>
    </p:spTree>
    <p:extLst>
      <p:ext uri="{BB962C8B-B14F-4D97-AF65-F5344CB8AC3E}">
        <p14:creationId xmlns:p14="http://schemas.microsoft.com/office/powerpoint/2010/main" val="27968736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45B22-5E4D-8ECF-7FA1-5FE69EA7D784}"/>
              </a:ext>
            </a:extLst>
          </p:cNvPr>
          <p:cNvSpPr>
            <a:spLocks noGrp="1"/>
          </p:cNvSpPr>
          <p:nvPr>
            <p:ph type="title"/>
          </p:nvPr>
        </p:nvSpPr>
        <p:spPr/>
        <p:txBody>
          <a:bodyPr/>
          <a:lstStyle/>
          <a:p>
            <a:r>
              <a:rPr lang="en-US" sz="4400" dirty="0"/>
              <a:t>‘will be supplied’ –</a:t>
            </a:r>
            <a:br>
              <a:rPr lang="en-US" sz="4400" dirty="0"/>
            </a:br>
            <a:r>
              <a:rPr lang="en-US" sz="4400" dirty="0"/>
              <a:t> </a:t>
            </a:r>
            <a:r>
              <a:rPr lang="en-US" sz="4400" i="1" dirty="0" err="1"/>
              <a:t>epichorēgēthēsetai</a:t>
            </a:r>
            <a:r>
              <a:rPr lang="en-US" sz="4400" dirty="0"/>
              <a:t>  - (G2023)</a:t>
            </a:r>
            <a:br>
              <a:rPr lang="en-US" sz="4400" dirty="0"/>
            </a:br>
            <a:r>
              <a:rPr lang="en-US" sz="4400" dirty="0"/>
              <a:t> </a:t>
            </a:r>
            <a:br>
              <a:rPr lang="en-US" sz="4400" dirty="0"/>
            </a:br>
            <a:r>
              <a:rPr lang="en-US" sz="4400" dirty="0"/>
              <a:t>(ep-ee-khor-</a:t>
            </a:r>
            <a:r>
              <a:rPr lang="en-US" sz="4400" dirty="0" err="1"/>
              <a:t>ayg</a:t>
            </a:r>
            <a:r>
              <a:rPr lang="en-US" sz="4400" dirty="0"/>
              <a:t>-eh'-es-et-</a:t>
            </a:r>
            <a:r>
              <a:rPr lang="en-US" sz="4400" dirty="0" err="1"/>
              <a:t>ahee</a:t>
            </a:r>
            <a:r>
              <a:rPr lang="en-US" sz="4400" dirty="0"/>
              <a:t>)</a:t>
            </a:r>
            <a:br>
              <a:rPr lang="en-US" sz="4400" dirty="0"/>
            </a:br>
            <a:r>
              <a:rPr lang="en-US" sz="4400" dirty="0"/>
              <a:t> </a:t>
            </a:r>
            <a:br>
              <a:rPr lang="en-US" sz="4400" dirty="0"/>
            </a:br>
            <a:r>
              <a:rPr lang="en-US" sz="4400" dirty="0"/>
              <a:t>= to furnish besides, full supply</a:t>
            </a:r>
            <a:br>
              <a:rPr lang="en-US" sz="4400" dirty="0"/>
            </a:br>
            <a:r>
              <a:rPr lang="en-US" sz="4400" dirty="0"/>
              <a:t>= aid or contribute </a:t>
            </a:r>
            <a:br>
              <a:rPr lang="en-US" sz="4400" dirty="0"/>
            </a:br>
            <a:r>
              <a:rPr lang="en-US" sz="4400" dirty="0"/>
              <a:t>= to add or minister (as nourishment) </a:t>
            </a:r>
            <a:br>
              <a:rPr lang="en-US" sz="4400" dirty="0"/>
            </a:br>
            <a:endParaRPr lang="en-US" sz="4400" dirty="0"/>
          </a:p>
        </p:txBody>
      </p:sp>
    </p:spTree>
    <p:extLst>
      <p:ext uri="{BB962C8B-B14F-4D97-AF65-F5344CB8AC3E}">
        <p14:creationId xmlns:p14="http://schemas.microsoft.com/office/powerpoint/2010/main" val="38904015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F887D5-928D-C3A9-7B8C-D1729008EB66}"/>
              </a:ext>
            </a:extLst>
          </p:cNvPr>
          <p:cNvSpPr>
            <a:spLocks noGrp="1"/>
          </p:cNvSpPr>
          <p:nvPr>
            <p:ph type="title"/>
          </p:nvPr>
        </p:nvSpPr>
        <p:spPr/>
        <p:txBody>
          <a:bodyPr/>
          <a:lstStyle/>
          <a:p>
            <a:r>
              <a:rPr lang="en-US" sz="4800" dirty="0"/>
              <a:t>‘abundantly’- </a:t>
            </a:r>
            <a:r>
              <a:rPr lang="en-US" sz="4800" i="1" dirty="0" err="1"/>
              <a:t>plousiós</a:t>
            </a:r>
            <a:r>
              <a:rPr lang="en-US" sz="4800" i="1" dirty="0"/>
              <a:t> </a:t>
            </a:r>
            <a:r>
              <a:rPr lang="en-US" sz="4800" dirty="0"/>
              <a:t>– </a:t>
            </a:r>
            <a:br>
              <a:rPr lang="en-US" sz="4800" dirty="0"/>
            </a:br>
            <a:r>
              <a:rPr lang="en-US" sz="4800" dirty="0"/>
              <a:t>(G4146 </a:t>
            </a:r>
            <a:r>
              <a:rPr lang="en-US" sz="4800" dirty="0" err="1"/>
              <a:t>ploo</a:t>
            </a:r>
            <a:r>
              <a:rPr lang="en-US" sz="4800" dirty="0"/>
              <a:t>-see'-</a:t>
            </a:r>
            <a:r>
              <a:rPr lang="en-US" sz="4800" dirty="0" err="1"/>
              <a:t>oce</a:t>
            </a:r>
            <a:r>
              <a:rPr lang="en-US" sz="4800" dirty="0"/>
              <a:t>)</a:t>
            </a:r>
            <a:br>
              <a:rPr lang="en-US" sz="4800" dirty="0"/>
            </a:br>
            <a:br>
              <a:rPr lang="en-US" sz="4800" dirty="0"/>
            </a:br>
            <a:r>
              <a:rPr lang="en-US" sz="4800" dirty="0"/>
              <a:t>= richly or abundantly</a:t>
            </a:r>
            <a:br>
              <a:rPr lang="en-US" sz="4800" dirty="0"/>
            </a:br>
            <a:br>
              <a:rPr lang="en-US" sz="4800" dirty="0"/>
            </a:br>
            <a:r>
              <a:rPr lang="en-US" sz="4800" dirty="0"/>
              <a:t>*Has the indication of more than mere sufficiency. </a:t>
            </a:r>
            <a:br>
              <a:rPr lang="en-US" sz="4800" dirty="0"/>
            </a:br>
            <a:endParaRPr lang="en-US" sz="4800" dirty="0"/>
          </a:p>
        </p:txBody>
      </p:sp>
    </p:spTree>
    <p:extLst>
      <p:ext uri="{BB962C8B-B14F-4D97-AF65-F5344CB8AC3E}">
        <p14:creationId xmlns:p14="http://schemas.microsoft.com/office/powerpoint/2010/main" val="16859060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74F00-B0DB-CB59-FAF3-13E0F8E99B20}"/>
              </a:ext>
            </a:extLst>
          </p:cNvPr>
          <p:cNvSpPr>
            <a:spLocks noGrp="1"/>
          </p:cNvSpPr>
          <p:nvPr>
            <p:ph type="title"/>
          </p:nvPr>
        </p:nvSpPr>
        <p:spPr/>
        <p:txBody>
          <a:bodyPr/>
          <a:lstStyle/>
          <a:p>
            <a:r>
              <a:rPr lang="en-US" sz="4400" dirty="0"/>
              <a:t>Abundance speak of grace –</a:t>
            </a:r>
            <a:br>
              <a:rPr lang="en-US" sz="4400" dirty="0"/>
            </a:br>
            <a:r>
              <a:rPr lang="en-US" sz="4400" dirty="0"/>
              <a:t>the word </a:t>
            </a:r>
            <a:r>
              <a:rPr lang="en-US" sz="4400" i="1" dirty="0" err="1"/>
              <a:t>plousios</a:t>
            </a:r>
            <a:r>
              <a:rPr lang="en-US" sz="4400" dirty="0"/>
              <a:t> is sourced in God and is directed toward mankind flourishing in Christ or the extension of the believer’s future hope into eternity. </a:t>
            </a:r>
          </a:p>
        </p:txBody>
      </p:sp>
    </p:spTree>
    <p:extLst>
      <p:ext uri="{BB962C8B-B14F-4D97-AF65-F5344CB8AC3E}">
        <p14:creationId xmlns:p14="http://schemas.microsoft.com/office/powerpoint/2010/main" val="32355711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2646C-EA1A-7026-3134-05DB3AF7999B}"/>
              </a:ext>
            </a:extLst>
          </p:cNvPr>
          <p:cNvSpPr>
            <a:spLocks noGrp="1"/>
          </p:cNvSpPr>
          <p:nvPr>
            <p:ph type="title"/>
          </p:nvPr>
        </p:nvSpPr>
        <p:spPr/>
        <p:txBody>
          <a:bodyPr/>
          <a:lstStyle/>
          <a:p>
            <a:r>
              <a:rPr lang="en-US" sz="4400" dirty="0"/>
              <a:t>2Pe 1:12 Therefore, I will always be ready to remind you of these things, even though you already know them, and have been established in the truth which is present with you. </a:t>
            </a:r>
          </a:p>
        </p:txBody>
      </p:sp>
    </p:spTree>
    <p:extLst>
      <p:ext uri="{BB962C8B-B14F-4D97-AF65-F5344CB8AC3E}">
        <p14:creationId xmlns:p14="http://schemas.microsoft.com/office/powerpoint/2010/main" val="26784458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5D0EE-56E7-AEC7-5C3A-4238A4DE0CC7}"/>
              </a:ext>
            </a:extLst>
          </p:cNvPr>
          <p:cNvSpPr>
            <a:spLocks noGrp="1"/>
          </p:cNvSpPr>
          <p:nvPr>
            <p:ph type="title"/>
          </p:nvPr>
        </p:nvSpPr>
        <p:spPr/>
        <p:txBody>
          <a:bodyPr/>
          <a:lstStyle/>
          <a:p>
            <a:r>
              <a:rPr lang="en-US" sz="4400" dirty="0"/>
              <a:t>Phi 3:1 ‘Finally, my brethren, rejoice in the Lord. To write the same things again is no trouble to me, and it is a safeguard for you’. </a:t>
            </a:r>
          </a:p>
        </p:txBody>
      </p:sp>
    </p:spTree>
    <p:extLst>
      <p:ext uri="{BB962C8B-B14F-4D97-AF65-F5344CB8AC3E}">
        <p14:creationId xmlns:p14="http://schemas.microsoft.com/office/powerpoint/2010/main" val="4359792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None/>
            </a:pPr>
            <a:r>
              <a:rPr lang="en-US" sz="4800" dirty="0"/>
              <a:t>Salt and Light Bible Ministries</a:t>
            </a:r>
            <a:br>
              <a:rPr lang="en-US" sz="4800" dirty="0"/>
            </a:br>
            <a:br>
              <a:rPr lang="en-US" sz="4000" dirty="0"/>
            </a:br>
            <a:r>
              <a:rPr lang="en-US" sz="4000" dirty="0"/>
              <a:t>‘A Daily Cross with Thee’ # 069 </a:t>
            </a:r>
            <a:br>
              <a:rPr lang="en-US" sz="4400" dirty="0"/>
            </a:br>
            <a:br>
              <a:rPr lang="en-US" sz="3600" dirty="0"/>
            </a:br>
            <a:r>
              <a:rPr lang="en-US" sz="3400" dirty="0"/>
              <a:t>The Analogies of the Shadows;</a:t>
            </a:r>
            <a:br>
              <a:rPr lang="en-US" sz="3400"/>
            </a:br>
            <a:r>
              <a:rPr lang="en-US" sz="3400"/>
              <a:t>The Positive Gain in Grace by Adding </a:t>
            </a:r>
            <a:br>
              <a:rPr lang="en-US" sz="3400"/>
            </a:br>
            <a:r>
              <a:rPr lang="en-US" sz="3400"/>
              <a:t>a Fifth - </a:t>
            </a:r>
            <a:r>
              <a:rPr lang="en-US" sz="3400" dirty="0"/>
              <a:t>Part 21.</a:t>
            </a:r>
            <a:br>
              <a:rPr lang="en-US" sz="3600" dirty="0"/>
            </a:br>
            <a:br>
              <a:rPr lang="en-US" sz="3600" dirty="0"/>
            </a:br>
            <a:r>
              <a:rPr lang="en-US" sz="4000" dirty="0"/>
              <a:t>Pastor Jason Kauranen</a:t>
            </a:r>
            <a:br>
              <a:rPr lang="en-US" sz="4000" dirty="0"/>
            </a:br>
            <a:r>
              <a:rPr lang="en-US" sz="4000" dirty="0"/>
              <a:t>Sunday May 31, 2026 </a:t>
            </a:r>
            <a:endParaRPr sz="4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10384D-D5D6-1023-F554-0B6B97E28592}"/>
              </a:ext>
            </a:extLst>
          </p:cNvPr>
          <p:cNvSpPr>
            <a:spLocks noGrp="1"/>
          </p:cNvSpPr>
          <p:nvPr>
            <p:ph type="title"/>
          </p:nvPr>
        </p:nvSpPr>
        <p:spPr/>
        <p:txBody>
          <a:bodyPr/>
          <a:lstStyle/>
          <a:p>
            <a:r>
              <a:rPr lang="en-US" sz="4400" dirty="0"/>
              <a:t>Phi 3:8 More than that, I count all things to be loss in view of </a:t>
            </a:r>
            <a:br>
              <a:rPr lang="en-US" sz="4400" dirty="0"/>
            </a:br>
            <a:r>
              <a:rPr lang="en-US" sz="4400" u="sng" dirty="0"/>
              <a:t>the surpassing value of knowing Christ Jesus my Lord</a:t>
            </a:r>
            <a:r>
              <a:rPr lang="en-US" sz="4400" dirty="0"/>
              <a:t>, for whom I have suffered the loss of all things, and count them but rubbish so that </a:t>
            </a:r>
            <a:r>
              <a:rPr lang="en-US" sz="4400" u="sng" dirty="0"/>
              <a:t>I may gain Christ</a:t>
            </a:r>
            <a:r>
              <a:rPr lang="en-US" sz="4400" dirty="0"/>
              <a:t>,</a:t>
            </a:r>
          </a:p>
        </p:txBody>
      </p:sp>
    </p:spTree>
    <p:extLst>
      <p:ext uri="{BB962C8B-B14F-4D97-AF65-F5344CB8AC3E}">
        <p14:creationId xmlns:p14="http://schemas.microsoft.com/office/powerpoint/2010/main" val="3470422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B2A332-EDCC-B226-4CB2-CE87FC0F4818}"/>
              </a:ext>
            </a:extLst>
          </p:cNvPr>
          <p:cNvSpPr>
            <a:spLocks noGrp="1"/>
          </p:cNvSpPr>
          <p:nvPr>
            <p:ph type="title"/>
          </p:nvPr>
        </p:nvSpPr>
        <p:spPr/>
        <p:txBody>
          <a:bodyPr/>
          <a:lstStyle/>
          <a:p>
            <a:r>
              <a:rPr lang="en-US" sz="4400" dirty="0"/>
              <a:t>Phi 3:9 and may be found in Him, not having a righteousness of my own derived from the Law, </a:t>
            </a:r>
            <a:br>
              <a:rPr lang="en-US" sz="4400" dirty="0"/>
            </a:br>
            <a:r>
              <a:rPr lang="en-US" sz="4400" dirty="0"/>
              <a:t>but that which is through faith </a:t>
            </a:r>
            <a:br>
              <a:rPr lang="en-US" sz="4400" dirty="0"/>
            </a:br>
            <a:r>
              <a:rPr lang="en-US" sz="4400" dirty="0"/>
              <a:t>in Christ, the righteousness which comes from God on the basis </a:t>
            </a:r>
            <a:br>
              <a:rPr lang="en-US" sz="4400" dirty="0"/>
            </a:br>
            <a:r>
              <a:rPr lang="en-US" sz="4400" dirty="0"/>
              <a:t>of faith,</a:t>
            </a:r>
          </a:p>
        </p:txBody>
      </p:sp>
    </p:spTree>
    <p:extLst>
      <p:ext uri="{BB962C8B-B14F-4D97-AF65-F5344CB8AC3E}">
        <p14:creationId xmlns:p14="http://schemas.microsoft.com/office/powerpoint/2010/main" val="25205883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A4C1C-A02F-4E6D-9ECB-E282938156CE}"/>
              </a:ext>
            </a:extLst>
          </p:cNvPr>
          <p:cNvSpPr>
            <a:spLocks noGrp="1"/>
          </p:cNvSpPr>
          <p:nvPr>
            <p:ph type="title"/>
          </p:nvPr>
        </p:nvSpPr>
        <p:spPr/>
        <p:txBody>
          <a:bodyPr/>
          <a:lstStyle/>
          <a:p>
            <a:r>
              <a:rPr lang="en-US" sz="4800" dirty="0"/>
              <a:t>Phi 3:14 I press on toward the goal for the prize of the upward call of God in Christ Jesus. </a:t>
            </a:r>
          </a:p>
        </p:txBody>
      </p:sp>
    </p:spTree>
    <p:extLst>
      <p:ext uri="{BB962C8B-B14F-4D97-AF65-F5344CB8AC3E}">
        <p14:creationId xmlns:p14="http://schemas.microsoft.com/office/powerpoint/2010/main" val="42470809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6BF8F-DD8C-1135-9B6E-C8BBB3D91162}"/>
              </a:ext>
            </a:extLst>
          </p:cNvPr>
          <p:cNvSpPr>
            <a:spLocks noGrp="1"/>
          </p:cNvSpPr>
          <p:nvPr>
            <p:ph type="title"/>
          </p:nvPr>
        </p:nvSpPr>
        <p:spPr/>
        <p:txBody>
          <a:bodyPr/>
          <a:lstStyle/>
          <a:p>
            <a:r>
              <a:rPr lang="en-US" sz="4800" dirty="0"/>
              <a:t>Phi 3:21 who will transform the body of our humble state into conformity with the body of His glory, by the exertion of the power that He has even to subject all things to Himself. </a:t>
            </a:r>
          </a:p>
        </p:txBody>
      </p:sp>
    </p:spTree>
    <p:extLst>
      <p:ext uri="{BB962C8B-B14F-4D97-AF65-F5344CB8AC3E}">
        <p14:creationId xmlns:p14="http://schemas.microsoft.com/office/powerpoint/2010/main" val="3744373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AEEF5-4F4E-6712-4F06-4BAFD514ED34}"/>
              </a:ext>
            </a:extLst>
          </p:cNvPr>
          <p:cNvSpPr>
            <a:spLocks noGrp="1"/>
          </p:cNvSpPr>
          <p:nvPr>
            <p:ph type="title"/>
          </p:nvPr>
        </p:nvSpPr>
        <p:spPr/>
        <p:txBody>
          <a:bodyPr/>
          <a:lstStyle/>
          <a:p>
            <a:r>
              <a:rPr lang="en-US" sz="4400" dirty="0"/>
              <a:t>Heb 2:9 But we do see Him who was made for a little while lower than the angels, namely, Jesus, because of the suffering of death crowned with glory and honor, so that </a:t>
            </a:r>
            <a:r>
              <a:rPr lang="en-US" sz="4400" u="sng" dirty="0"/>
              <a:t>by the grace of God </a:t>
            </a:r>
            <a:r>
              <a:rPr lang="en-US" sz="4400" dirty="0"/>
              <a:t>He might taste death for everyone. </a:t>
            </a:r>
          </a:p>
        </p:txBody>
      </p:sp>
    </p:spTree>
    <p:extLst>
      <p:ext uri="{BB962C8B-B14F-4D97-AF65-F5344CB8AC3E}">
        <p14:creationId xmlns:p14="http://schemas.microsoft.com/office/powerpoint/2010/main" val="11289176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CD09B-3278-E1EB-FCE0-32294DB31D21}"/>
              </a:ext>
            </a:extLst>
          </p:cNvPr>
          <p:cNvSpPr>
            <a:spLocks noGrp="1"/>
          </p:cNvSpPr>
          <p:nvPr>
            <p:ph type="title"/>
          </p:nvPr>
        </p:nvSpPr>
        <p:spPr/>
        <p:txBody>
          <a:bodyPr/>
          <a:lstStyle/>
          <a:p>
            <a:r>
              <a:rPr lang="en-US" sz="4400" dirty="0"/>
              <a:t>Heb 2:10 For it was fitting for Him, for whom are all things, and through whom are all things, in bringing many sons to glory, to perfect the author of their salvation through sufferings.</a:t>
            </a:r>
          </a:p>
        </p:txBody>
      </p:sp>
    </p:spTree>
    <p:extLst>
      <p:ext uri="{BB962C8B-B14F-4D97-AF65-F5344CB8AC3E}">
        <p14:creationId xmlns:p14="http://schemas.microsoft.com/office/powerpoint/2010/main" val="3041408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C24A2-1FFA-0BC4-C753-DFC4B75D0CE1}"/>
              </a:ext>
            </a:extLst>
          </p:cNvPr>
          <p:cNvSpPr>
            <a:spLocks noGrp="1"/>
          </p:cNvSpPr>
          <p:nvPr>
            <p:ph type="title"/>
          </p:nvPr>
        </p:nvSpPr>
        <p:spPr/>
        <p:txBody>
          <a:bodyPr/>
          <a:lstStyle/>
          <a:p>
            <a:r>
              <a:rPr lang="en-US" sz="4400" dirty="0"/>
              <a:t>Heb 2:12 saying, “I will proclaim Your name to My brethren,</a:t>
            </a:r>
            <a:br>
              <a:rPr lang="en-US" sz="4400" dirty="0"/>
            </a:br>
            <a:br>
              <a:rPr lang="en-US" sz="4400" dirty="0"/>
            </a:br>
            <a:r>
              <a:rPr lang="en-US" sz="4400" dirty="0"/>
              <a:t>In the midst of the congregation, I will sing Your praise.”</a:t>
            </a:r>
            <a:br>
              <a:rPr lang="en-US" sz="4400" dirty="0"/>
            </a:br>
            <a:endParaRPr lang="en-US" sz="4400" dirty="0"/>
          </a:p>
        </p:txBody>
      </p:sp>
    </p:spTree>
    <p:extLst>
      <p:ext uri="{BB962C8B-B14F-4D97-AF65-F5344CB8AC3E}">
        <p14:creationId xmlns:p14="http://schemas.microsoft.com/office/powerpoint/2010/main" val="10463897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B5892D-996A-F789-2124-3461F43055CF}"/>
              </a:ext>
            </a:extLst>
          </p:cNvPr>
          <p:cNvSpPr>
            <a:spLocks noGrp="1"/>
          </p:cNvSpPr>
          <p:nvPr>
            <p:ph type="title"/>
          </p:nvPr>
        </p:nvSpPr>
        <p:spPr/>
        <p:txBody>
          <a:bodyPr/>
          <a:lstStyle/>
          <a:p>
            <a:r>
              <a:rPr lang="en-US" sz="4400" dirty="0"/>
              <a:t>Heb 2:16 For assuredly He does not give help to angels, but He gives help to the descendant of Abraham. </a:t>
            </a:r>
          </a:p>
        </p:txBody>
      </p:sp>
    </p:spTree>
    <p:extLst>
      <p:ext uri="{BB962C8B-B14F-4D97-AF65-F5344CB8AC3E}">
        <p14:creationId xmlns:p14="http://schemas.microsoft.com/office/powerpoint/2010/main" val="13120179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59362-5A7A-9BD5-78C5-FF701D5846C1}"/>
              </a:ext>
            </a:extLst>
          </p:cNvPr>
          <p:cNvSpPr>
            <a:spLocks noGrp="1"/>
          </p:cNvSpPr>
          <p:nvPr>
            <p:ph type="title"/>
          </p:nvPr>
        </p:nvSpPr>
        <p:spPr/>
        <p:txBody>
          <a:bodyPr/>
          <a:lstStyle/>
          <a:p>
            <a:r>
              <a:rPr lang="en-US" sz="4400" dirty="0"/>
              <a:t>Lev 5:16 He shall make restitution for that which he has sinned against the holy thing, and shall add to it a fifth part of it and give it to the priest. The priest shall then make atonement for him with the ram of the guilt offering, and it will be forgiven him. </a:t>
            </a:r>
          </a:p>
        </p:txBody>
      </p:sp>
    </p:spTree>
    <p:extLst>
      <p:ext uri="{BB962C8B-B14F-4D97-AF65-F5344CB8AC3E}">
        <p14:creationId xmlns:p14="http://schemas.microsoft.com/office/powerpoint/2010/main" val="33840869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38"/>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l" rtl="0">
              <a:spcBef>
                <a:spcPts val="0"/>
              </a:spcBef>
              <a:spcAft>
                <a:spcPts val="0"/>
              </a:spcAft>
              <a:buNone/>
            </a:pPr>
            <a:r>
              <a:rPr lang="en-US" sz="4400" dirty="0"/>
              <a:t>Salt &amp; Light Bible Ministries</a:t>
            </a:r>
            <a:br>
              <a:rPr lang="en-US" sz="4400" dirty="0"/>
            </a:br>
            <a:r>
              <a:rPr lang="en-US" sz="4400" dirty="0"/>
              <a:t>Help, Letters, Prayer &amp; Donations</a:t>
            </a:r>
            <a:br>
              <a:rPr lang="en-US" sz="4400" dirty="0"/>
            </a:br>
            <a:r>
              <a:rPr lang="en-US" sz="3600" dirty="0">
                <a:solidFill>
                  <a:srgbClr val="FFFF00"/>
                </a:solidFill>
              </a:rPr>
              <a:t>write</a:t>
            </a:r>
            <a:r>
              <a:rPr lang="en-US" sz="3600" dirty="0"/>
              <a:t> to us:</a:t>
            </a:r>
            <a:r>
              <a:rPr lang="en-US" sz="4000" dirty="0"/>
              <a:t>  </a:t>
            </a:r>
            <a:r>
              <a:rPr lang="en-US" sz="4000" u="sng" dirty="0">
                <a:solidFill>
                  <a:schemeClr val="hlink"/>
                </a:solidFill>
                <a:hlinkClick r:id="rId3"/>
              </a:rPr>
              <a:t>SLBM@gmail.org</a:t>
            </a:r>
            <a:br>
              <a:rPr lang="en-US" sz="4000" u="sng" dirty="0">
                <a:solidFill>
                  <a:schemeClr val="hlink"/>
                </a:solidFill>
              </a:rPr>
            </a:br>
            <a:r>
              <a:rPr lang="en-US" sz="3600" dirty="0">
                <a:solidFill>
                  <a:srgbClr val="FFFF00"/>
                </a:solidFill>
              </a:rPr>
              <a:t>visit</a:t>
            </a:r>
            <a:r>
              <a:rPr lang="en-US" sz="3600" dirty="0">
                <a:solidFill>
                  <a:schemeClr val="bg1"/>
                </a:solidFill>
              </a:rPr>
              <a:t> our website:  </a:t>
            </a:r>
            <a:r>
              <a:rPr lang="en-US" sz="4000" u="sng" dirty="0">
                <a:solidFill>
                  <a:srgbClr val="FFC000"/>
                </a:solidFill>
              </a:rPr>
              <a:t>SLBM.org</a:t>
            </a:r>
            <a:r>
              <a:rPr lang="en-US" sz="4000" dirty="0">
                <a:solidFill>
                  <a:srgbClr val="FFC000"/>
                </a:solidFill>
              </a:rPr>
              <a:t>  -</a:t>
            </a:r>
            <a:r>
              <a:rPr lang="en-US" sz="3600" dirty="0">
                <a:solidFill>
                  <a:schemeClr val="hlink"/>
                </a:solidFill>
              </a:rPr>
              <a:t>*</a:t>
            </a:r>
            <a:r>
              <a:rPr lang="en-US" sz="3600" dirty="0" err="1">
                <a:solidFill>
                  <a:schemeClr val="hlink"/>
                </a:solidFill>
              </a:rPr>
              <a:t>paypal</a:t>
            </a:r>
            <a:br>
              <a:rPr lang="en-US" sz="4000" dirty="0">
                <a:solidFill>
                  <a:schemeClr val="hlink"/>
                </a:solidFill>
              </a:rPr>
            </a:br>
            <a:r>
              <a:rPr lang="en-US" sz="3200" dirty="0">
                <a:solidFill>
                  <a:srgbClr val="FFFF00"/>
                </a:solidFill>
              </a:rPr>
              <a:t>watch</a:t>
            </a:r>
            <a:r>
              <a:rPr lang="en-US" sz="3200" dirty="0"/>
              <a:t> on YouTube @</a:t>
            </a:r>
            <a:r>
              <a:rPr lang="en-US" sz="2800" dirty="0"/>
              <a:t>SaltandLightBibleMinistries</a:t>
            </a:r>
            <a:br>
              <a:rPr lang="en-US" sz="2800" dirty="0"/>
            </a:br>
            <a:r>
              <a:rPr lang="en-US" sz="3600" dirty="0"/>
              <a:t>or </a:t>
            </a:r>
            <a:r>
              <a:rPr lang="en-US" sz="3600" dirty="0">
                <a:solidFill>
                  <a:srgbClr val="FFFF00"/>
                </a:solidFill>
              </a:rPr>
              <a:t>mail</a:t>
            </a:r>
            <a:r>
              <a:rPr lang="en-US" sz="3600" dirty="0"/>
              <a:t>: </a:t>
            </a:r>
            <a:br>
              <a:rPr lang="en-US" sz="3600" dirty="0"/>
            </a:br>
            <a:r>
              <a:rPr lang="en-US" sz="3600" dirty="0"/>
              <a:t>          Salt and Light Bible Ministries</a:t>
            </a:r>
            <a:br>
              <a:rPr lang="en-US" sz="3600" dirty="0"/>
            </a:br>
            <a:r>
              <a:rPr lang="en-US" sz="3600" dirty="0"/>
              <a:t>           </a:t>
            </a:r>
            <a:r>
              <a:rPr lang="en-US" sz="3200" dirty="0"/>
              <a:t>c/o Pastor Jason Kauranen</a:t>
            </a:r>
            <a:br>
              <a:rPr lang="en-US" sz="3200" dirty="0"/>
            </a:br>
            <a:br>
              <a:rPr lang="en-US" sz="3600" dirty="0"/>
            </a:br>
            <a:r>
              <a:rPr lang="en-US" sz="2800" dirty="0"/>
              <a:t>2 Dianne Drive                      or     44A Troy Street</a:t>
            </a:r>
            <a:br>
              <a:rPr lang="en-US" sz="2800" dirty="0"/>
            </a:br>
            <a:r>
              <a:rPr lang="en-US" sz="2800" dirty="0"/>
              <a:t>East Wareham, Ma 02538            Fall River, Ma 02720</a:t>
            </a:r>
            <a:endParaRPr sz="2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Shape 89">
          <a:extLst>
            <a:ext uri="{FF2B5EF4-FFF2-40B4-BE49-F238E27FC236}">
              <a16:creationId xmlns:a16="http://schemas.microsoft.com/office/drawing/2014/main" id="{3399D8E9-B7B7-0F59-F6BE-E8F10D589785}"/>
            </a:ext>
          </a:extLst>
        </p:cNvPr>
        <p:cNvGrpSpPr/>
        <p:nvPr/>
      </p:nvGrpSpPr>
      <p:grpSpPr>
        <a:xfrm>
          <a:off x="0" y="0"/>
          <a:ext cx="0" cy="0"/>
          <a:chOff x="0" y="0"/>
          <a:chExt cx="0" cy="0"/>
        </a:xfrm>
      </p:grpSpPr>
      <p:sp>
        <p:nvSpPr>
          <p:cNvPr id="90" name="Google Shape;90;p2">
            <a:extLst>
              <a:ext uri="{FF2B5EF4-FFF2-40B4-BE49-F238E27FC236}">
                <a16:creationId xmlns:a16="http://schemas.microsoft.com/office/drawing/2014/main" id="{898EF765-68A0-ED2B-849E-E8A2678184C9}"/>
              </a:ext>
            </a:extLst>
          </p:cNvPr>
          <p:cNvSpPr txBox="1">
            <a:spLocks noGrp="1"/>
          </p:cNvSpPr>
          <p:nvPr>
            <p:ph type="title"/>
          </p:nvPr>
        </p:nvSpPr>
        <p:spPr>
          <a:prstGeom prst="rect">
            <a:avLst/>
          </a:prstGeom>
          <a:noFill/>
          <a:ln>
            <a:noFill/>
          </a:ln>
        </p:spPr>
        <p:txBody>
          <a:bodyPr spcFirstLastPara="1" wrap="square" lIns="90000" tIns="46800" rIns="90000" bIns="46800" anchor="t" anchorCtr="0">
            <a:noAutofit/>
          </a:bodyPr>
          <a:lstStyle/>
          <a:p>
            <a:pPr marL="0" lvl="0" indent="0" algn="ctr" rtl="0">
              <a:spcBef>
                <a:spcPts val="0"/>
              </a:spcBef>
              <a:spcAft>
                <a:spcPts val="0"/>
              </a:spcAft>
              <a:buNone/>
            </a:pPr>
            <a:r>
              <a:rPr lang="en-US" sz="4800" dirty="0"/>
              <a:t>Rebound - 1John 1:9 states, </a:t>
            </a:r>
            <a:br>
              <a:rPr lang="en-US" sz="4800" dirty="0"/>
            </a:br>
            <a:br>
              <a:rPr lang="en-US" sz="4800" dirty="0"/>
            </a:br>
            <a:r>
              <a:rPr lang="en-US" sz="4800" dirty="0"/>
              <a:t>“ If we confess our sins, </a:t>
            </a:r>
            <a:br>
              <a:rPr lang="en-US" sz="4800" dirty="0"/>
            </a:br>
            <a:r>
              <a:rPr lang="en-US" sz="4800" dirty="0"/>
              <a:t>He is faithful and righteous to forgive us our sins and to cleanse us from all unrighteousness”. </a:t>
            </a:r>
            <a:endParaRPr sz="4800" dirty="0"/>
          </a:p>
        </p:txBody>
      </p:sp>
    </p:spTree>
    <p:extLst>
      <p:ext uri="{BB962C8B-B14F-4D97-AF65-F5344CB8AC3E}">
        <p14:creationId xmlns:p14="http://schemas.microsoft.com/office/powerpoint/2010/main" val="2247099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1FA0F-7D2C-4AD7-5674-C33637706184}"/>
              </a:ext>
            </a:extLst>
          </p:cNvPr>
          <p:cNvSpPr>
            <a:spLocks noGrp="1"/>
          </p:cNvSpPr>
          <p:nvPr>
            <p:ph type="title"/>
          </p:nvPr>
        </p:nvSpPr>
        <p:spPr>
          <a:xfrm>
            <a:off x="306387" y="337693"/>
            <a:ext cx="8531225" cy="1139825"/>
          </a:xfrm>
        </p:spPr>
        <p:txBody>
          <a:bodyPr/>
          <a:lstStyle/>
          <a:p>
            <a:r>
              <a:rPr lang="en-US" sz="4000" dirty="0"/>
              <a:t>God’s Grace accomplished gain </a:t>
            </a:r>
            <a:br>
              <a:rPr lang="en-US" sz="4000" dirty="0"/>
            </a:br>
            <a:r>
              <a:rPr lang="en-US" sz="4000" dirty="0"/>
              <a:t>for man:</a:t>
            </a:r>
            <a:br>
              <a:rPr lang="en-US" sz="4000" dirty="0"/>
            </a:br>
            <a:br>
              <a:rPr lang="en-US" sz="4000" dirty="0"/>
            </a:br>
            <a:r>
              <a:rPr lang="en-US" sz="3600" dirty="0"/>
              <a:t>A. Salvation for the </a:t>
            </a:r>
            <a:r>
              <a:rPr lang="en-US" sz="3600" u="sng" dirty="0"/>
              <a:t>entire</a:t>
            </a:r>
            <a:r>
              <a:rPr lang="en-US" sz="3600" dirty="0"/>
              <a:t> human race, Acts 16:31.</a:t>
            </a:r>
            <a:br>
              <a:rPr lang="en-US" sz="3600" dirty="0"/>
            </a:br>
            <a:br>
              <a:rPr lang="en-US" sz="3600" dirty="0"/>
            </a:br>
            <a:r>
              <a:rPr lang="en-US" sz="3600" dirty="0"/>
              <a:t>B. A spiritual life for </a:t>
            </a:r>
            <a:r>
              <a:rPr lang="en-US" sz="3600" u="sng" dirty="0"/>
              <a:t>every</a:t>
            </a:r>
            <a:r>
              <a:rPr lang="en-US" sz="3600" dirty="0"/>
              <a:t> believer </a:t>
            </a:r>
            <a:br>
              <a:rPr lang="en-US" sz="3600" dirty="0"/>
            </a:br>
            <a:r>
              <a:rPr lang="en-US" sz="3600" dirty="0"/>
              <a:t>in time, 1Jo 5:1-3.</a:t>
            </a:r>
            <a:br>
              <a:rPr lang="en-US" sz="3600" dirty="0"/>
            </a:br>
            <a:br>
              <a:rPr lang="en-US" sz="3600" dirty="0"/>
            </a:br>
            <a:r>
              <a:rPr lang="en-US" sz="3600" dirty="0"/>
              <a:t>C. A resurrection body for </a:t>
            </a:r>
            <a:r>
              <a:rPr lang="en-US" sz="3600" u="sng" dirty="0"/>
              <a:t>all</a:t>
            </a:r>
            <a:r>
              <a:rPr lang="en-US" sz="3600" dirty="0"/>
              <a:t> believers </a:t>
            </a:r>
            <a:br>
              <a:rPr lang="en-US" sz="3600" dirty="0"/>
            </a:br>
            <a:r>
              <a:rPr lang="en-US" sz="3600" dirty="0"/>
              <a:t>in eternity, Phi 3:21. </a:t>
            </a:r>
            <a:br>
              <a:rPr lang="en-US" sz="4000" dirty="0"/>
            </a:br>
            <a:endParaRPr lang="en-US" sz="4000" dirty="0"/>
          </a:p>
        </p:txBody>
      </p:sp>
    </p:spTree>
    <p:extLst>
      <p:ext uri="{BB962C8B-B14F-4D97-AF65-F5344CB8AC3E}">
        <p14:creationId xmlns:p14="http://schemas.microsoft.com/office/powerpoint/2010/main" val="1849214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B66AC-E59F-0816-244C-60A0FC571FCF}"/>
              </a:ext>
            </a:extLst>
          </p:cNvPr>
          <p:cNvSpPr>
            <a:spLocks noGrp="1"/>
          </p:cNvSpPr>
          <p:nvPr>
            <p:ph type="title"/>
          </p:nvPr>
        </p:nvSpPr>
        <p:spPr/>
        <p:txBody>
          <a:bodyPr/>
          <a:lstStyle/>
          <a:p>
            <a:r>
              <a:rPr lang="en-US" sz="4000" dirty="0"/>
              <a:t>John 10:28 and I give eternal life to them, and they will never perish; </a:t>
            </a:r>
            <a:br>
              <a:rPr lang="en-US" sz="4000" dirty="0"/>
            </a:br>
            <a:r>
              <a:rPr lang="en-US" sz="4000" dirty="0"/>
              <a:t>and </a:t>
            </a:r>
            <a:r>
              <a:rPr lang="en-US" sz="4000" u="sng" dirty="0"/>
              <a:t>no one will snatch </a:t>
            </a:r>
            <a:r>
              <a:rPr lang="en-US" sz="4000" dirty="0"/>
              <a:t>them out of </a:t>
            </a:r>
            <a:br>
              <a:rPr lang="en-US" sz="4000" dirty="0"/>
            </a:br>
            <a:r>
              <a:rPr lang="en-US" sz="4000" dirty="0"/>
              <a:t>My hand.</a:t>
            </a:r>
            <a:br>
              <a:rPr lang="en-US" sz="4000" dirty="0"/>
            </a:br>
            <a:br>
              <a:rPr lang="en-US" sz="4000" dirty="0"/>
            </a:br>
            <a:r>
              <a:rPr lang="en-US" sz="4000" dirty="0"/>
              <a:t>John 10:29 My Father, who has given them to Me, is greater than all; and </a:t>
            </a:r>
            <a:br>
              <a:rPr lang="en-US" sz="4000" dirty="0"/>
            </a:br>
            <a:r>
              <a:rPr lang="en-US" sz="4000" u="sng" dirty="0"/>
              <a:t>no one is able to snatch </a:t>
            </a:r>
            <a:r>
              <a:rPr lang="en-US" sz="4000" dirty="0"/>
              <a:t>them out of the Father’s hand. </a:t>
            </a:r>
            <a:br>
              <a:rPr lang="en-US" sz="4000" dirty="0"/>
            </a:br>
            <a:endParaRPr lang="en-US" sz="4000" dirty="0"/>
          </a:p>
        </p:txBody>
      </p:sp>
    </p:spTree>
    <p:extLst>
      <p:ext uri="{BB962C8B-B14F-4D97-AF65-F5344CB8AC3E}">
        <p14:creationId xmlns:p14="http://schemas.microsoft.com/office/powerpoint/2010/main" val="3419793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E700ED-BF1E-E0C4-1817-19B8BD0AE423}"/>
              </a:ext>
            </a:extLst>
          </p:cNvPr>
          <p:cNvSpPr>
            <a:spLocks noGrp="1"/>
          </p:cNvSpPr>
          <p:nvPr>
            <p:ph type="title"/>
          </p:nvPr>
        </p:nvSpPr>
        <p:spPr/>
        <p:txBody>
          <a:bodyPr/>
          <a:lstStyle/>
          <a:p>
            <a:r>
              <a:rPr lang="en-US" sz="4400" dirty="0"/>
              <a:t>“Physical life may be destroyed, but those who are united by faith to the Son of God, those who belong to the flock of the true Shepherd, can never lose real (spiritual) life, for He keeps it secure.” – F.F. Bruce </a:t>
            </a:r>
          </a:p>
        </p:txBody>
      </p:sp>
    </p:spTree>
    <p:extLst>
      <p:ext uri="{BB962C8B-B14F-4D97-AF65-F5344CB8AC3E}">
        <p14:creationId xmlns:p14="http://schemas.microsoft.com/office/powerpoint/2010/main" val="2343034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F82E16-8177-8312-2D75-3F6018FE95B7}"/>
              </a:ext>
            </a:extLst>
          </p:cNvPr>
          <p:cNvSpPr>
            <a:spLocks noGrp="1"/>
          </p:cNvSpPr>
          <p:nvPr>
            <p:ph type="title"/>
          </p:nvPr>
        </p:nvSpPr>
        <p:spPr/>
        <p:txBody>
          <a:bodyPr/>
          <a:lstStyle/>
          <a:p>
            <a:r>
              <a:rPr lang="en-US" sz="4400" dirty="0"/>
              <a:t>“ The one way by which a soul is saved is by that soul’s abiding In Christ; if it did not abide In Christ, it would be cast forth as a branch and be withered. But, then, we know that they who are grafted into Christ will abide In Christ.” - C. Spurgeon</a:t>
            </a:r>
          </a:p>
        </p:txBody>
      </p:sp>
    </p:spTree>
    <p:extLst>
      <p:ext uri="{BB962C8B-B14F-4D97-AF65-F5344CB8AC3E}">
        <p14:creationId xmlns:p14="http://schemas.microsoft.com/office/powerpoint/2010/main" val="1034077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30C536-B4A9-7694-0E69-181ACF018F86}"/>
              </a:ext>
            </a:extLst>
          </p:cNvPr>
          <p:cNvSpPr>
            <a:spLocks noGrp="1"/>
          </p:cNvSpPr>
          <p:nvPr>
            <p:ph type="title"/>
          </p:nvPr>
        </p:nvSpPr>
        <p:spPr/>
        <p:txBody>
          <a:bodyPr/>
          <a:lstStyle/>
          <a:p>
            <a:r>
              <a:rPr lang="en-US" sz="4800" dirty="0"/>
              <a:t>1 Jo 5:1 Whoever believes that Jesus is the Christ is born </a:t>
            </a:r>
            <a:br>
              <a:rPr lang="en-US" sz="4800" dirty="0"/>
            </a:br>
            <a:r>
              <a:rPr lang="en-US" sz="4800" dirty="0"/>
              <a:t>of God, and whoever loves </a:t>
            </a:r>
            <a:br>
              <a:rPr lang="en-US" sz="4800" dirty="0"/>
            </a:br>
            <a:r>
              <a:rPr lang="en-US" sz="4800" dirty="0"/>
              <a:t>the Father loves the child born of Him. </a:t>
            </a:r>
          </a:p>
        </p:txBody>
      </p:sp>
    </p:spTree>
    <p:extLst>
      <p:ext uri="{BB962C8B-B14F-4D97-AF65-F5344CB8AC3E}">
        <p14:creationId xmlns:p14="http://schemas.microsoft.com/office/powerpoint/2010/main" val="14276623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A7A05-731E-CBDF-3F53-89744A8A4089}"/>
              </a:ext>
            </a:extLst>
          </p:cNvPr>
          <p:cNvSpPr>
            <a:spLocks noGrp="1"/>
          </p:cNvSpPr>
          <p:nvPr>
            <p:ph type="title"/>
          </p:nvPr>
        </p:nvSpPr>
        <p:spPr/>
        <p:txBody>
          <a:bodyPr/>
          <a:lstStyle/>
          <a:p>
            <a:r>
              <a:rPr lang="en-US" sz="4800" dirty="0"/>
              <a:t>1Jo 5:3 For this is the </a:t>
            </a:r>
            <a:br>
              <a:rPr lang="en-US" sz="4800" dirty="0"/>
            </a:br>
            <a:r>
              <a:rPr lang="en-US" sz="4800" dirty="0"/>
              <a:t>love of God, that we keep </a:t>
            </a:r>
            <a:br>
              <a:rPr lang="en-US" sz="4800" dirty="0"/>
            </a:br>
            <a:r>
              <a:rPr lang="en-US" sz="4800" dirty="0"/>
              <a:t>His commandments; </a:t>
            </a:r>
            <a:br>
              <a:rPr lang="en-US" sz="4800" dirty="0"/>
            </a:br>
            <a:r>
              <a:rPr lang="en-US" sz="4800" dirty="0"/>
              <a:t>and His commandments are </a:t>
            </a:r>
            <a:br>
              <a:rPr lang="en-US" sz="4800" dirty="0"/>
            </a:br>
            <a:r>
              <a:rPr lang="en-US" sz="4800" dirty="0"/>
              <a:t>not burdensome. </a:t>
            </a:r>
          </a:p>
        </p:txBody>
      </p:sp>
    </p:spTree>
    <p:extLst>
      <p:ext uri="{BB962C8B-B14F-4D97-AF65-F5344CB8AC3E}">
        <p14:creationId xmlns:p14="http://schemas.microsoft.com/office/powerpoint/2010/main" val="2826948488"/>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8715</TotalTime>
  <Words>1225</Words>
  <Application>Microsoft Office PowerPoint</Application>
  <PresentationFormat>On-screen Show (4:3)</PresentationFormat>
  <Paragraphs>29</Paragraphs>
  <Slides>29</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29</vt:i4>
      </vt:variant>
    </vt:vector>
  </HeadingPairs>
  <TitlesOfParts>
    <vt:vector size="32" baseType="lpstr">
      <vt:lpstr>Arial</vt:lpstr>
      <vt:lpstr>Times New Roman</vt:lpstr>
      <vt:lpstr>Default Design</vt:lpstr>
      <vt:lpstr>Please respect the Word of God as it is being taught by  shutting off all cell phones and electronics, giving your undivided attention while service is in session.  Thank you! SLBM</vt:lpstr>
      <vt:lpstr>Salt and Light Bible Ministries  ‘A Daily Cross with Thee’ # 069   The Analogies of the Shadows; The Positive Gain in Grace by Adding  a Fifth - Part 21.  Pastor Jason Kauranen Sunday May 31, 2026 </vt:lpstr>
      <vt:lpstr>Rebound - 1John 1:9 states,   “ If we confess our sins,  He is faithful and righteous to forgive us our sins and to cleanse us from all unrighteousness”. </vt:lpstr>
      <vt:lpstr>God’s Grace accomplished gain  for man:  A. Salvation for the entire human race, Acts 16:31.  B. A spiritual life for every believer  in time, 1Jo 5:1-3.  C. A resurrection body for all believers  in eternity, Phi 3:21.  </vt:lpstr>
      <vt:lpstr>John 10:28 and I give eternal life to them, and they will never perish;  and no one will snatch them out of  My hand.  John 10:29 My Father, who has given them to Me, is greater than all; and  no one is able to snatch them out of the Father’s hand.  </vt:lpstr>
      <vt:lpstr>“Physical life may be destroyed, but those who are united by faith to the Son of God, those who belong to the flock of the true Shepherd, can never lose real (spiritual) life, for He keeps it secure.” – F.F. Bruce </vt:lpstr>
      <vt:lpstr>“ The one way by which a soul is saved is by that soul’s abiding In Christ; if it did not abide In Christ, it would be cast forth as a branch and be withered. But, then, we know that they who are grafted into Christ will abide In Christ.” - C. Spurgeon</vt:lpstr>
      <vt:lpstr>1 Jo 5:1 Whoever believes that Jesus is the Christ is born  of God, and whoever loves  the Father loves the child born of Him. </vt:lpstr>
      <vt:lpstr>1Jo 5:3 For this is the  love of God, that we keep  His commandments;  and His commandments are  not burdensome. </vt:lpstr>
      <vt:lpstr>‘born of God’ – from the root gennaó – (G1080 ghen-nah'-o)   = to procreate or conceive; = to regenerate, bring forth, be delivered of;  Here it refers to a spiritual rebirth through faith in Jesus Christ.  </vt:lpstr>
      <vt:lpstr>Grace puts us in total reliance  on God, because HE has supplied abundantly all that we need to live the spiritual life successfully to maturity … and without Him we are nothing.</vt:lpstr>
      <vt:lpstr>2Pe 1:2 Grace and peace be multiplied to you in the knowledge of God  and of Jesus our Lord;   2Pe 1:3 seeing that His divine power has granted to us everything pertaining to life and godliness, through the true knowledge of Him who called us by His own glory and excellence.  </vt:lpstr>
      <vt:lpstr>2Pe 1:10 Therefore, brethren, be all the more diligent to make certain about His calling and choosing you; for as long as you practice these things, you will never stumble; </vt:lpstr>
      <vt:lpstr>2Pe 1:11 for in this way  the entrance into the eternal kingdom of our Lord and Savior Jesus Christ will be abundantly supplied to you. </vt:lpstr>
      <vt:lpstr>‘will be supplied’ –  epichorēgēthēsetai  - (G2023)   (ep-ee-khor-ayg-eh'-es-et-ahee)   = to furnish besides, full supply = aid or contribute  = to add or minister (as nourishment)  </vt:lpstr>
      <vt:lpstr>‘abundantly’- plousiós –  (G4146 ploo-see'-oce)  = richly or abundantly  *Has the indication of more than mere sufficiency.  </vt:lpstr>
      <vt:lpstr>Abundance speak of grace – the word plousios is sourced in God and is directed toward mankind flourishing in Christ or the extension of the believer’s future hope into eternity. </vt:lpstr>
      <vt:lpstr>2Pe 1:12 Therefore, I will always be ready to remind you of these things, even though you already know them, and have been established in the truth which is present with you. </vt:lpstr>
      <vt:lpstr>Phi 3:1 ‘Finally, my brethren, rejoice in the Lord. To write the same things again is no trouble to me, and it is a safeguard for you’. </vt:lpstr>
      <vt:lpstr>Phi 3:8 More than that, I count all things to be loss in view of  the surpassing value of knowing Christ Jesus my Lord, for whom I have suffered the loss of all things, and count them but rubbish so that I may gain Christ,</vt:lpstr>
      <vt:lpstr>Phi 3:9 and may be found in Him, not having a righteousness of my own derived from the Law,  but that which is through faith  in Christ, the righteousness which comes from God on the basis  of faith,</vt:lpstr>
      <vt:lpstr>Phi 3:14 I press on toward the goal for the prize of the upward call of God in Christ Jesus. </vt:lpstr>
      <vt:lpstr>Phi 3:21 who will transform the body of our humble state into conformity with the body of His glory, by the exertion of the power that He has even to subject all things to Himself. </vt:lpstr>
      <vt:lpstr>Heb 2:9 But we do see Him who was made for a little while lower than the angels, namely, Jesus, because of the suffering of death crowned with glory and honor, so that by the grace of God He might taste death for everyone. </vt:lpstr>
      <vt:lpstr>Heb 2:10 For it was fitting for Him, for whom are all things, and through whom are all things, in bringing many sons to glory, to perfect the author of their salvation through sufferings.</vt:lpstr>
      <vt:lpstr>Heb 2:12 saying, “I will proclaim Your name to My brethren,  In the midst of the congregation, I will sing Your praise.” </vt:lpstr>
      <vt:lpstr>Heb 2:16 For assuredly He does not give help to angels, but He gives help to the descendant of Abraham. </vt:lpstr>
      <vt:lpstr>Lev 5:16 He shall make restitution for that which he has sinned against the holy thing, and shall add to it a fifth part of it and give it to the priest. The priest shall then make atonement for him with the ram of the guilt offering, and it will be forgiven him. </vt:lpstr>
      <vt:lpstr>Salt &amp; Light Bible Ministries Help, Letters, Prayer &amp; Donations write to us:  SLBM@gmail.org visit our website:  SLBM.org  -*paypal watch on YouTube @SaltandLightBibleMinistries or mail:            Salt and Light Bible Ministries            c/o Pastor Jason Kauranen  2 Dianne Drive                      or     44A Troy Street East Wareham, Ma 02538            Fall River, Ma 02720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RMBM</dc:creator>
  <cp:lastModifiedBy>Pastor Jason Kauranen</cp:lastModifiedBy>
  <cp:revision>3</cp:revision>
  <dcterms:created xsi:type="dcterms:W3CDTF">2016-07-31T13:32:40Z</dcterms:created>
  <dcterms:modified xsi:type="dcterms:W3CDTF">2026-05-31T11:29:57Z</dcterms:modified>
</cp:coreProperties>
</file>