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9"/>
  </p:notesMasterIdLst>
  <p:sldIdLst>
    <p:sldId id="295" r:id="rId2"/>
    <p:sldId id="256" r:id="rId3"/>
    <p:sldId id="294" r:id="rId4"/>
    <p:sldId id="517" r:id="rId5"/>
    <p:sldId id="518" r:id="rId6"/>
    <p:sldId id="514" r:id="rId7"/>
    <p:sldId id="515" r:id="rId8"/>
    <p:sldId id="516" r:id="rId9"/>
    <p:sldId id="519" r:id="rId10"/>
    <p:sldId id="520" r:id="rId11"/>
    <p:sldId id="521" r:id="rId12"/>
    <p:sldId id="522" r:id="rId13"/>
    <p:sldId id="523" r:id="rId14"/>
    <p:sldId id="524" r:id="rId15"/>
    <p:sldId id="525" r:id="rId16"/>
    <p:sldId id="526" r:id="rId17"/>
    <p:sldId id="527" r:id="rId18"/>
    <p:sldId id="530" r:id="rId19"/>
    <p:sldId id="531" r:id="rId20"/>
    <p:sldId id="532" r:id="rId21"/>
    <p:sldId id="535" r:id="rId22"/>
    <p:sldId id="533" r:id="rId23"/>
    <p:sldId id="534" r:id="rId24"/>
    <p:sldId id="528" r:id="rId25"/>
    <p:sldId id="539" r:id="rId26"/>
    <p:sldId id="536" r:id="rId27"/>
    <p:sldId id="537" r:id="rId28"/>
    <p:sldId id="538" r:id="rId29"/>
    <p:sldId id="529" r:id="rId30"/>
    <p:sldId id="540" r:id="rId31"/>
    <p:sldId id="541" r:id="rId32"/>
    <p:sldId id="542" r:id="rId33"/>
    <p:sldId id="543" r:id="rId34"/>
    <p:sldId id="544" r:id="rId35"/>
    <p:sldId id="545" r:id="rId36"/>
    <p:sldId id="293" r:id="rId37"/>
    <p:sldId id="399" r:id="rId38"/>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4A26C4-1538-4765-BF57-ED9417C746B7}" v="36" dt="2025-12-28T00:24:54.4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8"/>
    <p:restoredTop sz="94718"/>
  </p:normalViewPr>
  <p:slideViewPr>
    <p:cSldViewPr snapToGrid="0">
      <p:cViewPr varScale="1">
        <p:scale>
          <a:sx n="84" d="100"/>
          <a:sy n="84" d="100"/>
        </p:scale>
        <p:origin x="82" y="139"/>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60"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59" Type="http://schemas.microsoft.com/office/2015/10/relationships/revisionInfo" Target="revisionInfo.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5-12-28T02:44:03.621" v="6058" actId="20577"/>
      <pc:docMkLst>
        <pc:docMk/>
      </pc:docMkLst>
      <pc:sldChg chg="modSp mod setBg modClrScheme chgLayout">
        <pc:chgData name="Pastor Jason Kauranen" userId="e0c3930084765aaa" providerId="LiveId" clId="{A438F859-A371-4CA2-BA51-2B86427404E9}" dt="2025-12-28T00:22:22.939" v="5391"/>
        <pc:sldMkLst>
          <pc:docMk/>
          <pc:sldMk cId="0" sldId="256"/>
        </pc:sldMkLst>
        <pc:spChg chg="mod ord">
          <ac:chgData name="Pastor Jason Kauranen" userId="e0c3930084765aaa" providerId="LiveId" clId="{A438F859-A371-4CA2-BA51-2B86427404E9}" dt="2025-12-28T00:22:22.939" v="5391"/>
          <ac:spMkLst>
            <pc:docMk/>
            <pc:sldMk cId="0" sldId="256"/>
            <ac:spMk id="85" creationId="{00000000-0000-0000-0000-000000000000}"/>
          </ac:spMkLst>
        </pc:spChg>
      </pc:sldChg>
      <pc:sldChg chg="ord setBg">
        <pc:chgData name="Pastor Jason Kauranen" userId="e0c3930084765aaa" providerId="LiveId" clId="{A438F859-A371-4CA2-BA51-2B86427404E9}" dt="2025-12-28T00:24:54.439" v="5427"/>
        <pc:sldMkLst>
          <pc:docMk/>
          <pc:sldMk cId="2247099848" sldId="294"/>
        </pc:sldMkLst>
      </pc:sldChg>
      <pc:sldChg chg="modSp mod">
        <pc:chgData name="Pastor Jason Kauranen" userId="e0c3930084765aaa" providerId="LiveId" clId="{A438F859-A371-4CA2-BA51-2B86427404E9}" dt="2025-12-28T02:44:03.621" v="6058" actId="20577"/>
        <pc:sldMkLst>
          <pc:docMk/>
          <pc:sldMk cId="3383769610" sldId="399"/>
        </pc:sldMkLst>
        <pc:spChg chg="mod">
          <ac:chgData name="Pastor Jason Kauranen" userId="e0c3930084765aaa" providerId="LiveId" clId="{A438F859-A371-4CA2-BA51-2B86427404E9}" dt="2025-12-28T02:44:03.621" v="6058" actId="20577"/>
          <ac:spMkLst>
            <pc:docMk/>
            <pc:sldMk cId="3383769610" sldId="399"/>
            <ac:spMk id="2" creationId="{D99E4613-7366-13E6-3668-B785D56F51CB}"/>
          </ac:spMkLst>
        </pc:spChg>
      </pc:sldChg>
      <pc:sldChg chg="modSp new del mod">
        <pc:chgData name="Pastor Jason Kauranen" userId="e0c3930084765aaa" providerId="LiveId" clId="{A438F859-A371-4CA2-BA51-2B86427404E9}" dt="2025-12-28T00:25:12.539" v="5428" actId="47"/>
        <pc:sldMkLst>
          <pc:docMk/>
          <pc:sldMk cId="1743636774" sldId="489"/>
        </pc:sldMkLst>
      </pc:sldChg>
      <pc:sldChg chg="modSp new del mod">
        <pc:chgData name="Pastor Jason Kauranen" userId="e0c3930084765aaa" providerId="LiveId" clId="{A438F859-A371-4CA2-BA51-2B86427404E9}" dt="2025-12-28T00:25:14.334" v="5429" actId="47"/>
        <pc:sldMkLst>
          <pc:docMk/>
          <pc:sldMk cId="790433147" sldId="490"/>
        </pc:sldMkLst>
      </pc:sldChg>
      <pc:sldChg chg="modSp new del mod">
        <pc:chgData name="Pastor Jason Kauranen" userId="e0c3930084765aaa" providerId="LiveId" clId="{A438F859-A371-4CA2-BA51-2B86427404E9}" dt="2025-12-28T00:25:15.317" v="5430" actId="47"/>
        <pc:sldMkLst>
          <pc:docMk/>
          <pc:sldMk cId="11903929" sldId="491"/>
        </pc:sldMkLst>
      </pc:sldChg>
      <pc:sldChg chg="modSp new del mod">
        <pc:chgData name="Pastor Jason Kauranen" userId="e0c3930084765aaa" providerId="LiveId" clId="{A438F859-A371-4CA2-BA51-2B86427404E9}" dt="2025-12-28T00:25:16.838" v="5431" actId="47"/>
        <pc:sldMkLst>
          <pc:docMk/>
          <pc:sldMk cId="945978473" sldId="492"/>
        </pc:sldMkLst>
      </pc:sldChg>
      <pc:sldChg chg="modSp new del mod">
        <pc:chgData name="Pastor Jason Kauranen" userId="e0c3930084765aaa" providerId="LiveId" clId="{A438F859-A371-4CA2-BA51-2B86427404E9}" dt="2025-12-28T00:25:20.548" v="5432" actId="47"/>
        <pc:sldMkLst>
          <pc:docMk/>
          <pc:sldMk cId="3384198597" sldId="493"/>
        </pc:sldMkLst>
      </pc:sldChg>
      <pc:sldChg chg="modSp new del mod">
        <pc:chgData name="Pastor Jason Kauranen" userId="e0c3930084765aaa" providerId="LiveId" clId="{A438F859-A371-4CA2-BA51-2B86427404E9}" dt="2025-12-28T00:25:22.323" v="5433" actId="47"/>
        <pc:sldMkLst>
          <pc:docMk/>
          <pc:sldMk cId="2125400352" sldId="494"/>
        </pc:sldMkLst>
      </pc:sldChg>
      <pc:sldChg chg="modSp new del mod">
        <pc:chgData name="Pastor Jason Kauranen" userId="e0c3930084765aaa" providerId="LiveId" clId="{A438F859-A371-4CA2-BA51-2B86427404E9}" dt="2025-12-28T00:25:23.165" v="5434" actId="47"/>
        <pc:sldMkLst>
          <pc:docMk/>
          <pc:sldMk cId="3352076637" sldId="495"/>
        </pc:sldMkLst>
      </pc:sldChg>
      <pc:sldChg chg="modSp new del mod">
        <pc:chgData name="Pastor Jason Kauranen" userId="e0c3930084765aaa" providerId="LiveId" clId="{A438F859-A371-4CA2-BA51-2B86427404E9}" dt="2025-12-28T00:25:24.087" v="5435" actId="47"/>
        <pc:sldMkLst>
          <pc:docMk/>
          <pc:sldMk cId="862269387" sldId="496"/>
        </pc:sldMkLst>
      </pc:sldChg>
      <pc:sldChg chg="modSp new del mod">
        <pc:chgData name="Pastor Jason Kauranen" userId="e0c3930084765aaa" providerId="LiveId" clId="{A438F859-A371-4CA2-BA51-2B86427404E9}" dt="2025-12-28T00:25:24.867" v="5436" actId="47"/>
        <pc:sldMkLst>
          <pc:docMk/>
          <pc:sldMk cId="1266219086" sldId="497"/>
        </pc:sldMkLst>
      </pc:sldChg>
      <pc:sldChg chg="modSp new del mod">
        <pc:chgData name="Pastor Jason Kauranen" userId="e0c3930084765aaa" providerId="LiveId" clId="{A438F859-A371-4CA2-BA51-2B86427404E9}" dt="2025-12-28T00:25:25.516" v="5437" actId="47"/>
        <pc:sldMkLst>
          <pc:docMk/>
          <pc:sldMk cId="3381096731" sldId="498"/>
        </pc:sldMkLst>
      </pc:sldChg>
      <pc:sldChg chg="modSp new del mod">
        <pc:chgData name="Pastor Jason Kauranen" userId="e0c3930084765aaa" providerId="LiveId" clId="{A438F859-A371-4CA2-BA51-2B86427404E9}" dt="2025-12-28T00:25:26.555" v="5438" actId="47"/>
        <pc:sldMkLst>
          <pc:docMk/>
          <pc:sldMk cId="3703771906" sldId="499"/>
        </pc:sldMkLst>
      </pc:sldChg>
      <pc:sldChg chg="modSp new del mod">
        <pc:chgData name="Pastor Jason Kauranen" userId="e0c3930084765aaa" providerId="LiveId" clId="{A438F859-A371-4CA2-BA51-2B86427404E9}" dt="2025-12-28T00:25:27.678" v="5439" actId="47"/>
        <pc:sldMkLst>
          <pc:docMk/>
          <pc:sldMk cId="1601821739" sldId="500"/>
        </pc:sldMkLst>
      </pc:sldChg>
      <pc:sldChg chg="modSp new del mod">
        <pc:chgData name="Pastor Jason Kauranen" userId="e0c3930084765aaa" providerId="LiveId" clId="{A438F859-A371-4CA2-BA51-2B86427404E9}" dt="2025-12-28T00:25:29.115" v="5441" actId="47"/>
        <pc:sldMkLst>
          <pc:docMk/>
          <pc:sldMk cId="1614959700" sldId="501"/>
        </pc:sldMkLst>
      </pc:sldChg>
      <pc:sldChg chg="modSp new del mod ord">
        <pc:chgData name="Pastor Jason Kauranen" userId="e0c3930084765aaa" providerId="LiveId" clId="{A438F859-A371-4CA2-BA51-2B86427404E9}" dt="2025-12-28T00:25:28.506" v="5440" actId="47"/>
        <pc:sldMkLst>
          <pc:docMk/>
          <pc:sldMk cId="2022151325" sldId="502"/>
        </pc:sldMkLst>
      </pc:sldChg>
      <pc:sldChg chg="modSp new del mod">
        <pc:chgData name="Pastor Jason Kauranen" userId="e0c3930084765aaa" providerId="LiveId" clId="{A438F859-A371-4CA2-BA51-2B86427404E9}" dt="2025-12-28T00:25:29.633" v="5442" actId="47"/>
        <pc:sldMkLst>
          <pc:docMk/>
          <pc:sldMk cId="346041170" sldId="503"/>
        </pc:sldMkLst>
      </pc:sldChg>
      <pc:sldChg chg="modSp new del mod">
        <pc:chgData name="Pastor Jason Kauranen" userId="e0c3930084765aaa" providerId="LiveId" clId="{A438F859-A371-4CA2-BA51-2B86427404E9}" dt="2025-12-28T00:25:30.412" v="5443" actId="47"/>
        <pc:sldMkLst>
          <pc:docMk/>
          <pc:sldMk cId="2620860221" sldId="504"/>
        </pc:sldMkLst>
      </pc:sldChg>
      <pc:sldChg chg="modSp new del mod">
        <pc:chgData name="Pastor Jason Kauranen" userId="e0c3930084765aaa" providerId="LiveId" clId="{A438F859-A371-4CA2-BA51-2B86427404E9}" dt="2025-12-28T00:25:31.271" v="5444" actId="47"/>
        <pc:sldMkLst>
          <pc:docMk/>
          <pc:sldMk cId="3567618961" sldId="505"/>
        </pc:sldMkLst>
      </pc:sldChg>
      <pc:sldChg chg="modSp new del mod">
        <pc:chgData name="Pastor Jason Kauranen" userId="e0c3930084765aaa" providerId="LiveId" clId="{A438F859-A371-4CA2-BA51-2B86427404E9}" dt="2025-12-28T00:25:46.731" v="5449" actId="47"/>
        <pc:sldMkLst>
          <pc:docMk/>
          <pc:sldMk cId="3620748086" sldId="506"/>
        </pc:sldMkLst>
      </pc:sldChg>
      <pc:sldChg chg="modSp new del mod">
        <pc:chgData name="Pastor Jason Kauranen" userId="e0c3930084765aaa" providerId="LiveId" clId="{A438F859-A371-4CA2-BA51-2B86427404E9}" dt="2025-12-28T00:25:33.122" v="5446" actId="47"/>
        <pc:sldMkLst>
          <pc:docMk/>
          <pc:sldMk cId="1697812692" sldId="507"/>
        </pc:sldMkLst>
      </pc:sldChg>
      <pc:sldChg chg="modSp new del mod">
        <pc:chgData name="Pastor Jason Kauranen" userId="e0c3930084765aaa" providerId="LiveId" clId="{A438F859-A371-4CA2-BA51-2B86427404E9}" dt="2025-12-28T00:25:43.825" v="5448" actId="47"/>
        <pc:sldMkLst>
          <pc:docMk/>
          <pc:sldMk cId="1824911798" sldId="508"/>
        </pc:sldMkLst>
      </pc:sldChg>
      <pc:sldChg chg="modSp new del mod ord">
        <pc:chgData name="Pastor Jason Kauranen" userId="e0c3930084765aaa" providerId="LiveId" clId="{A438F859-A371-4CA2-BA51-2B86427404E9}" dt="2025-12-28T00:25:31.866" v="5445" actId="47"/>
        <pc:sldMkLst>
          <pc:docMk/>
          <pc:sldMk cId="962654262" sldId="509"/>
        </pc:sldMkLst>
      </pc:sldChg>
      <pc:sldChg chg="modSp new del mod">
        <pc:chgData name="Pastor Jason Kauranen" userId="e0c3930084765aaa" providerId="LiveId" clId="{A438F859-A371-4CA2-BA51-2B86427404E9}" dt="2025-12-28T00:25:48.259" v="5450" actId="47"/>
        <pc:sldMkLst>
          <pc:docMk/>
          <pc:sldMk cId="1939541637" sldId="510"/>
        </pc:sldMkLst>
      </pc:sldChg>
      <pc:sldChg chg="modSp new del mod">
        <pc:chgData name="Pastor Jason Kauranen" userId="e0c3930084765aaa" providerId="LiveId" clId="{A438F859-A371-4CA2-BA51-2B86427404E9}" dt="2025-12-28T00:25:48.941" v="5451" actId="47"/>
        <pc:sldMkLst>
          <pc:docMk/>
          <pc:sldMk cId="3686226339" sldId="511"/>
        </pc:sldMkLst>
      </pc:sldChg>
      <pc:sldChg chg="modSp new del mod">
        <pc:chgData name="Pastor Jason Kauranen" userId="e0c3930084765aaa" providerId="LiveId" clId="{A438F859-A371-4CA2-BA51-2B86427404E9}" dt="2025-12-28T00:25:49.555" v="5452" actId="47"/>
        <pc:sldMkLst>
          <pc:docMk/>
          <pc:sldMk cId="1302942273" sldId="512"/>
        </pc:sldMkLst>
      </pc:sldChg>
      <pc:sldChg chg="modSp new del mod">
        <pc:chgData name="Pastor Jason Kauranen" userId="e0c3930084765aaa" providerId="LiveId" clId="{A438F859-A371-4CA2-BA51-2B86427404E9}" dt="2025-12-28T00:25:50.559" v="5453" actId="47"/>
        <pc:sldMkLst>
          <pc:docMk/>
          <pc:sldMk cId="2784839122" sldId="513"/>
        </pc:sldMkLst>
      </pc:sldChg>
      <pc:sldChg chg="modSp new mod">
        <pc:chgData name="Pastor Jason Kauranen" userId="e0c3930084765aaa" providerId="LiveId" clId="{A438F859-A371-4CA2-BA51-2B86427404E9}" dt="2025-12-28T00:33:06.532" v="5516" actId="20577"/>
        <pc:sldMkLst>
          <pc:docMk/>
          <pc:sldMk cId="3024980859" sldId="514"/>
        </pc:sldMkLst>
        <pc:spChg chg="mod">
          <ac:chgData name="Pastor Jason Kauranen" userId="e0c3930084765aaa" providerId="LiveId" clId="{A438F859-A371-4CA2-BA51-2B86427404E9}" dt="2025-12-28T00:33:06.532" v="5516" actId="20577"/>
          <ac:spMkLst>
            <pc:docMk/>
            <pc:sldMk cId="3024980859" sldId="514"/>
            <ac:spMk id="2" creationId="{96F6742E-0B37-0D5C-C204-1ACD24694033}"/>
          </ac:spMkLst>
        </pc:spChg>
      </pc:sldChg>
      <pc:sldChg chg="modSp new mod">
        <pc:chgData name="Pastor Jason Kauranen" userId="e0c3930084765aaa" providerId="LiveId" clId="{A438F859-A371-4CA2-BA51-2B86427404E9}" dt="2025-12-28T00:33:01.985" v="5514" actId="20577"/>
        <pc:sldMkLst>
          <pc:docMk/>
          <pc:sldMk cId="24471546" sldId="515"/>
        </pc:sldMkLst>
        <pc:spChg chg="mod">
          <ac:chgData name="Pastor Jason Kauranen" userId="e0c3930084765aaa" providerId="LiveId" clId="{A438F859-A371-4CA2-BA51-2B86427404E9}" dt="2025-12-28T00:33:01.985" v="5514" actId="20577"/>
          <ac:spMkLst>
            <pc:docMk/>
            <pc:sldMk cId="24471546" sldId="515"/>
            <ac:spMk id="2" creationId="{6417F30F-F8E1-AA94-63E7-916C3B214B28}"/>
          </ac:spMkLst>
        </pc:spChg>
      </pc:sldChg>
      <pc:sldChg chg="modSp new mod">
        <pc:chgData name="Pastor Jason Kauranen" userId="e0c3930084765aaa" providerId="LiveId" clId="{A438F859-A371-4CA2-BA51-2B86427404E9}" dt="2025-12-28T00:32:55.254" v="5512" actId="20577"/>
        <pc:sldMkLst>
          <pc:docMk/>
          <pc:sldMk cId="3762511687" sldId="516"/>
        </pc:sldMkLst>
        <pc:spChg chg="mod">
          <ac:chgData name="Pastor Jason Kauranen" userId="e0c3930084765aaa" providerId="LiveId" clId="{A438F859-A371-4CA2-BA51-2B86427404E9}" dt="2025-12-28T00:32:55.254" v="5512" actId="20577"/>
          <ac:spMkLst>
            <pc:docMk/>
            <pc:sldMk cId="3762511687" sldId="516"/>
            <ac:spMk id="2" creationId="{257328C1-727E-C5EB-9928-BADF89A0FDA0}"/>
          </ac:spMkLst>
        </pc:spChg>
      </pc:sldChg>
      <pc:sldChg chg="modSp new mod ord">
        <pc:chgData name="Pastor Jason Kauranen" userId="e0c3930084765aaa" providerId="LiveId" clId="{A438F859-A371-4CA2-BA51-2B86427404E9}" dt="2025-12-14T12:13:19.320" v="5364"/>
        <pc:sldMkLst>
          <pc:docMk/>
          <pc:sldMk cId="2146403609" sldId="517"/>
        </pc:sldMkLst>
        <pc:spChg chg="mod">
          <ac:chgData name="Pastor Jason Kauranen" userId="e0c3930084765aaa" providerId="LiveId" clId="{A438F859-A371-4CA2-BA51-2B86427404E9}" dt="2025-12-14T12:10:04.367" v="5345" actId="115"/>
          <ac:spMkLst>
            <pc:docMk/>
            <pc:sldMk cId="2146403609" sldId="517"/>
            <ac:spMk id="2" creationId="{A3AAE399-5239-4891-CD6B-A84DF8B0C3D5}"/>
          </ac:spMkLst>
        </pc:spChg>
      </pc:sldChg>
      <pc:sldChg chg="modSp new mod">
        <pc:chgData name="Pastor Jason Kauranen" userId="e0c3930084765aaa" providerId="LiveId" clId="{A438F859-A371-4CA2-BA51-2B86427404E9}" dt="2025-12-28T00:28:51.521" v="5506" actId="20577"/>
        <pc:sldMkLst>
          <pc:docMk/>
          <pc:sldMk cId="3677866717" sldId="518"/>
        </pc:sldMkLst>
        <pc:spChg chg="mod">
          <ac:chgData name="Pastor Jason Kauranen" userId="e0c3930084765aaa" providerId="LiveId" clId="{A438F859-A371-4CA2-BA51-2B86427404E9}" dt="2025-12-28T00:28:51.521" v="5506" actId="20577"/>
          <ac:spMkLst>
            <pc:docMk/>
            <pc:sldMk cId="3677866717" sldId="518"/>
            <ac:spMk id="2" creationId="{7B64C227-4C81-89A6-A54F-261B23F5CA64}"/>
          </ac:spMkLst>
        </pc:spChg>
      </pc:sldChg>
      <pc:sldChg chg="modSp new del mod">
        <pc:chgData name="Pastor Jason Kauranen" userId="e0c3930084765aaa" providerId="LiveId" clId="{A438F859-A371-4CA2-BA51-2B86427404E9}" dt="2025-12-28T00:25:37.750" v="5447" actId="47"/>
        <pc:sldMkLst>
          <pc:docMk/>
          <pc:sldMk cId="4162120301" sldId="518"/>
        </pc:sldMkLst>
      </pc:sldChg>
      <pc:sldChg chg="modSp new mod">
        <pc:chgData name="Pastor Jason Kauranen" userId="e0c3930084765aaa" providerId="LiveId" clId="{A438F859-A371-4CA2-BA51-2B86427404E9}" dt="2025-12-28T00:40:23.804" v="5524"/>
        <pc:sldMkLst>
          <pc:docMk/>
          <pc:sldMk cId="2689857370" sldId="519"/>
        </pc:sldMkLst>
        <pc:spChg chg="mod">
          <ac:chgData name="Pastor Jason Kauranen" userId="e0c3930084765aaa" providerId="LiveId" clId="{A438F859-A371-4CA2-BA51-2B86427404E9}" dt="2025-12-28T00:40:23.804" v="5524"/>
          <ac:spMkLst>
            <pc:docMk/>
            <pc:sldMk cId="2689857370" sldId="519"/>
            <ac:spMk id="2" creationId="{4E832B81-2BE9-E758-935E-46260B33D081}"/>
          </ac:spMkLst>
        </pc:spChg>
      </pc:sldChg>
      <pc:sldChg chg="modSp new mod">
        <pc:chgData name="Pastor Jason Kauranen" userId="e0c3930084765aaa" providerId="LiveId" clId="{A438F859-A371-4CA2-BA51-2B86427404E9}" dt="2025-12-28T00:40:46.747" v="5526"/>
        <pc:sldMkLst>
          <pc:docMk/>
          <pc:sldMk cId="845769879" sldId="520"/>
        </pc:sldMkLst>
        <pc:spChg chg="mod">
          <ac:chgData name="Pastor Jason Kauranen" userId="e0c3930084765aaa" providerId="LiveId" clId="{A438F859-A371-4CA2-BA51-2B86427404E9}" dt="2025-12-28T00:40:46.747" v="5526"/>
          <ac:spMkLst>
            <pc:docMk/>
            <pc:sldMk cId="845769879" sldId="520"/>
            <ac:spMk id="2" creationId="{294F6E7D-5786-86B3-4C4A-8180B77D3661}"/>
          </ac:spMkLst>
        </pc:spChg>
      </pc:sldChg>
      <pc:sldChg chg="modSp new mod">
        <pc:chgData name="Pastor Jason Kauranen" userId="e0c3930084765aaa" providerId="LiveId" clId="{A438F859-A371-4CA2-BA51-2B86427404E9}" dt="2025-12-28T00:41:33.526" v="5531" actId="20577"/>
        <pc:sldMkLst>
          <pc:docMk/>
          <pc:sldMk cId="1454571955" sldId="521"/>
        </pc:sldMkLst>
        <pc:spChg chg="mod">
          <ac:chgData name="Pastor Jason Kauranen" userId="e0c3930084765aaa" providerId="LiveId" clId="{A438F859-A371-4CA2-BA51-2B86427404E9}" dt="2025-12-28T00:41:33.526" v="5531" actId="20577"/>
          <ac:spMkLst>
            <pc:docMk/>
            <pc:sldMk cId="1454571955" sldId="521"/>
            <ac:spMk id="2" creationId="{6208068C-C2B2-4D94-3216-366FDAA5A13F}"/>
          </ac:spMkLst>
        </pc:spChg>
      </pc:sldChg>
      <pc:sldChg chg="modSp new mod">
        <pc:chgData name="Pastor Jason Kauranen" userId="e0c3930084765aaa" providerId="LiveId" clId="{A438F859-A371-4CA2-BA51-2B86427404E9}" dt="2025-12-28T00:42:27.976" v="5537" actId="114"/>
        <pc:sldMkLst>
          <pc:docMk/>
          <pc:sldMk cId="3098246556" sldId="522"/>
        </pc:sldMkLst>
        <pc:spChg chg="mod">
          <ac:chgData name="Pastor Jason Kauranen" userId="e0c3930084765aaa" providerId="LiveId" clId="{A438F859-A371-4CA2-BA51-2B86427404E9}" dt="2025-12-28T00:42:27.976" v="5537" actId="114"/>
          <ac:spMkLst>
            <pc:docMk/>
            <pc:sldMk cId="3098246556" sldId="522"/>
            <ac:spMk id="2" creationId="{596C21B9-D18B-5574-B2BB-978E0948462C}"/>
          </ac:spMkLst>
        </pc:spChg>
      </pc:sldChg>
      <pc:sldChg chg="modSp new mod">
        <pc:chgData name="Pastor Jason Kauranen" userId="e0c3930084765aaa" providerId="LiveId" clId="{A438F859-A371-4CA2-BA51-2B86427404E9}" dt="2025-12-28T00:44:47.482" v="5546" actId="114"/>
        <pc:sldMkLst>
          <pc:docMk/>
          <pc:sldMk cId="4030360594" sldId="523"/>
        </pc:sldMkLst>
        <pc:spChg chg="mod">
          <ac:chgData name="Pastor Jason Kauranen" userId="e0c3930084765aaa" providerId="LiveId" clId="{A438F859-A371-4CA2-BA51-2B86427404E9}" dt="2025-12-28T00:44:47.482" v="5546" actId="114"/>
          <ac:spMkLst>
            <pc:docMk/>
            <pc:sldMk cId="4030360594" sldId="523"/>
            <ac:spMk id="2" creationId="{1FE5B400-8C2F-0650-F60B-3E84D02008C3}"/>
          </ac:spMkLst>
        </pc:spChg>
      </pc:sldChg>
      <pc:sldChg chg="modSp new mod">
        <pc:chgData name="Pastor Jason Kauranen" userId="e0c3930084765aaa" providerId="LiveId" clId="{A438F859-A371-4CA2-BA51-2B86427404E9}" dt="2025-12-28T00:48:39.072" v="5563" actId="122"/>
        <pc:sldMkLst>
          <pc:docMk/>
          <pc:sldMk cId="2077244958" sldId="524"/>
        </pc:sldMkLst>
        <pc:spChg chg="mod">
          <ac:chgData name="Pastor Jason Kauranen" userId="e0c3930084765aaa" providerId="LiveId" clId="{A438F859-A371-4CA2-BA51-2B86427404E9}" dt="2025-12-28T00:48:39.072" v="5563" actId="122"/>
          <ac:spMkLst>
            <pc:docMk/>
            <pc:sldMk cId="2077244958" sldId="524"/>
            <ac:spMk id="2" creationId="{8C670125-401E-CD45-750E-818DF096FF55}"/>
          </ac:spMkLst>
        </pc:spChg>
      </pc:sldChg>
      <pc:sldChg chg="modSp new mod">
        <pc:chgData name="Pastor Jason Kauranen" userId="e0c3930084765aaa" providerId="LiveId" clId="{A438F859-A371-4CA2-BA51-2B86427404E9}" dt="2025-12-28T00:49:52.354" v="5575" actId="20577"/>
        <pc:sldMkLst>
          <pc:docMk/>
          <pc:sldMk cId="2628949116" sldId="525"/>
        </pc:sldMkLst>
        <pc:spChg chg="mod">
          <ac:chgData name="Pastor Jason Kauranen" userId="e0c3930084765aaa" providerId="LiveId" clId="{A438F859-A371-4CA2-BA51-2B86427404E9}" dt="2025-12-28T00:49:52.354" v="5575" actId="20577"/>
          <ac:spMkLst>
            <pc:docMk/>
            <pc:sldMk cId="2628949116" sldId="525"/>
            <ac:spMk id="2" creationId="{2D35AD53-19C8-6ED3-A05D-D02382AEFE84}"/>
          </ac:spMkLst>
        </pc:spChg>
      </pc:sldChg>
      <pc:sldChg chg="modSp new mod">
        <pc:chgData name="Pastor Jason Kauranen" userId="e0c3930084765aaa" providerId="LiveId" clId="{A438F859-A371-4CA2-BA51-2B86427404E9}" dt="2025-12-28T00:54:38.164" v="5579" actId="115"/>
        <pc:sldMkLst>
          <pc:docMk/>
          <pc:sldMk cId="1319092653" sldId="526"/>
        </pc:sldMkLst>
        <pc:spChg chg="mod">
          <ac:chgData name="Pastor Jason Kauranen" userId="e0c3930084765aaa" providerId="LiveId" clId="{A438F859-A371-4CA2-BA51-2B86427404E9}" dt="2025-12-28T00:54:38.164" v="5579" actId="115"/>
          <ac:spMkLst>
            <pc:docMk/>
            <pc:sldMk cId="1319092653" sldId="526"/>
            <ac:spMk id="2" creationId="{EF097622-4A80-B896-5007-9B4E7AE521AE}"/>
          </ac:spMkLst>
        </pc:spChg>
      </pc:sldChg>
      <pc:sldChg chg="modSp new mod">
        <pc:chgData name="Pastor Jason Kauranen" userId="e0c3930084765aaa" providerId="LiveId" clId="{A438F859-A371-4CA2-BA51-2B86427404E9}" dt="2025-12-28T01:05:23.650" v="5582" actId="20577"/>
        <pc:sldMkLst>
          <pc:docMk/>
          <pc:sldMk cId="338382928" sldId="527"/>
        </pc:sldMkLst>
        <pc:spChg chg="mod">
          <ac:chgData name="Pastor Jason Kauranen" userId="e0c3930084765aaa" providerId="LiveId" clId="{A438F859-A371-4CA2-BA51-2B86427404E9}" dt="2025-12-28T01:05:23.650" v="5582" actId="20577"/>
          <ac:spMkLst>
            <pc:docMk/>
            <pc:sldMk cId="338382928" sldId="527"/>
            <ac:spMk id="2" creationId="{F69EFE3E-C74A-AA19-8B2D-4EB487884B76}"/>
          </ac:spMkLst>
        </pc:spChg>
      </pc:sldChg>
      <pc:sldChg chg="modSp new mod">
        <pc:chgData name="Pastor Jason Kauranen" userId="e0c3930084765aaa" providerId="LiveId" clId="{A438F859-A371-4CA2-BA51-2B86427404E9}" dt="2025-12-28T02:04:42.687" v="5971" actId="20577"/>
        <pc:sldMkLst>
          <pc:docMk/>
          <pc:sldMk cId="3044116832" sldId="528"/>
        </pc:sldMkLst>
        <pc:spChg chg="mod">
          <ac:chgData name="Pastor Jason Kauranen" userId="e0c3930084765aaa" providerId="LiveId" clId="{A438F859-A371-4CA2-BA51-2B86427404E9}" dt="2025-12-28T02:04:42.687" v="5971" actId="20577"/>
          <ac:spMkLst>
            <pc:docMk/>
            <pc:sldMk cId="3044116832" sldId="528"/>
            <ac:spMk id="2" creationId="{B0782DA8-6897-E224-EBB4-75C4B66C5AD9}"/>
          </ac:spMkLst>
        </pc:spChg>
      </pc:sldChg>
      <pc:sldChg chg="modSp new mod">
        <pc:chgData name="Pastor Jason Kauranen" userId="e0c3930084765aaa" providerId="LiveId" clId="{A438F859-A371-4CA2-BA51-2B86427404E9}" dt="2025-12-28T02:07:40.524" v="5990" actId="20577"/>
        <pc:sldMkLst>
          <pc:docMk/>
          <pc:sldMk cId="1644862611" sldId="529"/>
        </pc:sldMkLst>
        <pc:spChg chg="mod">
          <ac:chgData name="Pastor Jason Kauranen" userId="e0c3930084765aaa" providerId="LiveId" clId="{A438F859-A371-4CA2-BA51-2B86427404E9}" dt="2025-12-28T02:07:40.524" v="5990" actId="20577"/>
          <ac:spMkLst>
            <pc:docMk/>
            <pc:sldMk cId="1644862611" sldId="529"/>
            <ac:spMk id="2" creationId="{4DA844B1-C249-8105-1059-62FF60D48D45}"/>
          </ac:spMkLst>
        </pc:spChg>
      </pc:sldChg>
      <pc:sldChg chg="modSp new mod">
        <pc:chgData name="Pastor Jason Kauranen" userId="e0c3930084765aaa" providerId="LiveId" clId="{A438F859-A371-4CA2-BA51-2B86427404E9}" dt="2025-12-28T01:31:44.530" v="5719" actId="20577"/>
        <pc:sldMkLst>
          <pc:docMk/>
          <pc:sldMk cId="1329969152" sldId="530"/>
        </pc:sldMkLst>
        <pc:spChg chg="mod">
          <ac:chgData name="Pastor Jason Kauranen" userId="e0c3930084765aaa" providerId="LiveId" clId="{A438F859-A371-4CA2-BA51-2B86427404E9}" dt="2025-12-28T01:31:44.530" v="5719" actId="20577"/>
          <ac:spMkLst>
            <pc:docMk/>
            <pc:sldMk cId="1329969152" sldId="530"/>
            <ac:spMk id="2" creationId="{A1D57A22-ECD4-73EC-44A8-A97CF3B4A274}"/>
          </ac:spMkLst>
        </pc:spChg>
      </pc:sldChg>
      <pc:sldChg chg="modSp new mod">
        <pc:chgData name="Pastor Jason Kauranen" userId="e0c3930084765aaa" providerId="LiveId" clId="{A438F859-A371-4CA2-BA51-2B86427404E9}" dt="2025-12-28T01:34:03.575" v="5805" actId="20577"/>
        <pc:sldMkLst>
          <pc:docMk/>
          <pc:sldMk cId="110348166" sldId="531"/>
        </pc:sldMkLst>
        <pc:spChg chg="mod">
          <ac:chgData name="Pastor Jason Kauranen" userId="e0c3930084765aaa" providerId="LiveId" clId="{A438F859-A371-4CA2-BA51-2B86427404E9}" dt="2025-12-28T01:34:03.575" v="5805" actId="20577"/>
          <ac:spMkLst>
            <pc:docMk/>
            <pc:sldMk cId="110348166" sldId="531"/>
            <ac:spMk id="2" creationId="{B56753E2-4DF4-8E6F-2233-E89B6220DB27}"/>
          </ac:spMkLst>
        </pc:spChg>
      </pc:sldChg>
      <pc:sldChg chg="modSp new mod">
        <pc:chgData name="Pastor Jason Kauranen" userId="e0c3930084765aaa" providerId="LiveId" clId="{A438F859-A371-4CA2-BA51-2B86427404E9}" dt="2025-12-28T01:55:06.485" v="5956" actId="255"/>
        <pc:sldMkLst>
          <pc:docMk/>
          <pc:sldMk cId="2218073366" sldId="532"/>
        </pc:sldMkLst>
        <pc:spChg chg="mod">
          <ac:chgData name="Pastor Jason Kauranen" userId="e0c3930084765aaa" providerId="LiveId" clId="{A438F859-A371-4CA2-BA51-2B86427404E9}" dt="2025-12-28T01:55:06.485" v="5956" actId="255"/>
          <ac:spMkLst>
            <pc:docMk/>
            <pc:sldMk cId="2218073366" sldId="532"/>
            <ac:spMk id="2" creationId="{3795D930-A881-FD21-1328-F662C05F4363}"/>
          </ac:spMkLst>
        </pc:spChg>
      </pc:sldChg>
      <pc:sldChg chg="modSp new mod">
        <pc:chgData name="Pastor Jason Kauranen" userId="e0c3930084765aaa" providerId="LiveId" clId="{A438F859-A371-4CA2-BA51-2B86427404E9}" dt="2025-12-28T02:02:20.820" v="5958"/>
        <pc:sldMkLst>
          <pc:docMk/>
          <pc:sldMk cId="2999809792" sldId="533"/>
        </pc:sldMkLst>
        <pc:spChg chg="mod">
          <ac:chgData name="Pastor Jason Kauranen" userId="e0c3930084765aaa" providerId="LiveId" clId="{A438F859-A371-4CA2-BA51-2B86427404E9}" dt="2025-12-28T02:02:20.820" v="5958"/>
          <ac:spMkLst>
            <pc:docMk/>
            <pc:sldMk cId="2999809792" sldId="533"/>
            <ac:spMk id="2" creationId="{8B11E10F-DE3C-6098-5837-20628D761BD1}"/>
          </ac:spMkLst>
        </pc:spChg>
      </pc:sldChg>
      <pc:sldChg chg="modSp new mod">
        <pc:chgData name="Pastor Jason Kauranen" userId="e0c3930084765aaa" providerId="LiveId" clId="{A438F859-A371-4CA2-BA51-2B86427404E9}" dt="2025-12-28T02:04:00.342" v="5968" actId="20577"/>
        <pc:sldMkLst>
          <pc:docMk/>
          <pc:sldMk cId="90517926" sldId="534"/>
        </pc:sldMkLst>
        <pc:spChg chg="mod">
          <ac:chgData name="Pastor Jason Kauranen" userId="e0c3930084765aaa" providerId="LiveId" clId="{A438F859-A371-4CA2-BA51-2B86427404E9}" dt="2025-12-28T02:04:00.342" v="5968" actId="20577"/>
          <ac:spMkLst>
            <pc:docMk/>
            <pc:sldMk cId="90517926" sldId="534"/>
            <ac:spMk id="2" creationId="{87A96DFF-45BD-611B-046D-EF2D6D083299}"/>
          </ac:spMkLst>
        </pc:spChg>
      </pc:sldChg>
      <pc:sldChg chg="modSp new mod">
        <pc:chgData name="Pastor Jason Kauranen" userId="e0c3930084765aaa" providerId="LiveId" clId="{A438F859-A371-4CA2-BA51-2B86427404E9}" dt="2025-12-28T02:03:21.983" v="5964" actId="20577"/>
        <pc:sldMkLst>
          <pc:docMk/>
          <pc:sldMk cId="3094149566" sldId="535"/>
        </pc:sldMkLst>
        <pc:spChg chg="mod">
          <ac:chgData name="Pastor Jason Kauranen" userId="e0c3930084765aaa" providerId="LiveId" clId="{A438F859-A371-4CA2-BA51-2B86427404E9}" dt="2025-12-28T02:03:21.983" v="5964" actId="20577"/>
          <ac:spMkLst>
            <pc:docMk/>
            <pc:sldMk cId="3094149566" sldId="535"/>
            <ac:spMk id="2" creationId="{BD2C1CE6-34F1-60F9-242D-83C5AA74BEAE}"/>
          </ac:spMkLst>
        </pc:spChg>
      </pc:sldChg>
      <pc:sldChg chg="modSp new mod">
        <pc:chgData name="Pastor Jason Kauranen" userId="e0c3930084765aaa" providerId="LiveId" clId="{A438F859-A371-4CA2-BA51-2B86427404E9}" dt="2025-12-28T02:06:09.925" v="5981"/>
        <pc:sldMkLst>
          <pc:docMk/>
          <pc:sldMk cId="1555003196" sldId="536"/>
        </pc:sldMkLst>
        <pc:spChg chg="mod">
          <ac:chgData name="Pastor Jason Kauranen" userId="e0c3930084765aaa" providerId="LiveId" clId="{A438F859-A371-4CA2-BA51-2B86427404E9}" dt="2025-12-28T02:06:09.925" v="5981"/>
          <ac:spMkLst>
            <pc:docMk/>
            <pc:sldMk cId="1555003196" sldId="536"/>
            <ac:spMk id="2" creationId="{94634BF9-CB75-859A-6671-972C5E0974ED}"/>
          </ac:spMkLst>
        </pc:spChg>
      </pc:sldChg>
      <pc:sldChg chg="modSp new mod">
        <pc:chgData name="Pastor Jason Kauranen" userId="e0c3930084765aaa" providerId="LiveId" clId="{A438F859-A371-4CA2-BA51-2B86427404E9}" dt="2025-12-28T02:06:37.838" v="5984" actId="20577"/>
        <pc:sldMkLst>
          <pc:docMk/>
          <pc:sldMk cId="1387627485" sldId="537"/>
        </pc:sldMkLst>
        <pc:spChg chg="mod">
          <ac:chgData name="Pastor Jason Kauranen" userId="e0c3930084765aaa" providerId="LiveId" clId="{A438F859-A371-4CA2-BA51-2B86427404E9}" dt="2025-12-28T02:06:37.838" v="5984" actId="20577"/>
          <ac:spMkLst>
            <pc:docMk/>
            <pc:sldMk cId="1387627485" sldId="537"/>
            <ac:spMk id="2" creationId="{9E3231B4-B6F0-2FCB-BC79-63867367A771}"/>
          </ac:spMkLst>
        </pc:spChg>
      </pc:sldChg>
      <pc:sldChg chg="modSp new mod">
        <pc:chgData name="Pastor Jason Kauranen" userId="e0c3930084765aaa" providerId="LiveId" clId="{A438F859-A371-4CA2-BA51-2B86427404E9}" dt="2025-12-28T02:07:15.423" v="5987" actId="20577"/>
        <pc:sldMkLst>
          <pc:docMk/>
          <pc:sldMk cId="3359354424" sldId="538"/>
        </pc:sldMkLst>
        <pc:spChg chg="mod">
          <ac:chgData name="Pastor Jason Kauranen" userId="e0c3930084765aaa" providerId="LiveId" clId="{A438F859-A371-4CA2-BA51-2B86427404E9}" dt="2025-12-28T02:07:15.423" v="5987" actId="20577"/>
          <ac:spMkLst>
            <pc:docMk/>
            <pc:sldMk cId="3359354424" sldId="538"/>
            <ac:spMk id="2" creationId="{5A29B9BA-BC5D-3269-5B8B-BF90AB003615}"/>
          </ac:spMkLst>
        </pc:spChg>
      </pc:sldChg>
      <pc:sldChg chg="modSp new mod ord">
        <pc:chgData name="Pastor Jason Kauranen" userId="e0c3930084765aaa" providerId="LiveId" clId="{A438F859-A371-4CA2-BA51-2B86427404E9}" dt="2025-12-28T02:05:54.224" v="5979"/>
        <pc:sldMkLst>
          <pc:docMk/>
          <pc:sldMk cId="758075998" sldId="539"/>
        </pc:sldMkLst>
        <pc:spChg chg="mod">
          <ac:chgData name="Pastor Jason Kauranen" userId="e0c3930084765aaa" providerId="LiveId" clId="{A438F859-A371-4CA2-BA51-2B86427404E9}" dt="2025-12-28T02:05:36.488" v="5977"/>
          <ac:spMkLst>
            <pc:docMk/>
            <pc:sldMk cId="758075998" sldId="539"/>
            <ac:spMk id="2" creationId="{8E62BB7D-D457-EA8D-F554-466B50F35C6C}"/>
          </ac:spMkLst>
        </pc:spChg>
      </pc:sldChg>
      <pc:sldChg chg="modSp new mod">
        <pc:chgData name="Pastor Jason Kauranen" userId="e0c3930084765aaa" providerId="LiveId" clId="{A438F859-A371-4CA2-BA51-2B86427404E9}" dt="2025-12-28T02:10:10.437" v="6016" actId="20577"/>
        <pc:sldMkLst>
          <pc:docMk/>
          <pc:sldMk cId="1349801900" sldId="540"/>
        </pc:sldMkLst>
        <pc:spChg chg="mod">
          <ac:chgData name="Pastor Jason Kauranen" userId="e0c3930084765aaa" providerId="LiveId" clId="{A438F859-A371-4CA2-BA51-2B86427404E9}" dt="2025-12-28T02:10:10.437" v="6016" actId="20577"/>
          <ac:spMkLst>
            <pc:docMk/>
            <pc:sldMk cId="1349801900" sldId="540"/>
            <ac:spMk id="2" creationId="{710F3E06-5E0F-1FDB-7544-AD993C358A57}"/>
          </ac:spMkLst>
        </pc:spChg>
      </pc:sldChg>
      <pc:sldChg chg="modSp new mod">
        <pc:chgData name="Pastor Jason Kauranen" userId="e0c3930084765aaa" providerId="LiveId" clId="{A438F859-A371-4CA2-BA51-2B86427404E9}" dt="2025-12-28T02:18:21.263" v="6025" actId="20577"/>
        <pc:sldMkLst>
          <pc:docMk/>
          <pc:sldMk cId="1088311651" sldId="541"/>
        </pc:sldMkLst>
        <pc:spChg chg="mod">
          <ac:chgData name="Pastor Jason Kauranen" userId="e0c3930084765aaa" providerId="LiveId" clId="{A438F859-A371-4CA2-BA51-2B86427404E9}" dt="2025-12-28T02:18:21.263" v="6025" actId="20577"/>
          <ac:spMkLst>
            <pc:docMk/>
            <pc:sldMk cId="1088311651" sldId="541"/>
            <ac:spMk id="2" creationId="{40013D77-B353-A106-FF21-EFABCFB8F21B}"/>
          </ac:spMkLst>
        </pc:spChg>
      </pc:sldChg>
      <pc:sldChg chg="modSp new mod">
        <pc:chgData name="Pastor Jason Kauranen" userId="e0c3930084765aaa" providerId="LiveId" clId="{A438F859-A371-4CA2-BA51-2B86427404E9}" dt="2025-12-28T02:23:28.422" v="6036" actId="20577"/>
        <pc:sldMkLst>
          <pc:docMk/>
          <pc:sldMk cId="2485149710" sldId="542"/>
        </pc:sldMkLst>
        <pc:spChg chg="mod">
          <ac:chgData name="Pastor Jason Kauranen" userId="e0c3930084765aaa" providerId="LiveId" clId="{A438F859-A371-4CA2-BA51-2B86427404E9}" dt="2025-12-28T02:23:28.422" v="6036" actId="20577"/>
          <ac:spMkLst>
            <pc:docMk/>
            <pc:sldMk cId="2485149710" sldId="542"/>
            <ac:spMk id="2" creationId="{F305C805-1F0A-6458-B67E-DF26819B14FB}"/>
          </ac:spMkLst>
        </pc:spChg>
      </pc:sldChg>
      <pc:sldChg chg="modSp new mod">
        <pc:chgData name="Pastor Jason Kauranen" userId="e0c3930084765aaa" providerId="LiveId" clId="{A438F859-A371-4CA2-BA51-2B86427404E9}" dt="2025-12-28T02:24:09.846" v="6041"/>
        <pc:sldMkLst>
          <pc:docMk/>
          <pc:sldMk cId="321916388" sldId="543"/>
        </pc:sldMkLst>
        <pc:spChg chg="mod">
          <ac:chgData name="Pastor Jason Kauranen" userId="e0c3930084765aaa" providerId="LiveId" clId="{A438F859-A371-4CA2-BA51-2B86427404E9}" dt="2025-12-28T02:24:09.846" v="6041"/>
          <ac:spMkLst>
            <pc:docMk/>
            <pc:sldMk cId="321916388" sldId="543"/>
            <ac:spMk id="2" creationId="{C8238EEE-C064-5D4E-FBB0-66A8116BA351}"/>
          </ac:spMkLst>
        </pc:spChg>
      </pc:sldChg>
      <pc:sldChg chg="modSp new mod">
        <pc:chgData name="Pastor Jason Kauranen" userId="e0c3930084765aaa" providerId="LiveId" clId="{A438F859-A371-4CA2-BA51-2B86427404E9}" dt="2025-12-28T02:25:18.821" v="6047" actId="20577"/>
        <pc:sldMkLst>
          <pc:docMk/>
          <pc:sldMk cId="2214072099" sldId="544"/>
        </pc:sldMkLst>
        <pc:spChg chg="mod">
          <ac:chgData name="Pastor Jason Kauranen" userId="e0c3930084765aaa" providerId="LiveId" clId="{A438F859-A371-4CA2-BA51-2B86427404E9}" dt="2025-12-28T02:25:18.821" v="6047" actId="20577"/>
          <ac:spMkLst>
            <pc:docMk/>
            <pc:sldMk cId="2214072099" sldId="544"/>
            <ac:spMk id="2" creationId="{3CC01507-690F-6361-A156-0092642DBB97}"/>
          </ac:spMkLst>
        </pc:spChg>
      </pc:sldChg>
      <pc:sldChg chg="modSp new mod">
        <pc:chgData name="Pastor Jason Kauranen" userId="e0c3930084765aaa" providerId="LiveId" clId="{A438F859-A371-4CA2-BA51-2B86427404E9}" dt="2025-12-28T02:28:31.130" v="6052" actId="20577"/>
        <pc:sldMkLst>
          <pc:docMk/>
          <pc:sldMk cId="1612692562" sldId="545"/>
        </pc:sldMkLst>
        <pc:spChg chg="mod">
          <ac:chgData name="Pastor Jason Kauranen" userId="e0c3930084765aaa" providerId="LiveId" clId="{A438F859-A371-4CA2-BA51-2B86427404E9}" dt="2025-12-28T02:28:31.130" v="6052" actId="20577"/>
          <ac:spMkLst>
            <pc:docMk/>
            <pc:sldMk cId="1612692562" sldId="545"/>
            <ac:spMk id="2" creationId="{F188AE1E-92D2-C668-9DFD-FEEF80409B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F6E7D-5786-86B3-4C4A-8180B77D3661}"/>
              </a:ext>
            </a:extLst>
          </p:cNvPr>
          <p:cNvSpPr>
            <a:spLocks noGrp="1"/>
          </p:cNvSpPr>
          <p:nvPr>
            <p:ph type="title"/>
          </p:nvPr>
        </p:nvSpPr>
        <p:spPr/>
        <p:txBody>
          <a:bodyPr/>
          <a:lstStyle/>
          <a:p>
            <a:r>
              <a:rPr lang="en-US" sz="4800" dirty="0"/>
              <a:t>Phi 2:7 but emptied Himself, taking the form of a bond-servant, and being made in the likeness of men. </a:t>
            </a:r>
          </a:p>
        </p:txBody>
      </p:sp>
    </p:spTree>
    <p:extLst>
      <p:ext uri="{BB962C8B-B14F-4D97-AF65-F5344CB8AC3E}">
        <p14:creationId xmlns:p14="http://schemas.microsoft.com/office/powerpoint/2010/main" val="845769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8068C-C2B2-4D94-3216-366FDAA5A13F}"/>
              </a:ext>
            </a:extLst>
          </p:cNvPr>
          <p:cNvSpPr>
            <a:spLocks noGrp="1"/>
          </p:cNvSpPr>
          <p:nvPr>
            <p:ph type="title"/>
          </p:nvPr>
        </p:nvSpPr>
        <p:spPr/>
        <p:txBody>
          <a:bodyPr/>
          <a:lstStyle/>
          <a:p>
            <a:r>
              <a:rPr lang="en-US" sz="4800" dirty="0"/>
              <a:t>Phi 2:8 Being found in appearance as a man, </a:t>
            </a:r>
            <a:br>
              <a:rPr lang="en-US" sz="4800" dirty="0"/>
            </a:br>
            <a:r>
              <a:rPr lang="en-US" sz="4800" dirty="0"/>
              <a:t>He humbled Himself by becoming obedient to the point of death, </a:t>
            </a:r>
            <a:br>
              <a:rPr lang="en-US" sz="4800" dirty="0"/>
            </a:br>
            <a:r>
              <a:rPr lang="en-US" sz="4800" dirty="0"/>
              <a:t>even death on a cross.</a:t>
            </a:r>
          </a:p>
        </p:txBody>
      </p:sp>
    </p:spTree>
    <p:extLst>
      <p:ext uri="{BB962C8B-B14F-4D97-AF65-F5344CB8AC3E}">
        <p14:creationId xmlns:p14="http://schemas.microsoft.com/office/powerpoint/2010/main" val="1454571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C21B9-D18B-5574-B2BB-978E0948462C}"/>
              </a:ext>
            </a:extLst>
          </p:cNvPr>
          <p:cNvSpPr>
            <a:spLocks noGrp="1"/>
          </p:cNvSpPr>
          <p:nvPr>
            <p:ph type="title"/>
          </p:nvPr>
        </p:nvSpPr>
        <p:spPr/>
        <p:txBody>
          <a:bodyPr/>
          <a:lstStyle/>
          <a:p>
            <a:r>
              <a:rPr lang="en-US" sz="4400" dirty="0"/>
              <a:t>“The blood of Jesus” – </a:t>
            </a:r>
            <a:br>
              <a:rPr lang="en-US" sz="4400" dirty="0"/>
            </a:br>
            <a:r>
              <a:rPr lang="en-US" sz="4400" i="1" dirty="0"/>
              <a:t>to </a:t>
            </a:r>
            <a:r>
              <a:rPr lang="en-US" sz="4400" i="1" dirty="0" err="1"/>
              <a:t>hamia</a:t>
            </a:r>
            <a:r>
              <a:rPr lang="en-US" sz="4400" i="1" dirty="0"/>
              <a:t> </a:t>
            </a:r>
            <a:r>
              <a:rPr lang="en-US" sz="4400" i="1" dirty="0" err="1"/>
              <a:t>Iēsou</a:t>
            </a:r>
            <a:r>
              <a:rPr lang="en-US" sz="4400" i="1" dirty="0"/>
              <a:t> </a:t>
            </a:r>
            <a:r>
              <a:rPr lang="en-US" sz="4400" dirty="0"/>
              <a:t>– </a:t>
            </a:r>
            <a:br>
              <a:rPr lang="en-US" sz="4400" dirty="0"/>
            </a:br>
            <a:r>
              <a:rPr lang="en-US" sz="4400" dirty="0"/>
              <a:t>To (G3588 </a:t>
            </a:r>
            <a:r>
              <a:rPr lang="en-US" sz="4400" i="1" dirty="0"/>
              <a:t>ta; ho</a:t>
            </a:r>
            <a:r>
              <a:rPr lang="en-US" sz="4400" dirty="0"/>
              <a:t>) = the; neuter of definite article</a:t>
            </a:r>
            <a:br>
              <a:rPr lang="en-US" sz="4400" dirty="0"/>
            </a:br>
            <a:r>
              <a:rPr lang="en-US" sz="4400" dirty="0"/>
              <a:t>Hamia (G129 HAH-ee-</a:t>
            </a:r>
            <a:r>
              <a:rPr lang="en-US" sz="4400" dirty="0" err="1"/>
              <a:t>mah</a:t>
            </a:r>
            <a:r>
              <a:rPr lang="en-US" sz="4400" dirty="0"/>
              <a:t>) = blood</a:t>
            </a:r>
            <a:br>
              <a:rPr lang="en-US" sz="4400" dirty="0"/>
            </a:br>
            <a:r>
              <a:rPr lang="en-US" sz="4400" dirty="0"/>
              <a:t> </a:t>
            </a:r>
            <a:r>
              <a:rPr lang="en-US" sz="4400" dirty="0" err="1"/>
              <a:t>Iēsou</a:t>
            </a:r>
            <a:r>
              <a:rPr lang="en-US" sz="4400" dirty="0"/>
              <a:t> (G2424 ee-ay-</a:t>
            </a:r>
            <a:r>
              <a:rPr lang="en-US" sz="4400" dirty="0" err="1"/>
              <a:t>soos</a:t>
            </a:r>
            <a:r>
              <a:rPr lang="en-US" sz="4400" dirty="0"/>
              <a:t>') = Jesus (in Heb- "Yehoshua"/Jehoshua, contracted to "Joshua") </a:t>
            </a:r>
            <a:br>
              <a:rPr lang="en-US" sz="4400" dirty="0"/>
            </a:br>
            <a:endParaRPr lang="en-US" sz="4400" dirty="0"/>
          </a:p>
        </p:txBody>
      </p:sp>
    </p:spTree>
    <p:extLst>
      <p:ext uri="{BB962C8B-B14F-4D97-AF65-F5344CB8AC3E}">
        <p14:creationId xmlns:p14="http://schemas.microsoft.com/office/powerpoint/2010/main" val="3098246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5B400-8C2F-0650-F60B-3E84D02008C3}"/>
              </a:ext>
            </a:extLst>
          </p:cNvPr>
          <p:cNvSpPr>
            <a:spLocks noGrp="1"/>
          </p:cNvSpPr>
          <p:nvPr>
            <p:ph type="title"/>
          </p:nvPr>
        </p:nvSpPr>
        <p:spPr/>
        <p:txBody>
          <a:bodyPr/>
          <a:lstStyle/>
          <a:p>
            <a:r>
              <a:rPr lang="en-US" sz="4400" dirty="0"/>
              <a:t>‘ the blood’ – </a:t>
            </a:r>
            <a:r>
              <a:rPr lang="en-US" sz="4400" i="1" dirty="0"/>
              <a:t>hah dam </a:t>
            </a:r>
            <a:r>
              <a:rPr lang="en-US" sz="4400" dirty="0"/>
              <a:t>– </a:t>
            </a:r>
            <a:br>
              <a:rPr lang="en-US" sz="4400" dirty="0"/>
            </a:br>
            <a:r>
              <a:rPr lang="en-US" sz="4400" dirty="0"/>
              <a:t>(H1818 </a:t>
            </a:r>
            <a:r>
              <a:rPr lang="en-US" sz="4400" i="1" dirty="0" err="1"/>
              <a:t>dahm</a:t>
            </a:r>
            <a:r>
              <a:rPr lang="en-US" sz="4400" dirty="0"/>
              <a:t>)</a:t>
            </a:r>
            <a:br>
              <a:rPr lang="en-US" sz="4400" dirty="0"/>
            </a:br>
            <a:r>
              <a:rPr lang="en-US" sz="4400" dirty="0"/>
              <a:t>1. blood (as that which when shed causes death) of man or an animal</a:t>
            </a:r>
            <a:br>
              <a:rPr lang="en-US" sz="4400" dirty="0"/>
            </a:br>
            <a:r>
              <a:rPr lang="en-US" sz="4400" dirty="0"/>
              <a:t>2. </a:t>
            </a:r>
            <a:r>
              <a:rPr lang="en-US" sz="4400" i="1" dirty="0"/>
              <a:t>by analogy</a:t>
            </a:r>
            <a:r>
              <a:rPr lang="en-US" sz="4400" dirty="0"/>
              <a:t>, the juice of the grape</a:t>
            </a:r>
            <a:br>
              <a:rPr lang="en-US" sz="4400" dirty="0"/>
            </a:br>
            <a:r>
              <a:rPr lang="en-US" sz="4400" dirty="0"/>
              <a:t>3. </a:t>
            </a:r>
            <a:r>
              <a:rPr lang="en-US" sz="4400" i="1" dirty="0"/>
              <a:t>figuratively</a:t>
            </a:r>
            <a:r>
              <a:rPr lang="en-US" sz="4400" dirty="0"/>
              <a:t> (especially in the plural) bloodshed, drops of blood</a:t>
            </a:r>
            <a:br>
              <a:rPr lang="en-US" sz="4400" dirty="0"/>
            </a:br>
            <a:endParaRPr lang="en-US" sz="4400" dirty="0"/>
          </a:p>
        </p:txBody>
      </p:sp>
    </p:spTree>
    <p:extLst>
      <p:ext uri="{BB962C8B-B14F-4D97-AF65-F5344CB8AC3E}">
        <p14:creationId xmlns:p14="http://schemas.microsoft.com/office/powerpoint/2010/main" val="4030360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70125-401E-CD45-750E-818DF096FF55}"/>
              </a:ext>
            </a:extLst>
          </p:cNvPr>
          <p:cNvSpPr>
            <a:spLocks noGrp="1"/>
          </p:cNvSpPr>
          <p:nvPr>
            <p:ph type="title"/>
          </p:nvPr>
        </p:nvSpPr>
        <p:spPr/>
        <p:txBody>
          <a:bodyPr/>
          <a:lstStyle/>
          <a:p>
            <a:r>
              <a:rPr lang="en-US" sz="4000" dirty="0"/>
              <a:t>‘His Son of Him’ – </a:t>
            </a:r>
            <a:r>
              <a:rPr lang="en-US" sz="4000" i="1" dirty="0" err="1"/>
              <a:t>tou</a:t>
            </a:r>
            <a:r>
              <a:rPr lang="en-US" sz="4000" i="1" dirty="0"/>
              <a:t> </a:t>
            </a:r>
            <a:r>
              <a:rPr lang="en-US" sz="4000" i="1" dirty="0" err="1"/>
              <a:t>Huiou</a:t>
            </a:r>
            <a:r>
              <a:rPr lang="en-US" sz="4000" i="1" dirty="0"/>
              <a:t> </a:t>
            </a:r>
            <a:r>
              <a:rPr lang="en-US" sz="4000" i="1" dirty="0" err="1"/>
              <a:t>autou</a:t>
            </a:r>
            <a:r>
              <a:rPr lang="en-US" sz="4000" dirty="0"/>
              <a:t>– (G3588, G5207, G846) </a:t>
            </a:r>
            <a:br>
              <a:rPr lang="en-US" sz="4000" dirty="0"/>
            </a:br>
            <a:r>
              <a:rPr lang="en-US" sz="4000" i="1" dirty="0"/>
              <a:t>Tou</a:t>
            </a:r>
            <a:r>
              <a:rPr lang="en-US" sz="4000" dirty="0"/>
              <a:t> – (</a:t>
            </a:r>
            <a:r>
              <a:rPr lang="en-US" sz="4000" dirty="0" err="1"/>
              <a:t>tos</a:t>
            </a:r>
            <a:r>
              <a:rPr lang="en-US" sz="4000" dirty="0"/>
              <a:t>) = his own</a:t>
            </a:r>
            <a:br>
              <a:rPr lang="en-US" sz="4000" dirty="0"/>
            </a:br>
            <a:r>
              <a:rPr lang="en-US" sz="4000" dirty="0"/>
              <a:t> </a:t>
            </a:r>
            <a:br>
              <a:rPr lang="en-US" sz="4000" dirty="0"/>
            </a:br>
            <a:r>
              <a:rPr lang="en-US" sz="4000" i="1" dirty="0" err="1"/>
              <a:t>Huiou</a:t>
            </a:r>
            <a:r>
              <a:rPr lang="en-US" sz="4000" dirty="0"/>
              <a:t> – (</a:t>
            </a:r>
            <a:r>
              <a:rPr lang="en-US" sz="4000" dirty="0" err="1"/>
              <a:t>hwee-os</a:t>
            </a:r>
            <a:r>
              <a:rPr lang="en-US" sz="4000" dirty="0"/>
              <a:t>') = son, of kinship, </a:t>
            </a:r>
            <a:br>
              <a:rPr lang="en-US" sz="4000" dirty="0"/>
            </a:br>
            <a:r>
              <a:rPr lang="en-US" sz="4000" dirty="0"/>
              <a:t>a descendant; resembling same character or likeness</a:t>
            </a:r>
            <a:br>
              <a:rPr lang="en-US" sz="4000" dirty="0"/>
            </a:br>
            <a:br>
              <a:rPr lang="en-US" sz="4000" dirty="0"/>
            </a:br>
            <a:r>
              <a:rPr lang="en-US" sz="4000" i="1" dirty="0" err="1"/>
              <a:t>Autuo</a:t>
            </a:r>
            <a:r>
              <a:rPr lang="en-US" sz="4000" dirty="0"/>
              <a:t> – (ow-TOS) = of him, oneself, same </a:t>
            </a:r>
            <a:br>
              <a:rPr lang="en-US" sz="4000" dirty="0"/>
            </a:br>
            <a:endParaRPr lang="en-US" sz="4000" dirty="0"/>
          </a:p>
        </p:txBody>
      </p:sp>
    </p:spTree>
    <p:extLst>
      <p:ext uri="{BB962C8B-B14F-4D97-AF65-F5344CB8AC3E}">
        <p14:creationId xmlns:p14="http://schemas.microsoft.com/office/powerpoint/2010/main" val="20772449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5AD53-19C8-6ED3-A05D-D02382AEFE84}"/>
              </a:ext>
            </a:extLst>
          </p:cNvPr>
          <p:cNvSpPr>
            <a:spLocks noGrp="1"/>
          </p:cNvSpPr>
          <p:nvPr>
            <p:ph type="title"/>
          </p:nvPr>
        </p:nvSpPr>
        <p:spPr/>
        <p:txBody>
          <a:bodyPr/>
          <a:lstStyle/>
          <a:p>
            <a:r>
              <a:rPr lang="en-US" sz="4800" dirty="0"/>
              <a:t>Throughout all the Scripture, the Word speaks of the redemptive value and work of the blood, </a:t>
            </a:r>
            <a:br>
              <a:rPr lang="en-US" sz="4800" dirty="0"/>
            </a:br>
            <a:r>
              <a:rPr lang="en-US" sz="4800" dirty="0"/>
              <a:t>Exo 12:13, Heb 9:20-22, </a:t>
            </a:r>
            <a:br>
              <a:rPr lang="en-US" sz="4800" dirty="0"/>
            </a:br>
            <a:r>
              <a:rPr lang="en-US" sz="4800" dirty="0" err="1"/>
              <a:t>Psa</a:t>
            </a:r>
            <a:r>
              <a:rPr lang="en-US" sz="4800" dirty="0"/>
              <a:t> 32:1,51:1-7, Lev 16:15-16.</a:t>
            </a:r>
          </a:p>
        </p:txBody>
      </p:sp>
    </p:spTree>
    <p:extLst>
      <p:ext uri="{BB962C8B-B14F-4D97-AF65-F5344CB8AC3E}">
        <p14:creationId xmlns:p14="http://schemas.microsoft.com/office/powerpoint/2010/main" val="2628949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097622-4A80-B896-5007-9B4E7AE521AE}"/>
              </a:ext>
            </a:extLst>
          </p:cNvPr>
          <p:cNvSpPr>
            <a:spLocks noGrp="1"/>
          </p:cNvSpPr>
          <p:nvPr>
            <p:ph type="title"/>
          </p:nvPr>
        </p:nvSpPr>
        <p:spPr/>
        <p:txBody>
          <a:bodyPr/>
          <a:lstStyle/>
          <a:p>
            <a:r>
              <a:rPr lang="en-US" sz="4400" dirty="0"/>
              <a:t>Exo 12:13 </a:t>
            </a:r>
            <a:r>
              <a:rPr lang="en-US" sz="4400" u="sng" dirty="0"/>
              <a:t>The blood </a:t>
            </a:r>
            <a:r>
              <a:rPr lang="en-US" sz="4400" dirty="0"/>
              <a:t>shall be a sign for you on the houses where you live; and when I see the blood </a:t>
            </a:r>
            <a:r>
              <a:rPr lang="en-US" sz="4400" u="sng" dirty="0"/>
              <a:t>I will pass over you</a:t>
            </a:r>
            <a:r>
              <a:rPr lang="en-US" sz="4400" dirty="0"/>
              <a:t>, and no plague will befall you to destroy you when I strike the land of Egypt. </a:t>
            </a:r>
          </a:p>
        </p:txBody>
      </p:sp>
    </p:spTree>
    <p:extLst>
      <p:ext uri="{BB962C8B-B14F-4D97-AF65-F5344CB8AC3E}">
        <p14:creationId xmlns:p14="http://schemas.microsoft.com/office/powerpoint/2010/main" val="1319092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EFE3E-C74A-AA19-8B2D-4EB487884B76}"/>
              </a:ext>
            </a:extLst>
          </p:cNvPr>
          <p:cNvSpPr>
            <a:spLocks noGrp="1"/>
          </p:cNvSpPr>
          <p:nvPr>
            <p:ph type="title"/>
          </p:nvPr>
        </p:nvSpPr>
        <p:spPr/>
        <p:txBody>
          <a:bodyPr/>
          <a:lstStyle/>
          <a:p>
            <a:r>
              <a:rPr lang="en-US" sz="4400" dirty="0" err="1"/>
              <a:t>Psa</a:t>
            </a:r>
            <a:r>
              <a:rPr lang="en-US" sz="4400" dirty="0"/>
              <a:t> 51:7 Purify me with hyssop, and I shall be clean;  </a:t>
            </a:r>
            <a:br>
              <a:rPr lang="en-US" sz="4400" dirty="0"/>
            </a:br>
            <a:r>
              <a:rPr lang="en-US" sz="4400" dirty="0"/>
              <a:t>Wash me, and I shall be whiter than snow. </a:t>
            </a:r>
          </a:p>
        </p:txBody>
      </p:sp>
    </p:spTree>
    <p:extLst>
      <p:ext uri="{BB962C8B-B14F-4D97-AF65-F5344CB8AC3E}">
        <p14:creationId xmlns:p14="http://schemas.microsoft.com/office/powerpoint/2010/main" val="3383829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57A22-ECD4-73EC-44A8-A97CF3B4A274}"/>
              </a:ext>
            </a:extLst>
          </p:cNvPr>
          <p:cNvSpPr>
            <a:spLocks noGrp="1"/>
          </p:cNvSpPr>
          <p:nvPr>
            <p:ph type="title"/>
          </p:nvPr>
        </p:nvSpPr>
        <p:spPr/>
        <p:txBody>
          <a:bodyPr/>
          <a:lstStyle/>
          <a:p>
            <a:r>
              <a:rPr lang="en-US" sz="4400" dirty="0"/>
              <a:t>Outer Court – </a:t>
            </a:r>
            <a:br>
              <a:rPr lang="en-US" sz="4400" dirty="0"/>
            </a:br>
            <a:r>
              <a:rPr lang="en-US" sz="4400" dirty="0"/>
              <a:t>Brazen Altar - Bronze Laver – representing justification and new life in Christ.</a:t>
            </a:r>
            <a:br>
              <a:rPr lang="en-US" sz="4400" dirty="0"/>
            </a:br>
            <a:br>
              <a:rPr lang="en-US" sz="4400" dirty="0"/>
            </a:br>
            <a:r>
              <a:rPr lang="en-US" sz="4400" dirty="0"/>
              <a:t>Can be seen as 1</a:t>
            </a:r>
            <a:r>
              <a:rPr lang="en-US" sz="4400" baseline="30000" dirty="0"/>
              <a:t>st</a:t>
            </a:r>
            <a:r>
              <a:rPr lang="en-US" sz="4400" dirty="0"/>
              <a:t> stage of Christian growth – </a:t>
            </a:r>
            <a:br>
              <a:rPr lang="en-US" sz="4400" dirty="0"/>
            </a:br>
            <a:r>
              <a:rPr lang="en-US" sz="4400" dirty="0"/>
              <a:t>Spiritual Self Esteem</a:t>
            </a:r>
          </a:p>
        </p:txBody>
      </p:sp>
    </p:spTree>
    <p:extLst>
      <p:ext uri="{BB962C8B-B14F-4D97-AF65-F5344CB8AC3E}">
        <p14:creationId xmlns:p14="http://schemas.microsoft.com/office/powerpoint/2010/main" val="1329969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753E2-4DF4-8E6F-2233-E89B6220DB27}"/>
              </a:ext>
            </a:extLst>
          </p:cNvPr>
          <p:cNvSpPr>
            <a:spLocks noGrp="1"/>
          </p:cNvSpPr>
          <p:nvPr>
            <p:ph type="title"/>
          </p:nvPr>
        </p:nvSpPr>
        <p:spPr/>
        <p:txBody>
          <a:bodyPr/>
          <a:lstStyle/>
          <a:p>
            <a:r>
              <a:rPr lang="en-US" sz="4400" dirty="0"/>
              <a:t>The Holy Place – </a:t>
            </a:r>
            <a:br>
              <a:rPr lang="en-US" sz="4400" dirty="0"/>
            </a:br>
            <a:r>
              <a:rPr lang="en-US" sz="4400" dirty="0"/>
              <a:t>Table of Showbread, Lampstand Altar of Incense – representing fellowship and communion. </a:t>
            </a:r>
            <a:br>
              <a:rPr lang="en-US" sz="4400" dirty="0"/>
            </a:br>
            <a:br>
              <a:rPr lang="en-US" sz="4400" dirty="0"/>
            </a:br>
            <a:r>
              <a:rPr lang="en-US" sz="4400" dirty="0"/>
              <a:t>Can be seen as 2</a:t>
            </a:r>
            <a:r>
              <a:rPr lang="en-US" sz="4400" baseline="30000" dirty="0"/>
              <a:t>nd</a:t>
            </a:r>
            <a:r>
              <a:rPr lang="en-US" sz="4400" dirty="0"/>
              <a:t> stage of Spiritual growth – </a:t>
            </a:r>
            <a:br>
              <a:rPr lang="en-US" sz="4400" dirty="0"/>
            </a:br>
            <a:r>
              <a:rPr lang="en-US" sz="4400" dirty="0"/>
              <a:t>Spiritual </a:t>
            </a:r>
            <a:r>
              <a:rPr lang="en-US" sz="4400" dirty="0" err="1"/>
              <a:t>automonmy</a:t>
            </a:r>
            <a:endParaRPr lang="en-US" sz="4400" dirty="0"/>
          </a:p>
        </p:txBody>
      </p:sp>
    </p:spTree>
    <p:extLst>
      <p:ext uri="{BB962C8B-B14F-4D97-AF65-F5344CB8AC3E}">
        <p14:creationId xmlns:p14="http://schemas.microsoft.com/office/powerpoint/2010/main" val="1103481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044 </a:t>
            </a:r>
            <a:br>
              <a:rPr lang="en-US" sz="4400" dirty="0"/>
            </a:br>
            <a:r>
              <a:rPr lang="en-US" sz="4400" dirty="0"/>
              <a:t>By the Blood of Jesus, Believers Are Redeemed, Reconciled, and Propitiated </a:t>
            </a:r>
            <a:br>
              <a:rPr lang="en-US" sz="3600" dirty="0"/>
            </a:br>
            <a:br>
              <a:rPr lang="en-US" sz="3600" dirty="0"/>
            </a:br>
            <a:r>
              <a:rPr lang="en-US" sz="4000" dirty="0"/>
              <a:t>Pastor Jason Kauranen</a:t>
            </a:r>
            <a:br>
              <a:rPr lang="en-US" sz="4000" dirty="0"/>
            </a:br>
            <a:r>
              <a:rPr lang="en-US" sz="4000" dirty="0"/>
              <a:t>Sunday December 28, 2025</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95D930-A881-FD21-1328-F662C05F4363}"/>
              </a:ext>
            </a:extLst>
          </p:cNvPr>
          <p:cNvSpPr>
            <a:spLocks noGrp="1"/>
          </p:cNvSpPr>
          <p:nvPr>
            <p:ph type="title"/>
          </p:nvPr>
        </p:nvSpPr>
        <p:spPr/>
        <p:txBody>
          <a:bodyPr/>
          <a:lstStyle/>
          <a:p>
            <a:r>
              <a:rPr lang="en-US" sz="4000" dirty="0"/>
              <a:t>Holy of Holies –</a:t>
            </a:r>
            <a:br>
              <a:rPr lang="en-US" sz="4000" dirty="0"/>
            </a:br>
            <a:r>
              <a:rPr lang="en-US" sz="4000" dirty="0"/>
              <a:t> The Ark of the Covenant, the very presence of God, accessible only through Christ's once-for-all sacrifice, upon the mercy seat, symbolizing eternal life with God. </a:t>
            </a:r>
            <a:br>
              <a:rPr lang="en-US" sz="4000" dirty="0"/>
            </a:br>
            <a:br>
              <a:rPr lang="en-US" sz="4000" dirty="0"/>
            </a:br>
            <a:r>
              <a:rPr lang="en-US" sz="4000" dirty="0"/>
              <a:t>Can be seen as the 3rd and final stage of spiritual growth – </a:t>
            </a:r>
            <a:br>
              <a:rPr lang="en-US" sz="4000" dirty="0"/>
            </a:br>
            <a:r>
              <a:rPr lang="en-US" sz="4000" dirty="0"/>
              <a:t>Spiritual Maturity</a:t>
            </a:r>
          </a:p>
        </p:txBody>
      </p:sp>
    </p:spTree>
    <p:extLst>
      <p:ext uri="{BB962C8B-B14F-4D97-AF65-F5344CB8AC3E}">
        <p14:creationId xmlns:p14="http://schemas.microsoft.com/office/powerpoint/2010/main" val="2218073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C1CE6-34F1-60F9-242D-83C5AA74BEAE}"/>
              </a:ext>
            </a:extLst>
          </p:cNvPr>
          <p:cNvSpPr>
            <a:spLocks noGrp="1"/>
          </p:cNvSpPr>
          <p:nvPr>
            <p:ph type="title"/>
          </p:nvPr>
        </p:nvSpPr>
        <p:spPr/>
        <p:txBody>
          <a:bodyPr/>
          <a:lstStyle/>
          <a:p>
            <a:r>
              <a:rPr lang="en-US" sz="4800" dirty="0"/>
              <a:t>Lev 17:1 Then the Lord spoke to Moses, saying, </a:t>
            </a:r>
          </a:p>
        </p:txBody>
      </p:sp>
    </p:spTree>
    <p:extLst>
      <p:ext uri="{BB962C8B-B14F-4D97-AF65-F5344CB8AC3E}">
        <p14:creationId xmlns:p14="http://schemas.microsoft.com/office/powerpoint/2010/main" val="30941495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1E10F-DE3C-6098-5837-20628D761BD1}"/>
              </a:ext>
            </a:extLst>
          </p:cNvPr>
          <p:cNvSpPr>
            <a:spLocks noGrp="1"/>
          </p:cNvSpPr>
          <p:nvPr>
            <p:ph type="title"/>
          </p:nvPr>
        </p:nvSpPr>
        <p:spPr/>
        <p:txBody>
          <a:bodyPr/>
          <a:lstStyle/>
          <a:p>
            <a:r>
              <a:rPr lang="en-US" sz="4400" dirty="0"/>
              <a:t>Lev 17:7 They shall no longer sacrifice their sacrifices to the goat demons with which they play the harlot. This shall be a permanent statute to them throughout their generations.”’ </a:t>
            </a:r>
          </a:p>
        </p:txBody>
      </p:sp>
    </p:spTree>
    <p:extLst>
      <p:ext uri="{BB962C8B-B14F-4D97-AF65-F5344CB8AC3E}">
        <p14:creationId xmlns:p14="http://schemas.microsoft.com/office/powerpoint/2010/main" val="29998097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96DFF-45BD-611B-046D-EF2D6D083299}"/>
              </a:ext>
            </a:extLst>
          </p:cNvPr>
          <p:cNvSpPr>
            <a:spLocks noGrp="1"/>
          </p:cNvSpPr>
          <p:nvPr>
            <p:ph type="title"/>
          </p:nvPr>
        </p:nvSpPr>
        <p:spPr/>
        <p:txBody>
          <a:bodyPr/>
          <a:lstStyle/>
          <a:p>
            <a:r>
              <a:rPr lang="en-US" sz="4400" dirty="0"/>
              <a:t> Lev 17:11 For the life of the flesh is in the blood, and I have given it to you on the altar to make atonement for your souls; </a:t>
            </a:r>
            <a:br>
              <a:rPr lang="en-US" sz="4400" dirty="0"/>
            </a:br>
            <a:r>
              <a:rPr lang="en-US" sz="4400" dirty="0"/>
              <a:t>for it is the blood by reason of the life that makes atonement.’ </a:t>
            </a:r>
          </a:p>
        </p:txBody>
      </p:sp>
    </p:spTree>
    <p:extLst>
      <p:ext uri="{BB962C8B-B14F-4D97-AF65-F5344CB8AC3E}">
        <p14:creationId xmlns:p14="http://schemas.microsoft.com/office/powerpoint/2010/main" val="90517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782DA8-6897-E224-EBB4-75C4B66C5AD9}"/>
              </a:ext>
            </a:extLst>
          </p:cNvPr>
          <p:cNvSpPr>
            <a:spLocks noGrp="1"/>
          </p:cNvSpPr>
          <p:nvPr>
            <p:ph type="title"/>
          </p:nvPr>
        </p:nvSpPr>
        <p:spPr/>
        <p:txBody>
          <a:bodyPr/>
          <a:lstStyle/>
          <a:p>
            <a:r>
              <a:rPr lang="en-US" sz="4800" dirty="0"/>
              <a:t>Lev 17:14 “For as for the life of all flesh, its blood is identified with its life. Therefore I said to the sons of Israel, </a:t>
            </a:r>
            <a:br>
              <a:rPr lang="en-US" sz="4800" dirty="0"/>
            </a:br>
            <a:r>
              <a:rPr lang="en-US" sz="4800" dirty="0"/>
              <a:t>‘You are not to eat the blood of any flesh, for the life of all flesh is its blood; whoever eats it shall be cut off.’ </a:t>
            </a:r>
          </a:p>
        </p:txBody>
      </p:sp>
    </p:spTree>
    <p:extLst>
      <p:ext uri="{BB962C8B-B14F-4D97-AF65-F5344CB8AC3E}">
        <p14:creationId xmlns:p14="http://schemas.microsoft.com/office/powerpoint/2010/main" val="30441168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2BB7D-D457-EA8D-F554-466B50F35C6C}"/>
              </a:ext>
            </a:extLst>
          </p:cNvPr>
          <p:cNvSpPr>
            <a:spLocks noGrp="1"/>
          </p:cNvSpPr>
          <p:nvPr>
            <p:ph type="title"/>
          </p:nvPr>
        </p:nvSpPr>
        <p:spPr/>
        <p:txBody>
          <a:bodyPr/>
          <a:lstStyle/>
          <a:p>
            <a:r>
              <a:rPr lang="en-US" sz="4800" dirty="0"/>
              <a:t>Heb 9:22 And according to the Law, one may almost say, all things are cleansed with blood, and without shedding blood there is no forgiveness. </a:t>
            </a:r>
          </a:p>
        </p:txBody>
      </p:sp>
    </p:spTree>
    <p:extLst>
      <p:ext uri="{BB962C8B-B14F-4D97-AF65-F5344CB8AC3E}">
        <p14:creationId xmlns:p14="http://schemas.microsoft.com/office/powerpoint/2010/main" val="7580759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34BF9-CB75-859A-6671-972C5E0974ED}"/>
              </a:ext>
            </a:extLst>
          </p:cNvPr>
          <p:cNvSpPr>
            <a:spLocks noGrp="1"/>
          </p:cNvSpPr>
          <p:nvPr>
            <p:ph type="title"/>
          </p:nvPr>
        </p:nvSpPr>
        <p:spPr/>
        <p:txBody>
          <a:bodyPr/>
          <a:lstStyle/>
          <a:p>
            <a:r>
              <a:rPr lang="en-US" sz="4800" dirty="0"/>
              <a:t>1Pe 1:18 knowing that you were not redeemed with perishable things like silver or gold from your futile way of life inherited from your forefathers</a:t>
            </a:r>
          </a:p>
        </p:txBody>
      </p:sp>
    </p:spTree>
    <p:extLst>
      <p:ext uri="{BB962C8B-B14F-4D97-AF65-F5344CB8AC3E}">
        <p14:creationId xmlns:p14="http://schemas.microsoft.com/office/powerpoint/2010/main" val="15550031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231B4-B6F0-2FCB-BC79-63867367A771}"/>
              </a:ext>
            </a:extLst>
          </p:cNvPr>
          <p:cNvSpPr>
            <a:spLocks noGrp="1"/>
          </p:cNvSpPr>
          <p:nvPr>
            <p:ph type="title"/>
          </p:nvPr>
        </p:nvSpPr>
        <p:spPr/>
        <p:txBody>
          <a:bodyPr/>
          <a:lstStyle/>
          <a:p>
            <a:r>
              <a:rPr lang="en-US" sz="4800" dirty="0"/>
              <a:t>1Pe 1:19 but with precious blood, as of a lamb unblemished and spotless, </a:t>
            </a:r>
            <a:br>
              <a:rPr lang="en-US" sz="4800" dirty="0"/>
            </a:br>
            <a:r>
              <a:rPr lang="en-US" sz="4800" dirty="0"/>
              <a:t>the blood of Christ. </a:t>
            </a:r>
          </a:p>
        </p:txBody>
      </p:sp>
    </p:spTree>
    <p:extLst>
      <p:ext uri="{BB962C8B-B14F-4D97-AF65-F5344CB8AC3E}">
        <p14:creationId xmlns:p14="http://schemas.microsoft.com/office/powerpoint/2010/main" val="13876274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9B9BA-BC5D-3269-5B8B-BF90AB003615}"/>
              </a:ext>
            </a:extLst>
          </p:cNvPr>
          <p:cNvSpPr>
            <a:spLocks noGrp="1"/>
          </p:cNvSpPr>
          <p:nvPr>
            <p:ph type="title"/>
          </p:nvPr>
        </p:nvSpPr>
        <p:spPr/>
        <p:txBody>
          <a:bodyPr/>
          <a:lstStyle/>
          <a:p>
            <a:r>
              <a:rPr lang="en-US" sz="4800" dirty="0"/>
              <a:t>John 14:6 Jesus said to him, </a:t>
            </a:r>
            <a:br>
              <a:rPr lang="en-US" sz="4800" dirty="0"/>
            </a:br>
            <a:r>
              <a:rPr lang="en-US" sz="4800" dirty="0"/>
              <a:t>“I am the way, and the truth, and the life; no one comes to the Father but through Me. </a:t>
            </a:r>
          </a:p>
        </p:txBody>
      </p:sp>
    </p:spTree>
    <p:extLst>
      <p:ext uri="{BB962C8B-B14F-4D97-AF65-F5344CB8AC3E}">
        <p14:creationId xmlns:p14="http://schemas.microsoft.com/office/powerpoint/2010/main" val="33593544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A844B1-C249-8105-1059-62FF60D48D45}"/>
              </a:ext>
            </a:extLst>
          </p:cNvPr>
          <p:cNvSpPr>
            <a:spLocks noGrp="1"/>
          </p:cNvSpPr>
          <p:nvPr>
            <p:ph type="title"/>
          </p:nvPr>
        </p:nvSpPr>
        <p:spPr/>
        <p:txBody>
          <a:bodyPr/>
          <a:lstStyle/>
          <a:p>
            <a:r>
              <a:rPr lang="en-US" sz="4800" dirty="0"/>
              <a:t>Acts 4:16 And there is salvation in no one else; for there is </a:t>
            </a:r>
            <a:br>
              <a:rPr lang="en-US" sz="4800" dirty="0"/>
            </a:br>
            <a:r>
              <a:rPr lang="en-US" sz="4800" dirty="0"/>
              <a:t>no other name under heaven that has been given among men by which we must be saved.” </a:t>
            </a:r>
          </a:p>
        </p:txBody>
      </p:sp>
    </p:spTree>
    <p:extLst>
      <p:ext uri="{BB962C8B-B14F-4D97-AF65-F5344CB8AC3E}">
        <p14:creationId xmlns:p14="http://schemas.microsoft.com/office/powerpoint/2010/main" val="164486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0F3E06-5E0F-1FDB-7544-AD993C358A57}"/>
              </a:ext>
            </a:extLst>
          </p:cNvPr>
          <p:cNvSpPr>
            <a:spLocks noGrp="1"/>
          </p:cNvSpPr>
          <p:nvPr>
            <p:ph type="title"/>
          </p:nvPr>
        </p:nvSpPr>
        <p:spPr/>
        <p:txBody>
          <a:bodyPr/>
          <a:lstStyle/>
          <a:p>
            <a:r>
              <a:rPr lang="en-US" sz="4400" dirty="0"/>
              <a:t>Rom 3:25 whom God displayed publicly as a propitiation </a:t>
            </a:r>
            <a:br>
              <a:rPr lang="en-US" sz="4400" dirty="0"/>
            </a:br>
            <a:r>
              <a:rPr lang="en-US" sz="4400" dirty="0"/>
              <a:t>in His blood through faith. </a:t>
            </a:r>
            <a:br>
              <a:rPr lang="en-US" sz="4400" dirty="0"/>
            </a:br>
            <a:r>
              <a:rPr lang="en-US" sz="4400" dirty="0"/>
              <a:t>This was to demonstrate </a:t>
            </a:r>
            <a:br>
              <a:rPr lang="en-US" sz="4400" dirty="0"/>
            </a:br>
            <a:r>
              <a:rPr lang="en-US" sz="4400" dirty="0"/>
              <a:t>His righteousness, because in the forbearance of God He </a:t>
            </a:r>
            <a:br>
              <a:rPr lang="en-US" sz="4400" dirty="0"/>
            </a:br>
            <a:r>
              <a:rPr lang="en-US" sz="4400" dirty="0"/>
              <a:t>passed over the sins previously committed;</a:t>
            </a:r>
          </a:p>
        </p:txBody>
      </p:sp>
    </p:spTree>
    <p:extLst>
      <p:ext uri="{BB962C8B-B14F-4D97-AF65-F5344CB8AC3E}">
        <p14:creationId xmlns:p14="http://schemas.microsoft.com/office/powerpoint/2010/main" val="134980190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013D77-B353-A106-FF21-EFABCFB8F21B}"/>
              </a:ext>
            </a:extLst>
          </p:cNvPr>
          <p:cNvSpPr>
            <a:spLocks noGrp="1"/>
          </p:cNvSpPr>
          <p:nvPr>
            <p:ph type="title"/>
          </p:nvPr>
        </p:nvSpPr>
        <p:spPr/>
        <p:txBody>
          <a:bodyPr/>
          <a:lstStyle/>
          <a:p>
            <a:r>
              <a:rPr lang="en-US" sz="4400" dirty="0"/>
              <a:t> ‘cut off’ - </a:t>
            </a:r>
            <a:r>
              <a:rPr lang="en-US" sz="4400" i="1" dirty="0" err="1"/>
              <a:t>karath</a:t>
            </a:r>
            <a:r>
              <a:rPr lang="en-US" sz="4400" dirty="0"/>
              <a:t> – </a:t>
            </a:r>
            <a:br>
              <a:rPr lang="en-US" sz="4400" dirty="0"/>
            </a:br>
            <a:r>
              <a:rPr lang="en-US" sz="4400" dirty="0"/>
              <a:t>(H3772 </a:t>
            </a:r>
            <a:r>
              <a:rPr lang="en-US" sz="4400" dirty="0" err="1"/>
              <a:t>kaw</a:t>
            </a:r>
            <a:r>
              <a:rPr lang="en-US" sz="4400" dirty="0"/>
              <a:t>-rath’</a:t>
            </a:r>
            <a:br>
              <a:rPr lang="en-US" sz="4400" dirty="0"/>
            </a:br>
            <a:br>
              <a:rPr lang="en-US" sz="4400" dirty="0"/>
            </a:br>
            <a:r>
              <a:rPr lang="en-US" sz="4400" dirty="0"/>
              <a:t>= to cut (off, down or asunder)</a:t>
            </a:r>
            <a:br>
              <a:rPr lang="en-US" sz="4400" dirty="0"/>
            </a:br>
            <a:br>
              <a:rPr lang="en-US" sz="4400" dirty="0"/>
            </a:br>
            <a:r>
              <a:rPr lang="en-US" sz="4400" dirty="0"/>
              <a:t>= to destroy or consume</a:t>
            </a:r>
            <a:br>
              <a:rPr lang="en-US" sz="4400" dirty="0"/>
            </a:br>
            <a:br>
              <a:rPr lang="en-US" sz="4400" dirty="0"/>
            </a:br>
            <a:r>
              <a:rPr lang="en-US" sz="4400" dirty="0"/>
              <a:t>By implication-cutting or breaking of a covenant between parties </a:t>
            </a:r>
            <a:br>
              <a:rPr lang="en-US" sz="4400" dirty="0"/>
            </a:br>
            <a:endParaRPr lang="en-US" sz="4400" dirty="0"/>
          </a:p>
        </p:txBody>
      </p:sp>
    </p:spTree>
    <p:extLst>
      <p:ext uri="{BB962C8B-B14F-4D97-AF65-F5344CB8AC3E}">
        <p14:creationId xmlns:p14="http://schemas.microsoft.com/office/powerpoint/2010/main" val="10883116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5C805-1F0A-6458-B67E-DF26819B14FB}"/>
              </a:ext>
            </a:extLst>
          </p:cNvPr>
          <p:cNvSpPr>
            <a:spLocks noGrp="1"/>
          </p:cNvSpPr>
          <p:nvPr>
            <p:ph type="title"/>
          </p:nvPr>
        </p:nvSpPr>
        <p:spPr/>
        <p:txBody>
          <a:bodyPr/>
          <a:lstStyle/>
          <a:p>
            <a:r>
              <a:rPr lang="en-US" sz="4800" dirty="0"/>
              <a:t>Heb 10:26 For if we </a:t>
            </a:r>
            <a:br>
              <a:rPr lang="en-US" sz="4800" dirty="0"/>
            </a:br>
            <a:r>
              <a:rPr lang="en-US" sz="4800" dirty="0"/>
              <a:t>go on sinning willfully </a:t>
            </a:r>
            <a:br>
              <a:rPr lang="en-US" sz="4800" dirty="0"/>
            </a:br>
            <a:r>
              <a:rPr lang="en-US" sz="4800" dirty="0"/>
              <a:t>after receiving the knowledge </a:t>
            </a:r>
            <a:br>
              <a:rPr lang="en-US" sz="4800" dirty="0"/>
            </a:br>
            <a:r>
              <a:rPr lang="en-US" sz="4800" dirty="0"/>
              <a:t>of the truth, </a:t>
            </a:r>
            <a:br>
              <a:rPr lang="en-US" sz="4800" dirty="0"/>
            </a:br>
            <a:r>
              <a:rPr lang="en-US" sz="4800" dirty="0"/>
              <a:t>there no longer remains a sacrifice for sins,</a:t>
            </a:r>
          </a:p>
        </p:txBody>
      </p:sp>
    </p:spTree>
    <p:extLst>
      <p:ext uri="{BB962C8B-B14F-4D97-AF65-F5344CB8AC3E}">
        <p14:creationId xmlns:p14="http://schemas.microsoft.com/office/powerpoint/2010/main" val="24851497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238EEE-C064-5D4E-FBB0-66A8116BA351}"/>
              </a:ext>
            </a:extLst>
          </p:cNvPr>
          <p:cNvSpPr>
            <a:spLocks noGrp="1"/>
          </p:cNvSpPr>
          <p:nvPr>
            <p:ph type="title"/>
          </p:nvPr>
        </p:nvSpPr>
        <p:spPr/>
        <p:txBody>
          <a:bodyPr/>
          <a:lstStyle/>
          <a:p>
            <a:r>
              <a:rPr lang="en-US" sz="4800" dirty="0"/>
              <a:t>Heb 10:27 but a terrifying expectation of judgment and the fury of a fire which will consume the adversaries. </a:t>
            </a:r>
          </a:p>
        </p:txBody>
      </p:sp>
    </p:spTree>
    <p:extLst>
      <p:ext uri="{BB962C8B-B14F-4D97-AF65-F5344CB8AC3E}">
        <p14:creationId xmlns:p14="http://schemas.microsoft.com/office/powerpoint/2010/main" val="3219163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01507-690F-6361-A156-0092642DBB97}"/>
              </a:ext>
            </a:extLst>
          </p:cNvPr>
          <p:cNvSpPr>
            <a:spLocks noGrp="1"/>
          </p:cNvSpPr>
          <p:nvPr>
            <p:ph type="title"/>
          </p:nvPr>
        </p:nvSpPr>
        <p:spPr/>
        <p:txBody>
          <a:bodyPr/>
          <a:lstStyle/>
          <a:p>
            <a:r>
              <a:rPr lang="en-US" sz="4800" dirty="0"/>
              <a:t> </a:t>
            </a:r>
            <a:r>
              <a:rPr lang="en-US" sz="4400" dirty="0"/>
              <a:t>Heb 10:29 How much severer punishment do you think he will deserve who has trampled underfoot the Son of God, and </a:t>
            </a:r>
            <a:br>
              <a:rPr lang="en-US" sz="4400" dirty="0"/>
            </a:br>
            <a:r>
              <a:rPr lang="en-US" sz="4400" dirty="0"/>
              <a:t>has regarded as unclean the blood of the covenant by which he was sanctified, and </a:t>
            </a:r>
            <a:br>
              <a:rPr lang="en-US" sz="4400" dirty="0"/>
            </a:br>
            <a:r>
              <a:rPr lang="en-US" sz="4400" dirty="0"/>
              <a:t>has insulted the Spirit of grace?</a:t>
            </a:r>
          </a:p>
        </p:txBody>
      </p:sp>
    </p:spTree>
    <p:extLst>
      <p:ext uri="{BB962C8B-B14F-4D97-AF65-F5344CB8AC3E}">
        <p14:creationId xmlns:p14="http://schemas.microsoft.com/office/powerpoint/2010/main" val="22140720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88AE1E-92D2-C668-9DFD-FEEF80409B40}"/>
              </a:ext>
            </a:extLst>
          </p:cNvPr>
          <p:cNvSpPr>
            <a:spLocks noGrp="1"/>
          </p:cNvSpPr>
          <p:nvPr>
            <p:ph type="title"/>
          </p:nvPr>
        </p:nvSpPr>
        <p:spPr/>
        <p:txBody>
          <a:bodyPr/>
          <a:lstStyle/>
          <a:p>
            <a:r>
              <a:rPr lang="en-US" sz="4800" dirty="0"/>
              <a:t>John 16:13 But when He, </a:t>
            </a:r>
            <a:br>
              <a:rPr lang="en-US" sz="4800" dirty="0"/>
            </a:br>
            <a:r>
              <a:rPr lang="en-US" sz="4800" dirty="0"/>
              <a:t>the Spirit of truth, comes, He will guide you into all the truth; for He will not speak on His own initiative, but whatever </a:t>
            </a:r>
            <a:br>
              <a:rPr lang="en-US" sz="4800" dirty="0"/>
            </a:br>
            <a:r>
              <a:rPr lang="en-US" sz="4800" dirty="0"/>
              <a:t>He hears, He will speak; </a:t>
            </a:r>
            <a:br>
              <a:rPr lang="en-US" sz="4800" dirty="0"/>
            </a:br>
            <a:r>
              <a:rPr lang="en-US" sz="4800" dirty="0"/>
              <a:t>and He will disclose to you what is to come.</a:t>
            </a:r>
          </a:p>
        </p:txBody>
      </p:sp>
    </p:spTree>
    <p:extLst>
      <p:ext uri="{BB962C8B-B14F-4D97-AF65-F5344CB8AC3E}">
        <p14:creationId xmlns:p14="http://schemas.microsoft.com/office/powerpoint/2010/main" val="1612692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9E4613-7366-13E6-3668-B785D56F51CB}"/>
              </a:ext>
            </a:extLst>
          </p:cNvPr>
          <p:cNvSpPr>
            <a:spLocks noGrp="1"/>
          </p:cNvSpPr>
          <p:nvPr>
            <p:ph type="title"/>
          </p:nvPr>
        </p:nvSpPr>
        <p:spPr/>
        <p:txBody>
          <a:bodyPr/>
          <a:lstStyle/>
          <a:p>
            <a:r>
              <a:rPr lang="en-US" dirty="0"/>
              <a:t>Parking Code for Lot Across the Street is</a:t>
            </a:r>
            <a:br>
              <a:rPr lang="en-US" dirty="0"/>
            </a:br>
            <a:r>
              <a:rPr lang="en-US" dirty="0"/>
              <a:t>9000</a:t>
            </a:r>
            <a:br>
              <a:rPr lang="en-US" dirty="0"/>
            </a:br>
            <a:r>
              <a:rPr lang="en-US" dirty="0"/>
              <a:t>(</a:t>
            </a:r>
            <a:r>
              <a:rPr lang="en-US" sz="4400" dirty="0"/>
              <a:t>also available are </a:t>
            </a:r>
            <a:r>
              <a:rPr lang="en-US" sz="4400"/>
              <a:t>some spots in </a:t>
            </a:r>
            <a:r>
              <a:rPr lang="en-US" sz="4400" dirty="0"/>
              <a:t>the bank parking lot)</a:t>
            </a:r>
            <a:br>
              <a:rPr lang="en-US" dirty="0"/>
            </a:br>
            <a:r>
              <a:rPr lang="en-US" sz="4800" dirty="0"/>
              <a:t>* please </a:t>
            </a:r>
            <a:r>
              <a:rPr lang="en-US" sz="4800" u="sng" dirty="0"/>
              <a:t>do not </a:t>
            </a:r>
            <a:r>
              <a:rPr lang="en-US" sz="4800" dirty="0"/>
              <a:t>park on the left side of Troy Street,</a:t>
            </a:r>
            <a:br>
              <a:rPr lang="en-US" sz="4800" dirty="0"/>
            </a:br>
            <a:r>
              <a:rPr lang="en-US" sz="4800" dirty="0"/>
              <a:t>EMS and Fire only!</a:t>
            </a:r>
          </a:p>
        </p:txBody>
      </p:sp>
    </p:spTree>
    <p:extLst>
      <p:ext uri="{BB962C8B-B14F-4D97-AF65-F5344CB8AC3E}">
        <p14:creationId xmlns:p14="http://schemas.microsoft.com/office/powerpoint/2010/main" val="3383769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AE399-5239-4891-CD6B-A84DF8B0C3D5}"/>
              </a:ext>
            </a:extLst>
          </p:cNvPr>
          <p:cNvSpPr>
            <a:spLocks noGrp="1"/>
          </p:cNvSpPr>
          <p:nvPr>
            <p:ph type="title"/>
          </p:nvPr>
        </p:nvSpPr>
        <p:spPr/>
        <p:txBody>
          <a:bodyPr/>
          <a:lstStyle/>
          <a:p>
            <a:r>
              <a:rPr lang="en-US" sz="4400" dirty="0"/>
              <a:t>1Jo 1:7 but if we walk in the Light as He Himself is in the Light, we have fellowship with one another, and </a:t>
            </a:r>
            <a:r>
              <a:rPr lang="en-US" sz="4400" u="sng" dirty="0"/>
              <a:t>the blood of Jesus His Son </a:t>
            </a:r>
            <a:r>
              <a:rPr lang="en-US" sz="4400" dirty="0"/>
              <a:t>cleanses us from all sin. </a:t>
            </a:r>
          </a:p>
        </p:txBody>
      </p:sp>
    </p:spTree>
    <p:extLst>
      <p:ext uri="{BB962C8B-B14F-4D97-AF65-F5344CB8AC3E}">
        <p14:creationId xmlns:p14="http://schemas.microsoft.com/office/powerpoint/2010/main" val="2146403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4C227-4C81-89A6-A54F-261B23F5CA64}"/>
              </a:ext>
            </a:extLst>
          </p:cNvPr>
          <p:cNvSpPr>
            <a:spLocks noGrp="1"/>
          </p:cNvSpPr>
          <p:nvPr>
            <p:ph type="title"/>
          </p:nvPr>
        </p:nvSpPr>
        <p:spPr/>
        <p:txBody>
          <a:bodyPr/>
          <a:lstStyle/>
          <a:p>
            <a:r>
              <a:rPr lang="en-US" sz="4800" dirty="0"/>
              <a:t> ‘and’- kai – (G2532 </a:t>
            </a:r>
            <a:r>
              <a:rPr lang="en-US" sz="4800" dirty="0" err="1"/>
              <a:t>kah</a:t>
            </a:r>
            <a:r>
              <a:rPr lang="en-US" sz="4800" dirty="0"/>
              <a:t>-ee)</a:t>
            </a:r>
            <a:br>
              <a:rPr lang="en-US" sz="4800" dirty="0"/>
            </a:br>
            <a:r>
              <a:rPr lang="en-US" sz="4800" dirty="0"/>
              <a:t> = and, even, also</a:t>
            </a:r>
            <a:br>
              <a:rPr lang="en-US" sz="4800" dirty="0"/>
            </a:br>
            <a:r>
              <a:rPr lang="en-US" sz="4800" dirty="0"/>
              <a:t>= so then, indeed</a:t>
            </a:r>
            <a:br>
              <a:rPr lang="en-US" sz="4800" dirty="0"/>
            </a:br>
            <a:br>
              <a:rPr lang="en-US" sz="4800" dirty="0"/>
            </a:br>
            <a:r>
              <a:rPr lang="en-US" sz="4800" dirty="0"/>
              <a:t>*used over 9000 times in the NT, to connect single words or terms, in equivalent to or to emphasize the same. </a:t>
            </a:r>
            <a:br>
              <a:rPr lang="en-US" sz="4800" dirty="0"/>
            </a:br>
            <a:endParaRPr lang="en-US" sz="4800" dirty="0"/>
          </a:p>
        </p:txBody>
      </p:sp>
    </p:spTree>
    <p:extLst>
      <p:ext uri="{BB962C8B-B14F-4D97-AF65-F5344CB8AC3E}">
        <p14:creationId xmlns:p14="http://schemas.microsoft.com/office/powerpoint/2010/main" val="3677866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6742E-0B37-0D5C-C204-1ACD24694033}"/>
              </a:ext>
            </a:extLst>
          </p:cNvPr>
          <p:cNvSpPr>
            <a:spLocks noGrp="1"/>
          </p:cNvSpPr>
          <p:nvPr>
            <p:ph type="title"/>
          </p:nvPr>
        </p:nvSpPr>
        <p:spPr/>
        <p:txBody>
          <a:bodyPr/>
          <a:lstStyle/>
          <a:p>
            <a:r>
              <a:rPr lang="en-US" sz="4000" dirty="0"/>
              <a:t>Heb 10:5 Therefore, when He comes into the world, He says, “SACRIFICE AND OFFERING YOU HAVE </a:t>
            </a:r>
            <a:br>
              <a:rPr lang="en-US" sz="4000" dirty="0"/>
            </a:br>
            <a:r>
              <a:rPr lang="en-US" sz="4000" dirty="0"/>
              <a:t>NOT DESIRED, </a:t>
            </a:r>
            <a:r>
              <a:rPr lang="en-US" sz="2400" i="1" dirty="0"/>
              <a:t>[</a:t>
            </a:r>
            <a:r>
              <a:rPr lang="en-US" sz="2400" i="1" dirty="0" err="1"/>
              <a:t>Psa</a:t>
            </a:r>
            <a:r>
              <a:rPr lang="en-US" sz="2400" i="1" dirty="0"/>
              <a:t> 40:6]</a:t>
            </a:r>
            <a:br>
              <a:rPr lang="en-US" sz="4000" dirty="0"/>
            </a:br>
            <a:r>
              <a:rPr lang="en-US" sz="4000" dirty="0"/>
              <a:t>BUT A BODY YOU HAVE PREPARED FOR ME; </a:t>
            </a:r>
            <a:br>
              <a:rPr lang="en-US" sz="4000" dirty="0"/>
            </a:br>
            <a:r>
              <a:rPr lang="en-US" sz="2400" i="1" dirty="0"/>
              <a:t>[Heb 2:14,5:7;1Pe2:24] </a:t>
            </a:r>
            <a:br>
              <a:rPr lang="en-US" sz="4000" dirty="0"/>
            </a:br>
            <a:endParaRPr lang="en-US" sz="4000" dirty="0"/>
          </a:p>
        </p:txBody>
      </p:sp>
    </p:spTree>
    <p:extLst>
      <p:ext uri="{BB962C8B-B14F-4D97-AF65-F5344CB8AC3E}">
        <p14:creationId xmlns:p14="http://schemas.microsoft.com/office/powerpoint/2010/main" val="30249808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7F30F-F8E1-AA94-63E7-916C3B214B28}"/>
              </a:ext>
            </a:extLst>
          </p:cNvPr>
          <p:cNvSpPr>
            <a:spLocks noGrp="1"/>
          </p:cNvSpPr>
          <p:nvPr>
            <p:ph type="title"/>
          </p:nvPr>
        </p:nvSpPr>
        <p:spPr/>
        <p:txBody>
          <a:bodyPr/>
          <a:lstStyle/>
          <a:p>
            <a:r>
              <a:rPr lang="en-US" sz="4400" dirty="0"/>
              <a:t>Heb 10:6 IN WHOLE BURNT OFFERINGS AND sacrifices </a:t>
            </a:r>
            <a:br>
              <a:rPr lang="en-US" sz="4400" dirty="0"/>
            </a:br>
            <a:r>
              <a:rPr lang="en-US" sz="4400" dirty="0"/>
              <a:t>FOR SIN YOU HAVE TAKEN NO PLEASURE. </a:t>
            </a:r>
            <a:r>
              <a:rPr lang="en-US" sz="2400" i="1" dirty="0"/>
              <a:t>[</a:t>
            </a:r>
            <a:r>
              <a:rPr lang="en-US" sz="2400" i="1" dirty="0" err="1"/>
              <a:t>Psa</a:t>
            </a:r>
            <a:r>
              <a:rPr lang="en-US" sz="2400" i="1" dirty="0"/>
              <a:t> 40:6] </a:t>
            </a:r>
          </a:p>
        </p:txBody>
      </p:sp>
    </p:spTree>
    <p:extLst>
      <p:ext uri="{BB962C8B-B14F-4D97-AF65-F5344CB8AC3E}">
        <p14:creationId xmlns:p14="http://schemas.microsoft.com/office/powerpoint/2010/main" val="2447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328C1-727E-C5EB-9928-BADF89A0FDA0}"/>
              </a:ext>
            </a:extLst>
          </p:cNvPr>
          <p:cNvSpPr>
            <a:spLocks noGrp="1"/>
          </p:cNvSpPr>
          <p:nvPr>
            <p:ph type="title"/>
          </p:nvPr>
        </p:nvSpPr>
        <p:spPr/>
        <p:txBody>
          <a:bodyPr/>
          <a:lstStyle/>
          <a:p>
            <a:r>
              <a:rPr lang="en-US" sz="4000" dirty="0"/>
              <a:t>Heb 10:7 “THEN I SAID, </a:t>
            </a:r>
            <a:br>
              <a:rPr lang="en-US" sz="4000" dirty="0"/>
            </a:br>
            <a:r>
              <a:rPr lang="en-US" sz="4000" dirty="0"/>
              <a:t>‘BEHOLD, I HAVE COME</a:t>
            </a:r>
            <a:br>
              <a:rPr lang="en-US" sz="4000" dirty="0"/>
            </a:br>
            <a:r>
              <a:rPr lang="en-US" sz="4000" dirty="0"/>
              <a:t>(IN THE SCROLL OF THE BOOK IT IS WRITTEN OF ME)  </a:t>
            </a:r>
            <a:br>
              <a:rPr lang="en-US" sz="4000" dirty="0"/>
            </a:br>
            <a:r>
              <a:rPr lang="en-US" sz="4000" dirty="0"/>
              <a:t>TO DO YOUR WILL, O GOD</a:t>
            </a:r>
            <a:r>
              <a:rPr lang="en-US" sz="4000" i="1" dirty="0"/>
              <a:t>.’”</a:t>
            </a:r>
            <a:br>
              <a:rPr lang="en-US" sz="2000" i="1" dirty="0"/>
            </a:br>
            <a:r>
              <a:rPr lang="en-US" sz="2400" i="1" dirty="0"/>
              <a:t>[</a:t>
            </a:r>
            <a:r>
              <a:rPr lang="en-US" sz="2400" i="1" dirty="0" err="1"/>
              <a:t>Psa</a:t>
            </a:r>
            <a:r>
              <a:rPr lang="en-US" sz="2400" i="1" dirty="0"/>
              <a:t> 40:7-8, Ezra 6:2, Jer 36:2, Eze 2:9,3:1]</a:t>
            </a:r>
            <a:br>
              <a:rPr lang="en-US" sz="2000" i="1" dirty="0"/>
            </a:br>
            <a:endParaRPr lang="en-US" sz="2000" i="1" dirty="0"/>
          </a:p>
        </p:txBody>
      </p:sp>
    </p:spTree>
    <p:extLst>
      <p:ext uri="{BB962C8B-B14F-4D97-AF65-F5344CB8AC3E}">
        <p14:creationId xmlns:p14="http://schemas.microsoft.com/office/powerpoint/2010/main" val="3762511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32B81-2BE9-E758-935E-46260B33D081}"/>
              </a:ext>
            </a:extLst>
          </p:cNvPr>
          <p:cNvSpPr>
            <a:spLocks noGrp="1"/>
          </p:cNvSpPr>
          <p:nvPr>
            <p:ph type="title"/>
          </p:nvPr>
        </p:nvSpPr>
        <p:spPr/>
        <p:txBody>
          <a:bodyPr/>
          <a:lstStyle/>
          <a:p>
            <a:r>
              <a:rPr lang="en-US" sz="4800" dirty="0"/>
              <a:t>Phi 2:6 who (Jesus Christ), although He existed in the form of God, did not regard equality with God a thing to be grasped, </a:t>
            </a:r>
          </a:p>
        </p:txBody>
      </p:sp>
    </p:spTree>
    <p:extLst>
      <p:ext uri="{BB962C8B-B14F-4D97-AF65-F5344CB8AC3E}">
        <p14:creationId xmlns:p14="http://schemas.microsoft.com/office/powerpoint/2010/main" val="268985737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3180</TotalTime>
  <Words>1440</Words>
  <Application>Microsoft Office PowerPoint</Application>
  <PresentationFormat>On-screen Show (4:3)</PresentationFormat>
  <Paragraphs>37</Paragraphs>
  <Slides>37</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044  By the Blood of Jesus, Believers Are Redeemed, Reconciled, and Propitiated   Pastor Jason Kauranen Sunday December 28, 2025</vt:lpstr>
      <vt:lpstr>Rebound - 1John 1:9 states,   “ If we confess our sins,  He is faithful and righteous to forgive us our sins and to cleanse us from all unrighteousness”. </vt:lpstr>
      <vt:lpstr>1Jo 1:7 but if we walk in the Light as He Himself is in the Light, we have fellowship with one another, and the blood of Jesus His Son cleanses us from all sin. </vt:lpstr>
      <vt:lpstr> ‘and’- kai – (G2532 kah-ee)  = and, even, also = so then, indeed  *used over 9000 times in the NT, to connect single words or terms, in equivalent to or to emphasize the same.  </vt:lpstr>
      <vt:lpstr>Heb 10:5 Therefore, when He comes into the world, He says, “SACRIFICE AND OFFERING YOU HAVE  NOT DESIRED, [Psa 40:6] BUT A BODY YOU HAVE PREPARED FOR ME;  [Heb 2:14,5:7;1Pe2:24]  </vt:lpstr>
      <vt:lpstr>Heb 10:6 IN WHOLE BURNT OFFERINGS AND sacrifices  FOR SIN YOU HAVE TAKEN NO PLEASURE. [Psa 40:6] </vt:lpstr>
      <vt:lpstr>Heb 10:7 “THEN I SAID,  ‘BEHOLD, I HAVE COME (IN THE SCROLL OF THE BOOK IT IS WRITTEN OF ME)   TO DO YOUR WILL, O GOD.’” [Psa 40:7-8, Ezra 6:2, Jer 36:2, Eze 2:9,3:1] </vt:lpstr>
      <vt:lpstr>Phi 2:6 who (Jesus Christ), although He existed in the form of God, did not regard equality with God a thing to be grasped, </vt:lpstr>
      <vt:lpstr>Phi 2:7 but emptied Himself, taking the form of a bond-servant, and being made in the likeness of men. </vt:lpstr>
      <vt:lpstr>Phi 2:8 Being found in appearance as a man,  He humbled Himself by becoming obedient to the point of death,  even death on a cross.</vt:lpstr>
      <vt:lpstr>“The blood of Jesus” –  to hamia Iēsou –  To (G3588 ta; ho) = the; neuter of definite article Hamia (G129 HAH-ee-mah) = blood  Iēsou (G2424 ee-ay-soos') = Jesus (in Heb- "Yehoshua"/Jehoshua, contracted to "Joshua")  </vt:lpstr>
      <vt:lpstr>‘ the blood’ – hah dam –  (H1818 dahm) 1. blood (as that which when shed causes death) of man or an animal 2. by analogy, the juice of the grape 3. figuratively (especially in the plural) bloodshed, drops of blood </vt:lpstr>
      <vt:lpstr>‘His Son of Him’ – tou Huiou autou– (G3588, G5207, G846)  Tou – (tos) = his own   Huiou – (hwee-os') = son, of kinship,  a descendant; resembling same character or likeness  Autuo – (ow-TOS) = of him, oneself, same  </vt:lpstr>
      <vt:lpstr>Throughout all the Scripture, the Word speaks of the redemptive value and work of the blood,  Exo 12:13, Heb 9:20-22,  Psa 32:1,51:1-7, Lev 16:15-16.</vt:lpstr>
      <vt:lpstr>Exo 12:13 The blood shall be a sign for you on the houses where you live; and when I see the blood I will pass over you, and no plague will befall you to destroy you when I strike the land of Egypt. </vt:lpstr>
      <vt:lpstr>Psa 51:7 Purify me with hyssop, and I shall be clean;   Wash me, and I shall be whiter than snow. </vt:lpstr>
      <vt:lpstr>Outer Court –  Brazen Altar - Bronze Laver – representing justification and new life in Christ.  Can be seen as 1st stage of Christian growth –  Spiritual Self Esteem</vt:lpstr>
      <vt:lpstr>The Holy Place –  Table of Showbread, Lampstand Altar of Incense – representing fellowship and communion.   Can be seen as 2nd stage of Spiritual growth –  Spiritual automonmy</vt:lpstr>
      <vt:lpstr>Holy of Holies –  The Ark of the Covenant, the very presence of God, accessible only through Christ's once-for-all sacrifice, upon the mercy seat, symbolizing eternal life with God.   Can be seen as the 3rd and final stage of spiritual growth –  Spiritual Maturity</vt:lpstr>
      <vt:lpstr>Lev 17:1 Then the Lord spoke to Moses, saying, </vt:lpstr>
      <vt:lpstr>Lev 17:7 They shall no longer sacrifice their sacrifices to the goat demons with which they play the harlot. This shall be a permanent statute to them throughout their generations.”’ </vt:lpstr>
      <vt:lpstr> Lev 17:11 For the life of the flesh is in the blood, and I have given it to you on the altar to make atonement for your souls;  for it is the blood by reason of the life that makes atonement.’ </vt:lpstr>
      <vt:lpstr>Lev 17:14 “For as for the life of all flesh, its blood is identified with its life. Therefore I said to the sons of Israel,  ‘You are not to eat the blood of any flesh, for the life of all flesh is its blood; whoever eats it shall be cut off.’ </vt:lpstr>
      <vt:lpstr>Heb 9:22 And according to the Law, one may almost say, all things are cleansed with blood, and without shedding blood there is no forgiveness. </vt:lpstr>
      <vt:lpstr>1Pe 1:18 knowing that you were not redeemed with perishable things like silver or gold from your futile way of life inherited from your forefathers</vt:lpstr>
      <vt:lpstr>1Pe 1:19 but with precious blood, as of a lamb unblemished and spotless,  the blood of Christ. </vt:lpstr>
      <vt:lpstr>John 14:6 Jesus said to him,  “I am the way, and the truth, and the life; no one comes to the Father but through Me. </vt:lpstr>
      <vt:lpstr>Acts 4:16 And there is salvation in no one else; for there is  no other name under heaven that has been given among men by which we must be saved.” </vt:lpstr>
      <vt:lpstr>Rom 3:25 whom God displayed publicly as a propitiation  in His blood through faith.  This was to demonstrate  His righteousness, because in the forbearance of God He  passed over the sins previously committed;</vt:lpstr>
      <vt:lpstr> ‘cut off’ - karath –  (H3772 kaw-rath’  = to cut (off, down or asunder)  = to destroy or consume  By implication-cutting or breaking of a covenant between parties  </vt:lpstr>
      <vt:lpstr>Heb 10:26 For if we  go on sinning willfully  after receiving the knowledge  of the truth,  there no longer remains a sacrifice for sins,</vt:lpstr>
      <vt:lpstr>Heb 10:27 but a terrifying expectation of judgment and the fury of a fire which will consume the adversaries. </vt:lpstr>
      <vt:lpstr> Heb 10:29 How much severer punishment do you think he will deserve who has trampled underfoot the Son of God, and  has regarded as unclean the blood of the covenant by which he was sanctified, and  has insulted the Spirit of grace?</vt:lpstr>
      <vt:lpstr>John 16:13 But when He,  the Spirit of truth, comes, He will guide you into all the truth; for He will not speak on His own initiative, but whatever  He hears, He will speak;  and He will disclose to you what is to come.</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lpstr>Parking Code for Lot Across the Street is 9000 (also available are some spots in the bank parking lot) * please do not park on the left side of Troy Street, EMS and Fire only!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2025-12-28T02:44:10Z</dcterms:modified>
</cp:coreProperties>
</file>