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9144000"/>
  <p:notesSz cx="7315200" cy="9601200"/>
  <p:embeddedFontLst>
    <p:embeddedFont>
      <p:font typeface="Balthazar"/>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025">
          <p15:clr>
            <a:srgbClr val="A4A3A4"/>
          </p15:clr>
        </p15:guide>
        <p15:guide id="2" pos="2305">
          <p15:clr>
            <a:srgbClr val="A4A3A4"/>
          </p15:clr>
        </p15:guide>
      </p15:notesGuideLst>
    </p:ext>
    <p:ext uri="GoogleSlidesCustomDataVersion2">
      <go:slidesCustomData xmlns:go="http://customooxmlschemas.google.com/" r:id="rId39" roundtripDataSignature="AMtx7mhub0mB+eQYcOuh+rpTWP0ZoIMl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025" orient="horz"/>
        <p:guide pos="230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Balthaza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7315200" cy="96012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Arial"/>
              <a:ea typeface="Arial"/>
              <a:cs typeface="Arial"/>
              <a:sym typeface="Arial"/>
            </a:endParaRPr>
          </a:p>
        </p:txBody>
      </p:sp>
      <p:sp>
        <p:nvSpPr>
          <p:cNvPr id="4" name="Google Shape;4;n"/>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31838" y="4560888"/>
            <a:ext cx="5848350" cy="4318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51: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30" name="Google Shape;30;p51: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9: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75" name="Google Shape;75;p59: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0: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80" name="Google Shape;80;p60: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1: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85" name="Google Shape;85;p61: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2: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90" name="Google Shape;90;p62: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3: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95" name="Google Shape;95;p63: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4: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00" name="Google Shape;100;p64: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5: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05" name="Google Shape;105;p65: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6: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10" name="Google Shape;110;p66: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7: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15" name="Google Shape;115;p67: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8: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20" name="Google Shape;120;p68: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2:notes"/>
          <p:cNvSpPr txBox="1"/>
          <p:nvPr>
            <p:ph idx="1" type="body"/>
          </p:nvPr>
        </p:nvSpPr>
        <p:spPr>
          <a:xfrm>
            <a:off x="731838" y="4560888"/>
            <a:ext cx="5848350" cy="4318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360"/>
              </a:spcBef>
              <a:spcAft>
                <a:spcPts val="0"/>
              </a:spcAft>
              <a:buSzPts val="1400"/>
              <a:buNone/>
            </a:pPr>
            <a:r>
              <a:t/>
            </a:r>
            <a:endParaRPr/>
          </a:p>
        </p:txBody>
      </p:sp>
      <p:sp>
        <p:nvSpPr>
          <p:cNvPr id="35" name="Google Shape;35;p52: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9: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25" name="Google Shape;125;p69: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0: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30" name="Google Shape;130;p70: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1: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35" name="Google Shape;135;p71: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2: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40" name="Google Shape;140;p72: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3: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45" name="Google Shape;145;p73: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4: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50" name="Google Shape;150;p74: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5: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55" name="Google Shape;155;p75: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6: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60" name="Google Shape;160;p76: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7: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65" name="Google Shape;165;p77: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8: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70" name="Google Shape;170;p78: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 name="Google Shape;40;p1:notes"/>
          <p:cNvSpPr txBox="1"/>
          <p:nvPr>
            <p:ph idx="1" type="body"/>
          </p:nvPr>
        </p:nvSpPr>
        <p:spPr>
          <a:xfrm>
            <a:off x="731838" y="4560888"/>
            <a:ext cx="5848350" cy="4318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9: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75" name="Google Shape;175;p79: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8: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38:notes"/>
          <p:cNvSpPr txBox="1"/>
          <p:nvPr>
            <p:ph idx="1" type="body"/>
          </p:nvPr>
        </p:nvSpPr>
        <p:spPr>
          <a:xfrm>
            <a:off x="731838" y="4560888"/>
            <a:ext cx="5848350" cy="4318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53: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45" name="Google Shape;45;p53: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54: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0" name="Google Shape;50;p54: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55: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55" name="Google Shape;55;p55: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56: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60" name="Google Shape;60;p56: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7: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65" name="Google Shape;65;p57: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8:notes"/>
          <p:cNvSpPr txBox="1"/>
          <p:nvPr>
            <p:ph idx="1" type="body"/>
          </p:nvPr>
        </p:nvSpPr>
        <p:spPr>
          <a:xfrm>
            <a:off x="731838" y="4560888"/>
            <a:ext cx="5848350" cy="43180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70" name="Google Shape;70;p58:notes"/>
          <p:cNvSpPr/>
          <p:nvPr>
            <p:ph idx="2" type="sldImg"/>
          </p:nvPr>
        </p:nvSpPr>
        <p:spPr>
          <a:xfrm>
            <a:off x="-15036800" y="-12385675"/>
            <a:ext cx="17483138" cy="13112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 name="Shape 12"/>
        <p:cNvGrpSpPr/>
        <p:nvPr/>
      </p:nvGrpSpPr>
      <p:grpSpPr>
        <a:xfrm>
          <a:off x="0" y="0"/>
          <a:ext cx="0" cy="0"/>
          <a:chOff x="0" y="0"/>
          <a:chExt cx="0" cy="0"/>
        </a:xfrm>
      </p:grpSpPr>
      <p:sp>
        <p:nvSpPr>
          <p:cNvPr id="13" name="Google Shape;13;p40"/>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 name="Google Shape;14;p40"/>
          <p:cNvSpPr txBox="1"/>
          <p:nvPr>
            <p:ph idx="10" type="dt"/>
          </p:nvPr>
        </p:nvSpPr>
        <p:spPr>
          <a:xfrm>
            <a:off x="685800" y="6248400"/>
            <a:ext cx="1901825" cy="454025"/>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2400"/>
              <a:buNone/>
              <a:defRPr/>
            </a:lvl1pPr>
            <a:lvl2pPr lvl="1" algn="ctr">
              <a:lnSpc>
                <a:spcPct val="100000"/>
              </a:lnSpc>
              <a:spcBef>
                <a:spcPts val="1350"/>
              </a:spcBef>
              <a:spcAft>
                <a:spcPts val="0"/>
              </a:spcAft>
              <a:buSzPts val="1400"/>
              <a:buNone/>
              <a:defRPr/>
            </a:lvl2pPr>
            <a:lvl3pPr lvl="2" algn="ctr">
              <a:lnSpc>
                <a:spcPct val="100000"/>
              </a:lnSpc>
              <a:spcBef>
                <a:spcPts val="1350"/>
              </a:spcBef>
              <a:spcAft>
                <a:spcPts val="0"/>
              </a:spcAft>
              <a:buSzPts val="1400"/>
              <a:buNone/>
              <a:defRPr/>
            </a:lvl3pPr>
            <a:lvl4pPr lvl="3" algn="ctr">
              <a:lnSpc>
                <a:spcPct val="100000"/>
              </a:lnSpc>
              <a:spcBef>
                <a:spcPts val="1350"/>
              </a:spcBef>
              <a:spcAft>
                <a:spcPts val="0"/>
              </a:spcAft>
              <a:buSzPts val="1400"/>
              <a:buNone/>
              <a:defRPr/>
            </a:lvl4pPr>
            <a:lvl5pPr lvl="4" algn="ctr">
              <a:lnSpc>
                <a:spcPct val="100000"/>
              </a:lnSpc>
              <a:spcBef>
                <a:spcPts val="135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0"/>
          <p:cNvSpPr txBox="1"/>
          <p:nvPr>
            <p:ph idx="11" type="ftr"/>
          </p:nvPr>
        </p:nvSpPr>
        <p:spPr>
          <a:xfrm>
            <a:off x="3124200" y="6248400"/>
            <a:ext cx="2892425" cy="454025"/>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2400"/>
              <a:buNone/>
              <a:defRPr/>
            </a:lvl1pPr>
            <a:lvl2pPr lvl="1" algn="ctr">
              <a:lnSpc>
                <a:spcPct val="100000"/>
              </a:lnSpc>
              <a:spcBef>
                <a:spcPts val="1350"/>
              </a:spcBef>
              <a:spcAft>
                <a:spcPts val="0"/>
              </a:spcAft>
              <a:buSzPts val="1400"/>
              <a:buNone/>
              <a:defRPr/>
            </a:lvl2pPr>
            <a:lvl3pPr lvl="2" algn="ctr">
              <a:lnSpc>
                <a:spcPct val="100000"/>
              </a:lnSpc>
              <a:spcBef>
                <a:spcPts val="1350"/>
              </a:spcBef>
              <a:spcAft>
                <a:spcPts val="0"/>
              </a:spcAft>
              <a:buSzPts val="1400"/>
              <a:buNone/>
              <a:defRPr/>
            </a:lvl3pPr>
            <a:lvl4pPr lvl="3" algn="ctr">
              <a:lnSpc>
                <a:spcPct val="100000"/>
              </a:lnSpc>
              <a:spcBef>
                <a:spcPts val="1350"/>
              </a:spcBef>
              <a:spcAft>
                <a:spcPts val="0"/>
              </a:spcAft>
              <a:buSzPts val="1400"/>
              <a:buNone/>
              <a:defRPr/>
            </a:lvl4pPr>
            <a:lvl5pPr lvl="4" algn="ctr">
              <a:lnSpc>
                <a:spcPct val="100000"/>
              </a:lnSpc>
              <a:spcBef>
                <a:spcPts val="135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0"/>
          <p:cNvSpPr txBox="1"/>
          <p:nvPr>
            <p:ph idx="12" type="sldNum"/>
          </p:nvPr>
        </p:nvSpPr>
        <p:spPr>
          <a:xfrm>
            <a:off x="6553200" y="6248400"/>
            <a:ext cx="1901825" cy="45402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81"/>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81"/>
          <p:cNvSpPr txBox="1"/>
          <p:nvPr>
            <p:ph idx="10" type="dt"/>
          </p:nvPr>
        </p:nvSpPr>
        <p:spPr>
          <a:xfrm>
            <a:off x="685800" y="6248400"/>
            <a:ext cx="1901825" cy="454025"/>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2400"/>
              <a:buNone/>
              <a:defRPr/>
            </a:lvl1pPr>
            <a:lvl2pPr lvl="1" algn="ctr">
              <a:lnSpc>
                <a:spcPct val="100000"/>
              </a:lnSpc>
              <a:spcBef>
                <a:spcPts val="1350"/>
              </a:spcBef>
              <a:spcAft>
                <a:spcPts val="0"/>
              </a:spcAft>
              <a:buSzPts val="1400"/>
              <a:buNone/>
              <a:defRPr/>
            </a:lvl2pPr>
            <a:lvl3pPr lvl="2" algn="ctr">
              <a:lnSpc>
                <a:spcPct val="100000"/>
              </a:lnSpc>
              <a:spcBef>
                <a:spcPts val="1350"/>
              </a:spcBef>
              <a:spcAft>
                <a:spcPts val="0"/>
              </a:spcAft>
              <a:buSzPts val="1400"/>
              <a:buNone/>
              <a:defRPr/>
            </a:lvl3pPr>
            <a:lvl4pPr lvl="3" algn="ctr">
              <a:lnSpc>
                <a:spcPct val="100000"/>
              </a:lnSpc>
              <a:spcBef>
                <a:spcPts val="1350"/>
              </a:spcBef>
              <a:spcAft>
                <a:spcPts val="0"/>
              </a:spcAft>
              <a:buSzPts val="1400"/>
              <a:buNone/>
              <a:defRPr/>
            </a:lvl4pPr>
            <a:lvl5pPr lvl="4" algn="ctr">
              <a:lnSpc>
                <a:spcPct val="100000"/>
              </a:lnSpc>
              <a:spcBef>
                <a:spcPts val="135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1"/>
          <p:cNvSpPr txBox="1"/>
          <p:nvPr>
            <p:ph idx="11" type="ftr"/>
          </p:nvPr>
        </p:nvSpPr>
        <p:spPr>
          <a:xfrm>
            <a:off x="3124200" y="6248400"/>
            <a:ext cx="2892425" cy="454025"/>
          </a:xfrm>
          <a:prstGeom prst="rect">
            <a:avLst/>
          </a:prstGeom>
          <a:noFill/>
          <a:ln>
            <a:noFill/>
          </a:ln>
        </p:spPr>
        <p:txBody>
          <a:bodyPr anchorCtr="0" anchor="t" bIns="46800" lIns="90000" spcFirstLastPara="1" rIns="90000" wrap="square" tIns="46800">
            <a:noAutofit/>
          </a:bodyPr>
          <a:lstStyle>
            <a:lvl1pPr lvl="0" algn="l">
              <a:lnSpc>
                <a:spcPct val="100000"/>
              </a:lnSpc>
              <a:spcBef>
                <a:spcPts val="0"/>
              </a:spcBef>
              <a:spcAft>
                <a:spcPts val="0"/>
              </a:spcAft>
              <a:buSzPts val="2400"/>
              <a:buNone/>
              <a:defRPr/>
            </a:lvl1pPr>
            <a:lvl2pPr lvl="1" algn="ctr">
              <a:lnSpc>
                <a:spcPct val="100000"/>
              </a:lnSpc>
              <a:spcBef>
                <a:spcPts val="1350"/>
              </a:spcBef>
              <a:spcAft>
                <a:spcPts val="0"/>
              </a:spcAft>
              <a:buSzPts val="1400"/>
              <a:buNone/>
              <a:defRPr/>
            </a:lvl2pPr>
            <a:lvl3pPr lvl="2" algn="ctr">
              <a:lnSpc>
                <a:spcPct val="100000"/>
              </a:lnSpc>
              <a:spcBef>
                <a:spcPts val="1350"/>
              </a:spcBef>
              <a:spcAft>
                <a:spcPts val="0"/>
              </a:spcAft>
              <a:buSzPts val="1400"/>
              <a:buNone/>
              <a:defRPr/>
            </a:lvl3pPr>
            <a:lvl4pPr lvl="3" algn="ctr">
              <a:lnSpc>
                <a:spcPct val="100000"/>
              </a:lnSpc>
              <a:spcBef>
                <a:spcPts val="1350"/>
              </a:spcBef>
              <a:spcAft>
                <a:spcPts val="0"/>
              </a:spcAft>
              <a:buSzPts val="1400"/>
              <a:buNone/>
              <a:defRPr/>
            </a:lvl4pPr>
            <a:lvl5pPr lvl="4" algn="ctr">
              <a:lnSpc>
                <a:spcPct val="100000"/>
              </a:lnSpc>
              <a:spcBef>
                <a:spcPts val="135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1"/>
          <p:cNvSpPr txBox="1"/>
          <p:nvPr>
            <p:ph idx="12" type="sldNum"/>
          </p:nvPr>
        </p:nvSpPr>
        <p:spPr>
          <a:xfrm>
            <a:off x="6553200" y="6248400"/>
            <a:ext cx="1901825" cy="45402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 name="Shape 6"/>
        <p:cNvGrpSpPr/>
        <p:nvPr/>
      </p:nvGrpSpPr>
      <p:grpSpPr>
        <a:xfrm>
          <a:off x="0" y="0"/>
          <a:ext cx="0" cy="0"/>
          <a:chOff x="0" y="0"/>
          <a:chExt cx="0" cy="0"/>
        </a:xfrm>
      </p:grpSpPr>
      <p:sp>
        <p:nvSpPr>
          <p:cNvPr id="7" name="Google Shape;7;p39"/>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lvl1pPr lvl="0"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9pPr>
          </a:lstStyle>
          <a:p/>
        </p:txBody>
      </p:sp>
      <p:sp>
        <p:nvSpPr>
          <p:cNvPr id="8" name="Google Shape;8;p39"/>
          <p:cNvSpPr txBox="1"/>
          <p:nvPr>
            <p:ph idx="1" type="body"/>
          </p:nvPr>
        </p:nvSpPr>
        <p:spPr>
          <a:xfrm>
            <a:off x="685800" y="1981200"/>
            <a:ext cx="7769225" cy="4111625"/>
          </a:xfrm>
          <a:prstGeom prst="rect">
            <a:avLst/>
          </a:prstGeom>
          <a:noFill/>
          <a:ln>
            <a:noFill/>
          </a:ln>
        </p:spPr>
        <p:txBody>
          <a:bodyPr anchorCtr="0" anchor="t" bIns="46800" lIns="90000" spcFirstLastPara="1" rIns="90000" wrap="square" tIns="46800">
            <a:noAutofit/>
          </a:bodyPr>
          <a:lstStyle>
            <a:lvl1pPr indent="-228600" lvl="0" marL="457200" marR="0" rtl="0" algn="ctr">
              <a:lnSpc>
                <a:spcPct val="100000"/>
              </a:lnSpc>
              <a:spcBef>
                <a:spcPts val="135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1pPr>
            <a:lvl2pPr indent="-228600" lvl="1" marL="914400" marR="0" rtl="0" algn="l">
              <a:lnSpc>
                <a:spcPct val="100000"/>
              </a:lnSpc>
              <a:spcBef>
                <a:spcPts val="70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600"/>
              </a:spcBef>
              <a:spcAft>
                <a:spcPts val="0"/>
              </a:spcAft>
              <a:buClr>
                <a:srgbClr val="000000"/>
              </a:buClr>
              <a:buSzPts val="1400"/>
              <a:buFont typeface="Arial"/>
              <a:buNone/>
              <a:defRPr b="0" i="0" sz="2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 name="Google Shape;9;p39"/>
          <p:cNvSpPr txBox="1"/>
          <p:nvPr>
            <p:ph idx="10" type="dt"/>
          </p:nvPr>
        </p:nvSpPr>
        <p:spPr>
          <a:xfrm>
            <a:off x="685800" y="6248400"/>
            <a:ext cx="1901825" cy="454025"/>
          </a:xfrm>
          <a:prstGeom prst="rect">
            <a:avLst/>
          </a:prstGeom>
          <a:noFill/>
          <a:ln>
            <a:noFill/>
          </a:ln>
        </p:spPr>
        <p:txBody>
          <a:bodyPr anchorCtr="0" anchor="t" bIns="46800" lIns="90000" spcFirstLastPara="1" rIns="90000" wrap="square" tIns="46800">
            <a:noAutofit/>
          </a:bodyPr>
          <a:lstStyle>
            <a:lvl1pPr lv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2pPr>
            <a:lvl3pPr lvl="2"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3pPr>
            <a:lvl4pPr lvl="3"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4pPr>
            <a:lvl5pPr lvl="4"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9pPr>
          </a:lstStyle>
          <a:p/>
        </p:txBody>
      </p:sp>
      <p:sp>
        <p:nvSpPr>
          <p:cNvPr id="10" name="Google Shape;10;p39"/>
          <p:cNvSpPr txBox="1"/>
          <p:nvPr>
            <p:ph idx="11" type="ftr"/>
          </p:nvPr>
        </p:nvSpPr>
        <p:spPr>
          <a:xfrm>
            <a:off x="3124200" y="6248400"/>
            <a:ext cx="2892425" cy="454025"/>
          </a:xfrm>
          <a:prstGeom prst="rect">
            <a:avLst/>
          </a:prstGeom>
          <a:noFill/>
          <a:ln>
            <a:noFill/>
          </a:ln>
        </p:spPr>
        <p:txBody>
          <a:bodyPr anchorCtr="0" anchor="t" bIns="46800" lIns="90000" spcFirstLastPara="1" rIns="90000" wrap="square" tIns="46800">
            <a:noAutofit/>
          </a:bodyPr>
          <a:lstStyle>
            <a:lvl1pPr lv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2pPr>
            <a:lvl3pPr lvl="2"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3pPr>
            <a:lvl4pPr lvl="3"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4pPr>
            <a:lvl5pPr lvl="4"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9pPr>
          </a:lstStyle>
          <a:p/>
        </p:txBody>
      </p:sp>
      <p:sp>
        <p:nvSpPr>
          <p:cNvPr id="11" name="Google Shape;11;p39"/>
          <p:cNvSpPr txBox="1"/>
          <p:nvPr>
            <p:ph idx="12" type="sldNum"/>
          </p:nvPr>
        </p:nvSpPr>
        <p:spPr>
          <a:xfrm>
            <a:off x="6553200" y="6248400"/>
            <a:ext cx="1901825" cy="454025"/>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 name="Shape 17"/>
        <p:cNvGrpSpPr/>
        <p:nvPr/>
      </p:nvGrpSpPr>
      <p:grpSpPr>
        <a:xfrm>
          <a:off x="0" y="0"/>
          <a:ext cx="0" cy="0"/>
          <a:chOff x="0" y="0"/>
          <a:chExt cx="0" cy="0"/>
        </a:xfrm>
      </p:grpSpPr>
      <p:sp>
        <p:nvSpPr>
          <p:cNvPr id="18" name="Google Shape;18;p80"/>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lvl1pPr lvl="0"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9pPr>
          </a:lstStyle>
          <a:p/>
        </p:txBody>
      </p:sp>
      <p:sp>
        <p:nvSpPr>
          <p:cNvPr id="19" name="Google Shape;19;p80"/>
          <p:cNvSpPr txBox="1"/>
          <p:nvPr>
            <p:ph idx="1" type="body"/>
          </p:nvPr>
        </p:nvSpPr>
        <p:spPr>
          <a:xfrm>
            <a:off x="685800" y="1981200"/>
            <a:ext cx="7769225" cy="4111625"/>
          </a:xfrm>
          <a:prstGeom prst="rect">
            <a:avLst/>
          </a:prstGeom>
          <a:noFill/>
          <a:ln>
            <a:noFill/>
          </a:ln>
        </p:spPr>
        <p:txBody>
          <a:bodyPr anchorCtr="0" anchor="t" bIns="46800" lIns="90000" spcFirstLastPara="1" rIns="90000" wrap="square" tIns="46800">
            <a:noAutofit/>
          </a:bodyPr>
          <a:lstStyle>
            <a:lvl1pPr indent="-228600" lvl="0" marL="457200" marR="0" rtl="0" algn="ctr">
              <a:lnSpc>
                <a:spcPct val="100000"/>
              </a:lnSpc>
              <a:spcBef>
                <a:spcPts val="1350"/>
              </a:spcBef>
              <a:spcAft>
                <a:spcPts val="0"/>
              </a:spcAft>
              <a:buClr>
                <a:srgbClr val="000000"/>
              </a:buClr>
              <a:buSzPts val="1400"/>
              <a:buFont typeface="Arial"/>
              <a:buNone/>
              <a:defRPr b="1" i="0" sz="5400" u="none" cap="none" strike="noStrike">
                <a:solidFill>
                  <a:srgbClr val="FFFFFF"/>
                </a:solidFill>
                <a:latin typeface="Times New Roman"/>
                <a:ea typeface="Times New Roman"/>
                <a:cs typeface="Times New Roman"/>
                <a:sym typeface="Times New Roman"/>
              </a:defRPr>
            </a:lvl1pPr>
            <a:lvl2pPr indent="-228600" lvl="1" marL="914400" marR="0" rtl="0" algn="l">
              <a:lnSpc>
                <a:spcPct val="100000"/>
              </a:lnSpc>
              <a:spcBef>
                <a:spcPts val="700"/>
              </a:spcBef>
              <a:spcAft>
                <a:spcPts val="0"/>
              </a:spcAft>
              <a:buClr>
                <a:srgbClr val="000000"/>
              </a:buClr>
              <a:buSzPts val="1400"/>
              <a:buFont typeface="Arial"/>
              <a:buNone/>
              <a:defRPr b="0" i="0" sz="2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600"/>
              </a:spcBef>
              <a:spcAft>
                <a:spcPts val="0"/>
              </a:spcAft>
              <a:buClr>
                <a:srgbClr val="000000"/>
              </a:buClr>
              <a:buSzPts val="1400"/>
              <a:buFont typeface="Arial"/>
              <a:buNone/>
              <a:defRPr b="0" i="0" sz="2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0" name="Google Shape;20;p80"/>
          <p:cNvSpPr txBox="1"/>
          <p:nvPr>
            <p:ph idx="10" type="dt"/>
          </p:nvPr>
        </p:nvSpPr>
        <p:spPr>
          <a:xfrm>
            <a:off x="685800" y="6248400"/>
            <a:ext cx="1901825" cy="454025"/>
          </a:xfrm>
          <a:prstGeom prst="rect">
            <a:avLst/>
          </a:prstGeom>
          <a:noFill/>
          <a:ln>
            <a:noFill/>
          </a:ln>
        </p:spPr>
        <p:txBody>
          <a:bodyPr anchorCtr="0" anchor="t" bIns="46800" lIns="90000" spcFirstLastPara="1" rIns="90000" wrap="square" tIns="46800">
            <a:noAutofit/>
          </a:bodyPr>
          <a:lstStyle>
            <a:lvl1pPr lv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2pPr>
            <a:lvl3pPr lvl="2"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3pPr>
            <a:lvl4pPr lvl="3"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4pPr>
            <a:lvl5pPr lvl="4"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9pPr>
          </a:lstStyle>
          <a:p/>
        </p:txBody>
      </p:sp>
      <p:sp>
        <p:nvSpPr>
          <p:cNvPr id="21" name="Google Shape;21;p80"/>
          <p:cNvSpPr txBox="1"/>
          <p:nvPr>
            <p:ph idx="11" type="ftr"/>
          </p:nvPr>
        </p:nvSpPr>
        <p:spPr>
          <a:xfrm>
            <a:off x="3124200" y="6248400"/>
            <a:ext cx="2892425" cy="454025"/>
          </a:xfrm>
          <a:prstGeom prst="rect">
            <a:avLst/>
          </a:prstGeom>
          <a:noFill/>
          <a:ln>
            <a:noFill/>
          </a:ln>
        </p:spPr>
        <p:txBody>
          <a:bodyPr anchorCtr="0" anchor="t" bIns="46800" lIns="90000" spcFirstLastPara="1" rIns="90000" wrap="square" tIns="46800">
            <a:noAutofit/>
          </a:bodyPr>
          <a:lstStyle>
            <a:lvl1pPr lv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2pPr>
            <a:lvl3pPr lvl="2"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3pPr>
            <a:lvl4pPr lvl="3"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4pPr>
            <a:lvl5pPr lvl="4" marR="0" rtl="0" algn="ctr">
              <a:lnSpc>
                <a:spcPct val="100000"/>
              </a:lnSpc>
              <a:spcBef>
                <a:spcPts val="135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400" u="none" cap="none" strike="noStrike">
                <a:solidFill>
                  <a:srgbClr val="FFFFFF"/>
                </a:solidFill>
                <a:latin typeface="Arial"/>
                <a:ea typeface="Arial"/>
                <a:cs typeface="Arial"/>
                <a:sym typeface="Arial"/>
              </a:defRPr>
            </a:lvl9pPr>
          </a:lstStyle>
          <a:p/>
        </p:txBody>
      </p:sp>
      <p:sp>
        <p:nvSpPr>
          <p:cNvPr id="22" name="Google Shape;22;p80"/>
          <p:cNvSpPr txBox="1"/>
          <p:nvPr>
            <p:ph idx="12" type="sldNum"/>
          </p:nvPr>
        </p:nvSpPr>
        <p:spPr>
          <a:xfrm>
            <a:off x="6553200" y="6248400"/>
            <a:ext cx="1901825" cy="454025"/>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Times New Roman"/>
              <a:buNone/>
              <a:defRPr b="0" i="0" sz="2400" u="none" cap="none" strike="noStrike">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mailto:SLBM@gmai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51"/>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Please respect the Word of God as it is being taught by </a:t>
            </a:r>
            <a:br>
              <a:rPr lang="en-US" sz="4800"/>
            </a:br>
            <a:r>
              <a:rPr lang="en-US" sz="4800"/>
              <a:t>shutting off all cell phones and electronics, giving your undivided attention while service is in session.</a:t>
            </a:r>
            <a:br>
              <a:rPr lang="en-US" sz="4800"/>
            </a:br>
            <a:br>
              <a:rPr lang="en-US" sz="4800"/>
            </a:br>
            <a:r>
              <a:rPr lang="en-US" sz="4800"/>
              <a:t>Thank you! SLBM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9"/>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Believers are called to remain savory and salty by preserving and sowing the knowledge of truth wisely, protecting what is sacred, as established by God.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60"/>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000"/>
              <a:t>‘Have insulted’ – </a:t>
            </a:r>
            <a:r>
              <a:rPr i="1" lang="en-US" sz="4000"/>
              <a:t>enubrizó</a:t>
            </a:r>
            <a:r>
              <a:rPr lang="en-US" sz="4000"/>
              <a:t> </a:t>
            </a:r>
            <a:br>
              <a:rPr lang="en-US" sz="4000"/>
            </a:br>
            <a:r>
              <a:rPr lang="en-US" sz="4000"/>
              <a:t> (G1796 en-oo-brid'-zo)</a:t>
            </a:r>
            <a:br>
              <a:rPr lang="en-US" sz="4000"/>
            </a:br>
            <a:br>
              <a:rPr lang="en-US" sz="4000"/>
            </a:br>
            <a:r>
              <a:rPr lang="en-US" sz="4000"/>
              <a:t> = to treat shamefully, to outrage </a:t>
            </a:r>
            <a:br>
              <a:rPr lang="en-US" sz="4000"/>
            </a:br>
            <a:br>
              <a:rPr lang="en-US" sz="4000"/>
            </a:br>
            <a:r>
              <a:rPr lang="en-US" sz="4000"/>
              <a:t>= insult by showing arrogance</a:t>
            </a:r>
            <a:br>
              <a:rPr lang="en-US" sz="4000"/>
            </a:br>
            <a:r>
              <a:rPr lang="en-US" sz="4000"/>
              <a:t>a deliberate, high-handed affront that goes beyond ordinary opposition and rises to insolent contempt. </a:t>
            </a:r>
            <a:br>
              <a:rPr lang="en-US" sz="4000"/>
            </a:b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1"/>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000"/>
              <a:t>Pro 12:23 A prudent man conceals knowledge,</a:t>
            </a:r>
            <a:br>
              <a:rPr lang="en-US" sz="4000"/>
            </a:br>
            <a:r>
              <a:rPr lang="en-US" sz="4000"/>
              <a:t>But the heart of fools proclaims folly.</a:t>
            </a:r>
            <a:br>
              <a:rPr lang="en-US" sz="4000"/>
            </a:br>
            <a:br>
              <a:rPr lang="en-US" sz="4000"/>
            </a:br>
            <a:r>
              <a:rPr lang="en-US" sz="4000"/>
              <a:t>Pro 15:21 Folly is joy to him who lacks sense,</a:t>
            </a:r>
            <a:br>
              <a:rPr lang="en-US" sz="4000"/>
            </a:br>
            <a:r>
              <a:rPr lang="en-US" sz="4000"/>
              <a:t>But a man of understanding </a:t>
            </a:r>
            <a:br>
              <a:rPr lang="en-US" sz="4000"/>
            </a:br>
            <a:r>
              <a:rPr lang="en-US" sz="4000"/>
              <a:t>walks straight. </a:t>
            </a:r>
            <a:br>
              <a:rPr lang="en-US" sz="4400"/>
            </a:br>
            <a:endParaRPr sz="4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2"/>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Actions of attacks made by willful sinners. </a:t>
            </a:r>
            <a:br>
              <a:rPr lang="en-US" sz="4400"/>
            </a:br>
            <a:br>
              <a:rPr lang="en-US" sz="4400"/>
            </a:br>
            <a:r>
              <a:rPr lang="en-US" sz="4400"/>
              <a:t>1. Blasphemy against the Holy Spirit, Mat 12:31-32.</a:t>
            </a:r>
            <a:br>
              <a:rPr lang="en-US" sz="4400"/>
            </a:br>
            <a:br>
              <a:rPr lang="en-US" sz="4400"/>
            </a:br>
            <a:r>
              <a:rPr lang="en-US" sz="4400"/>
              <a:t> 2. High-handed sin under the law, Num 15:30-31. </a:t>
            </a:r>
            <a:br>
              <a:rPr lang="en-US" sz="4400"/>
            </a:b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3"/>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3. Despising the covenant, </a:t>
            </a:r>
            <a:br>
              <a:rPr lang="en-US" sz="4400"/>
            </a:br>
            <a:r>
              <a:rPr lang="en-US" sz="4400"/>
              <a:t>Deu 29:19-21. </a:t>
            </a:r>
            <a:br>
              <a:rPr lang="en-US" sz="4400"/>
            </a:br>
            <a:br>
              <a:rPr lang="en-US" sz="4400"/>
            </a:br>
            <a:r>
              <a:rPr lang="en-US" sz="4400"/>
              <a:t> 4. Falling away and impossibility of renewal, Heb 6:4-6. </a:t>
            </a:r>
            <a:br>
              <a:rPr lang="en-US" sz="4400"/>
            </a:br>
            <a:br>
              <a:rPr lang="en-US" sz="4400"/>
            </a:br>
            <a:r>
              <a:rPr lang="en-US" sz="4400"/>
              <a:t>5.Profaning holy things, Eze 22:26. </a:t>
            </a:r>
            <a:br>
              <a:rPr lang="en-US" sz="4400"/>
            </a:br>
            <a:endParaRPr sz="4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4"/>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Mat 12:31 “Therefore I say to you, any sin and blasphemy shall be forgiven people, but blasphemy against the Spirit shall not be forgiven.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5"/>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Mat 12:32 Whoever speaks a word against the Son of Man, it shall be forgiven him; but whoever speaks against the Holy Spirit, it shall not be forgiven him, either in this age or in the age to come.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6"/>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000"/>
              <a:t>Pro 26:11  Like a dog that returns to its vomit</a:t>
            </a:r>
            <a:br>
              <a:rPr lang="en-US" sz="4000"/>
            </a:br>
            <a:r>
              <a:rPr lang="en-US" sz="4000"/>
              <a:t>Is a fool who repeats his folly.</a:t>
            </a:r>
            <a:br>
              <a:rPr lang="en-US" sz="4000"/>
            </a:br>
            <a:br>
              <a:rPr lang="en-US" sz="4000"/>
            </a:br>
            <a:r>
              <a:rPr lang="en-US" sz="4000"/>
              <a:t>They are the Hebrews, readers of this letter, that go back to the Law, Old covenant and sacrificial systems (Judaism),  because they do not have faith in what God has shown them.  </a:t>
            </a:r>
            <a:br>
              <a:rPr lang="en-US" sz="4000"/>
            </a:br>
            <a:r>
              <a:rPr lang="en-US" sz="4000"/>
              <a:t>Ritual without the reality!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7"/>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000"/>
              <a:t>Eze 22:26 Her priests have done violence to My law and have profaned My holy things; they have made </a:t>
            </a:r>
            <a:br>
              <a:rPr lang="en-US" sz="4000"/>
            </a:br>
            <a:r>
              <a:rPr lang="en-US" sz="4000"/>
              <a:t>no distinction between the holy and the profane, and they have not taught the difference between the unclean and the clean; and they hide </a:t>
            </a:r>
            <a:br>
              <a:rPr lang="en-US" sz="4000"/>
            </a:br>
            <a:r>
              <a:rPr lang="en-US" sz="4000"/>
              <a:t>their eyes from My sabbaths, and </a:t>
            </a:r>
            <a:br>
              <a:rPr lang="en-US" sz="4000"/>
            </a:br>
            <a:r>
              <a:rPr lang="en-US" sz="4000"/>
              <a:t>I am profaned among them.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8"/>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Heb 10:38 But My righteous one shall live by faith;</a:t>
            </a:r>
            <a:br>
              <a:rPr lang="en-US" sz="4400"/>
            </a:br>
            <a:r>
              <a:rPr lang="en-US" sz="4400"/>
              <a:t>And if he shrinks back, My soul has no pleasure in him. </a:t>
            </a:r>
            <a:br>
              <a:rPr lang="en-US" sz="4400"/>
            </a:b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 name="Shape 36"/>
        <p:cNvGrpSpPr/>
        <p:nvPr/>
      </p:nvGrpSpPr>
      <p:grpSpPr>
        <a:xfrm>
          <a:off x="0" y="0"/>
          <a:ext cx="0" cy="0"/>
          <a:chOff x="0" y="0"/>
          <a:chExt cx="0" cy="0"/>
        </a:xfrm>
      </p:grpSpPr>
      <p:sp>
        <p:nvSpPr>
          <p:cNvPr id="37" name="Google Shape;37;p52"/>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Rebound - 1John 1:9 states, </a:t>
            </a:r>
            <a:br>
              <a:rPr lang="en-US" sz="4800"/>
            </a:br>
            <a:br>
              <a:rPr lang="en-US" sz="4800"/>
            </a:br>
            <a:r>
              <a:rPr lang="en-US" sz="4800"/>
              <a:t>“ If we confess our sins, </a:t>
            </a:r>
            <a:br>
              <a:rPr lang="en-US" sz="4800"/>
            </a:br>
            <a:r>
              <a:rPr lang="en-US" sz="4800"/>
              <a:t>He is faithful and righteous to forgive us our sins and to cleanse us from all unrighteousness”. </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9"/>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Hab 2:4 “Behold, as for </a:t>
            </a:r>
            <a:br>
              <a:rPr lang="en-US" sz="4400"/>
            </a:br>
            <a:r>
              <a:rPr lang="en-US" sz="4400"/>
              <a:t>the proud one,</a:t>
            </a:r>
            <a:br>
              <a:rPr lang="en-US" sz="4400"/>
            </a:br>
            <a:r>
              <a:rPr lang="en-US" sz="4400"/>
              <a:t>His soul is not right within him;</a:t>
            </a:r>
            <a:br>
              <a:rPr lang="en-US" sz="4400"/>
            </a:br>
            <a:r>
              <a:rPr lang="en-US" sz="4400"/>
              <a:t>But the righteous </a:t>
            </a:r>
            <a:r>
              <a:rPr lang="en-US" sz="4400" u="sng"/>
              <a:t>will live </a:t>
            </a:r>
            <a:br>
              <a:rPr lang="en-US" sz="4400" u="sng"/>
            </a:br>
            <a:r>
              <a:rPr lang="en-US" sz="4400" u="sng"/>
              <a:t>by his faith. </a:t>
            </a:r>
            <a:br>
              <a:rPr lang="en-US" sz="4400"/>
            </a:br>
            <a:endParaRPr sz="4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0"/>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“Pride is a strange creature; </a:t>
            </a:r>
            <a:br>
              <a:rPr lang="en-US" sz="4800"/>
            </a:br>
            <a:r>
              <a:rPr lang="en-US" sz="4800"/>
              <a:t>it never objects to its lodgings. It will live comfortably enough in a palace, and it will live equally at its ease in a hovel. </a:t>
            </a:r>
            <a:br>
              <a:rPr lang="en-US" sz="4800"/>
            </a:br>
            <a:r>
              <a:rPr lang="en-US" sz="4800"/>
              <a:t>Is there any man in whose heart pride does not lurk?”</a:t>
            </a:r>
            <a:br>
              <a:rPr lang="en-US" sz="4800"/>
            </a:br>
            <a:r>
              <a:rPr lang="en-US" sz="4800"/>
              <a:t> – C. Spurgeon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1"/>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In Heb 10:38, </a:t>
            </a:r>
            <a:br>
              <a:rPr lang="en-US" sz="4800"/>
            </a:br>
            <a:r>
              <a:rPr lang="en-US" sz="4800"/>
              <a:t>‘Shrinking back’ in fear is the sign of an unbeliever, where ‘living by faith’ is that of positive believer.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2"/>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000"/>
              <a:t>‘shrinking back’ – </a:t>
            </a:r>
            <a:r>
              <a:rPr i="1" lang="en-US" sz="4000"/>
              <a:t>hupostelló </a:t>
            </a:r>
            <a:r>
              <a:rPr lang="en-US" sz="4000"/>
              <a:t>– </a:t>
            </a:r>
            <a:br>
              <a:rPr lang="en-US" sz="4000"/>
            </a:br>
            <a:r>
              <a:rPr lang="en-US" sz="4000"/>
              <a:t>(G5288 hoop-os-tel'-lo) </a:t>
            </a:r>
            <a:br>
              <a:rPr lang="en-US" sz="4000"/>
            </a:br>
            <a:r>
              <a:rPr lang="en-US" sz="4000"/>
              <a:t>‘under’/’draw in’</a:t>
            </a:r>
            <a:br>
              <a:rPr lang="en-US" sz="4000"/>
            </a:br>
            <a:br>
              <a:rPr lang="en-US" sz="4000"/>
            </a:br>
            <a:r>
              <a:rPr lang="en-US" sz="4000"/>
              <a:t>= To conceal or withhold, cower or shrink;</a:t>
            </a:r>
            <a:br>
              <a:rPr lang="en-US" sz="4000"/>
            </a:br>
            <a:r>
              <a:rPr lang="en-US" sz="4000"/>
              <a:t>= shun or withdraw from declaring.</a:t>
            </a:r>
            <a:br>
              <a:rPr lang="en-US" sz="4000"/>
            </a:br>
            <a:br>
              <a:rPr lang="en-US" sz="4000"/>
            </a:br>
            <a:r>
              <a:rPr lang="en-US" sz="4000"/>
              <a:t>= pulling back to retreat, to be timid. </a:t>
            </a:r>
            <a:br>
              <a:rPr lang="en-US" sz="4400"/>
            </a:br>
            <a:endParaRPr sz="4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3"/>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Heb 10:39 But we are not of those who shrink back to destruction, but of those who have faith to the preserving of the soul.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4"/>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‘destruction’- </a:t>
            </a:r>
            <a:r>
              <a:rPr i="1" lang="en-US" sz="4400"/>
              <a:t>apóleia </a:t>
            </a:r>
            <a:r>
              <a:rPr lang="en-US" sz="4400"/>
              <a:t>– </a:t>
            </a:r>
            <a:br>
              <a:rPr lang="en-US" sz="4400"/>
            </a:br>
            <a:r>
              <a:rPr lang="en-US" sz="4400"/>
              <a:t>(G648 ah-PO-lee-ah)</a:t>
            </a:r>
            <a:br>
              <a:rPr lang="en-US" sz="4400"/>
            </a:br>
            <a:r>
              <a:rPr lang="en-US" sz="4400"/>
              <a:t>From G622 </a:t>
            </a:r>
            <a:r>
              <a:rPr i="1" lang="en-US" sz="4400"/>
              <a:t>apóllymi</a:t>
            </a:r>
            <a:r>
              <a:rPr lang="en-US" sz="4400"/>
              <a:t> = “cut off ”</a:t>
            </a:r>
            <a:br>
              <a:rPr lang="en-US" sz="4400"/>
            </a:br>
            <a:br>
              <a:rPr lang="en-US" sz="4400"/>
            </a:br>
            <a:r>
              <a:rPr lang="en-US" sz="4400"/>
              <a:t>= damnation, </a:t>
            </a:r>
            <a:r>
              <a:rPr lang="en-US" sz="4400" u="sng"/>
              <a:t>perdition</a:t>
            </a:r>
            <a:r>
              <a:rPr lang="en-US" sz="4400"/>
              <a:t>, destruction</a:t>
            </a:r>
            <a:br>
              <a:rPr lang="en-US" sz="4400"/>
            </a:br>
            <a:br>
              <a:rPr lang="en-US" sz="4400"/>
            </a:br>
            <a:r>
              <a:rPr lang="en-US" sz="4400"/>
              <a:t>= waste, ruin or loss </a:t>
            </a:r>
            <a:br>
              <a:rPr lang="en-US" sz="4800"/>
            </a:b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5"/>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John 13:10 Jesus said to him, “He who has bathed needs only to wash his feet, but is completely clean; and you are clean, but not all of you.”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6"/>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John 13:11 For He knew the one who was betraying Him; for this reason He said, </a:t>
            </a:r>
            <a:br>
              <a:rPr lang="en-US" sz="4800"/>
            </a:br>
            <a:r>
              <a:rPr lang="en-US" sz="4800"/>
              <a:t>“Not all of you are clean.”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7"/>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John 17:11  I am no longer in the world; and yet they themselves are in the world, and I come to You. Holy Father, keep them in Your name, the name which You have given Me, that they may be one even as We are.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8"/>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John 17:12 While I was with them, I was keeping them in Your name which You have given Me; and I guarded them and not one of them perished but the son of perdition, so that the Scripture would be fulfilled.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Salt and Light Bible Ministries</a:t>
            </a:r>
            <a:br>
              <a:rPr lang="en-US" sz="4800"/>
            </a:br>
            <a:br>
              <a:rPr lang="en-US" sz="4800"/>
            </a:br>
            <a:r>
              <a:rPr lang="en-US" sz="4400"/>
              <a:t>‘A Daily Cross with Thee’ # 048 </a:t>
            </a:r>
            <a:br>
              <a:rPr lang="en-US" sz="4400"/>
            </a:br>
            <a:br>
              <a:rPr lang="en-US" sz="3600"/>
            </a:br>
            <a:r>
              <a:rPr lang="en-US" sz="3600"/>
              <a:t> Willful </a:t>
            </a:r>
            <a:r>
              <a:rPr lang="en-US" sz="3600"/>
              <a:t>apostasy</a:t>
            </a:r>
            <a:r>
              <a:rPr lang="en-US" sz="3600"/>
              <a:t> , Faith in the Work of Jesus Christ – Death or Life, </a:t>
            </a:r>
            <a:br>
              <a:rPr lang="en-US" sz="3600"/>
            </a:br>
            <a:r>
              <a:rPr lang="en-US" sz="3600"/>
              <a:t>We Have a Free-will Choice.</a:t>
            </a:r>
            <a:br>
              <a:rPr lang="en-US" sz="3600"/>
            </a:br>
            <a:br>
              <a:rPr lang="en-US" sz="3600"/>
            </a:br>
            <a:r>
              <a:rPr lang="en-US" sz="4000"/>
              <a:t>Pastor Jason Kauranen</a:t>
            </a:r>
            <a:br>
              <a:rPr lang="en-US" sz="4000"/>
            </a:br>
            <a:r>
              <a:rPr lang="en-US" sz="4000"/>
              <a:t>Sunday February 1, 2026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6" name="Shape 176"/>
        <p:cNvGrpSpPr/>
        <p:nvPr/>
      </p:nvGrpSpPr>
      <p:grpSpPr>
        <a:xfrm>
          <a:off x="0" y="0"/>
          <a:ext cx="0" cy="0"/>
          <a:chOff x="0" y="0"/>
          <a:chExt cx="0" cy="0"/>
        </a:xfrm>
      </p:grpSpPr>
      <p:sp>
        <p:nvSpPr>
          <p:cNvPr id="177" name="Google Shape;177;p79"/>
          <p:cNvSpPr/>
          <p:nvPr/>
        </p:nvSpPr>
        <p:spPr>
          <a:xfrm>
            <a:off x="0" y="0"/>
            <a:ext cx="9144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8" name="Google Shape;178;p79"/>
          <p:cNvPicPr preferRelativeResize="0"/>
          <p:nvPr/>
        </p:nvPicPr>
        <p:blipFill rotWithShape="1">
          <a:blip r:embed="rId3">
            <a:alphaModFix amt="50000"/>
          </a:blip>
          <a:srcRect b="-2" l="1520" r="9477" t="0"/>
          <a:stretch/>
        </p:blipFill>
        <p:spPr>
          <a:xfrm>
            <a:off x="-189551" y="1"/>
            <a:ext cx="9632489" cy="6857999"/>
          </a:xfrm>
          <a:prstGeom prst="rect">
            <a:avLst/>
          </a:prstGeom>
          <a:noFill/>
          <a:ln>
            <a:noFill/>
          </a:ln>
        </p:spPr>
      </p:pic>
      <p:sp>
        <p:nvSpPr>
          <p:cNvPr id="179" name="Google Shape;179;p79"/>
          <p:cNvSpPr txBox="1"/>
          <p:nvPr>
            <p:ph type="title"/>
          </p:nvPr>
        </p:nvSpPr>
        <p:spPr>
          <a:xfrm>
            <a:off x="446049" y="219809"/>
            <a:ext cx="7889059" cy="127488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1400"/>
              <a:buNone/>
            </a:pPr>
            <a:r>
              <a:rPr lang="en-US" sz="6000">
                <a:latin typeface="Balthazar"/>
                <a:ea typeface="Balthazar"/>
                <a:cs typeface="Balthazar"/>
                <a:sym typeface="Balthazar"/>
              </a:rPr>
              <a:t>The Lord’s Supper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8"/>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Salt &amp; Light Bible Ministries</a:t>
            </a:r>
            <a:br>
              <a:rPr lang="en-US" sz="4800"/>
            </a:br>
            <a:r>
              <a:rPr lang="en-US" sz="4400"/>
              <a:t>Help, Letters, Prayer &amp; Donations</a:t>
            </a:r>
            <a:br>
              <a:rPr lang="en-US" sz="4400"/>
            </a:br>
            <a:r>
              <a:rPr lang="en-US" sz="4000">
                <a:solidFill>
                  <a:srgbClr val="FFFF00"/>
                </a:solidFill>
              </a:rPr>
              <a:t>write</a:t>
            </a:r>
            <a:r>
              <a:rPr lang="en-US" sz="4000"/>
              <a:t> to us:  </a:t>
            </a:r>
            <a:r>
              <a:rPr lang="en-US" sz="4000" u="sng">
                <a:solidFill>
                  <a:schemeClr val="hlink"/>
                </a:solidFill>
                <a:hlinkClick r:id="rId3"/>
              </a:rPr>
              <a:t>SLBM@gmail.org</a:t>
            </a:r>
            <a:br>
              <a:rPr lang="en-US" sz="4000" u="sng">
                <a:solidFill>
                  <a:schemeClr val="hlink"/>
                </a:solidFill>
              </a:rPr>
            </a:br>
            <a:r>
              <a:rPr lang="en-US" sz="4000">
                <a:solidFill>
                  <a:srgbClr val="FFFF00"/>
                </a:solidFill>
              </a:rPr>
              <a:t>visit</a:t>
            </a:r>
            <a:r>
              <a:rPr lang="en-US" sz="4000">
                <a:solidFill>
                  <a:schemeClr val="lt1"/>
                </a:solidFill>
              </a:rPr>
              <a:t> our website:  </a:t>
            </a:r>
            <a:r>
              <a:rPr lang="en-US" sz="4000" u="sng">
                <a:solidFill>
                  <a:srgbClr val="FFC000"/>
                </a:solidFill>
              </a:rPr>
              <a:t>SLBM.org</a:t>
            </a:r>
            <a:r>
              <a:rPr lang="en-US" sz="4000">
                <a:solidFill>
                  <a:srgbClr val="FFC000"/>
                </a:solidFill>
              </a:rPr>
              <a:t>  -</a:t>
            </a:r>
            <a:r>
              <a:rPr lang="en-US" sz="3600">
                <a:solidFill>
                  <a:schemeClr val="hlink"/>
                </a:solidFill>
              </a:rPr>
              <a:t>*paypal</a:t>
            </a:r>
            <a:br>
              <a:rPr lang="en-US" sz="4000">
                <a:solidFill>
                  <a:schemeClr val="hlink"/>
                </a:solidFill>
              </a:rPr>
            </a:br>
            <a:r>
              <a:rPr lang="en-US" sz="3200">
                <a:solidFill>
                  <a:srgbClr val="FFFF00"/>
                </a:solidFill>
              </a:rPr>
              <a:t>watch</a:t>
            </a:r>
            <a:r>
              <a:rPr lang="en-US" sz="3200"/>
              <a:t> us youtube  @</a:t>
            </a:r>
            <a:r>
              <a:rPr lang="en-US" sz="2800"/>
              <a:t>SaltandLightBibleMinistries</a:t>
            </a:r>
            <a:br>
              <a:rPr lang="en-US" sz="2800"/>
            </a:br>
            <a:br>
              <a:rPr lang="en-US" sz="4400"/>
            </a:br>
            <a:r>
              <a:rPr lang="en-US" sz="4000"/>
              <a:t>or</a:t>
            </a:r>
            <a:r>
              <a:rPr lang="en-US" sz="4400"/>
              <a:t> </a:t>
            </a:r>
            <a:r>
              <a:rPr lang="en-US" sz="3600">
                <a:solidFill>
                  <a:srgbClr val="FFFF00"/>
                </a:solidFill>
              </a:rPr>
              <a:t>mail</a:t>
            </a:r>
            <a:r>
              <a:rPr lang="en-US" sz="3600"/>
              <a:t>: Salt and Light Bible Ministries</a:t>
            </a:r>
            <a:br>
              <a:rPr lang="en-US" sz="3600"/>
            </a:br>
            <a:r>
              <a:rPr lang="en-US" sz="3200"/>
              <a:t>c/o Pastor Jason Kauranen</a:t>
            </a:r>
            <a:br>
              <a:rPr lang="en-US" sz="3600"/>
            </a:br>
            <a:r>
              <a:rPr lang="en-US" sz="3600"/>
              <a:t>2 Dianne Drive</a:t>
            </a:r>
            <a:br>
              <a:rPr lang="en-US" sz="3600"/>
            </a:br>
            <a:r>
              <a:rPr lang="en-US" sz="3600"/>
              <a:t>East Wareham, Mass 02538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53"/>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 Heb 10:1 For the Law, since it has only a shadow of the good things to come and not the very form of things, can never,</a:t>
            </a:r>
            <a:br>
              <a:rPr lang="en-US" sz="4800"/>
            </a:br>
            <a:r>
              <a:rPr lang="en-US" sz="4800"/>
              <a:t> by the same sacrifices which they offer continually year by year, make perfect those </a:t>
            </a:r>
            <a:br>
              <a:rPr lang="en-US" sz="4800"/>
            </a:br>
            <a:r>
              <a:rPr lang="en-US" sz="4800"/>
              <a:t>who draw near.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54"/>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Heb 10:26 For if we go on </a:t>
            </a:r>
            <a:r>
              <a:rPr lang="en-US" sz="4800" u="sng"/>
              <a:t>sinning willfully </a:t>
            </a:r>
            <a:r>
              <a:rPr lang="en-US" sz="4800"/>
              <a:t>after receiving the knowledge of the truth, there no longer remains a sacrifice for sins,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55"/>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000"/>
              <a:t>Heb 10:29 How much severer punishment do you think he </a:t>
            </a:r>
            <a:br>
              <a:rPr lang="en-US" sz="4000"/>
            </a:br>
            <a:r>
              <a:rPr lang="en-US" sz="4000"/>
              <a:t>will deserve who has </a:t>
            </a:r>
            <a:br>
              <a:rPr lang="en-US" sz="4000"/>
            </a:br>
            <a:r>
              <a:rPr lang="en-US" sz="4000" u="sng"/>
              <a:t>trampled underfoot the Son of God</a:t>
            </a:r>
            <a:r>
              <a:rPr lang="en-US" sz="4000"/>
              <a:t>, and has </a:t>
            </a:r>
            <a:r>
              <a:rPr lang="en-US" sz="4000" u="sng"/>
              <a:t>regarded as unclean the blood </a:t>
            </a:r>
            <a:r>
              <a:rPr lang="en-US" sz="4000"/>
              <a:t>of the covenant by which he was sanctified, and has </a:t>
            </a:r>
            <a:r>
              <a:rPr lang="en-US" sz="4000" u="sng"/>
              <a:t>insulted the Spirit </a:t>
            </a:r>
            <a:r>
              <a:rPr lang="en-US" sz="4000"/>
              <a:t>of grace?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56"/>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1Co 11:27 Therefore whoever eats the bread or drinks </a:t>
            </a:r>
            <a:br>
              <a:rPr lang="en-US" sz="4800"/>
            </a:br>
            <a:r>
              <a:rPr lang="en-US" sz="4800"/>
              <a:t>the cup of the Lord </a:t>
            </a:r>
            <a:br>
              <a:rPr lang="en-US" sz="4800"/>
            </a:br>
            <a:r>
              <a:rPr lang="en-US" sz="4800"/>
              <a:t>in an unworthy manner, </a:t>
            </a:r>
            <a:br>
              <a:rPr lang="en-US" sz="4800"/>
            </a:br>
            <a:r>
              <a:rPr lang="en-US" sz="4800"/>
              <a:t>shall be guilty of the body and the blood of the Lord.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7"/>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800"/>
              <a:t>‘Willful sinning’ (apostasy)</a:t>
            </a:r>
            <a:br>
              <a:rPr lang="en-US" sz="4800"/>
            </a:br>
            <a:r>
              <a:rPr lang="en-US" sz="4800"/>
              <a:t> </a:t>
            </a:r>
            <a:br>
              <a:rPr lang="en-US" sz="4800"/>
            </a:br>
            <a:r>
              <a:rPr lang="en-US" sz="4800"/>
              <a:t>- A blatant disregard for GOD and </a:t>
            </a:r>
            <a:br>
              <a:rPr lang="en-US" sz="4800"/>
            </a:br>
            <a:r>
              <a:rPr lang="en-US" sz="4800"/>
              <a:t>a rejection of Jesus Christ as the true Messiah!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8"/>
          <p:cNvSpPr txBox="1"/>
          <p:nvPr>
            <p:ph type="title"/>
          </p:nvPr>
        </p:nvSpPr>
        <p:spPr>
          <a:xfrm>
            <a:off x="304800" y="365125"/>
            <a:ext cx="8531225" cy="1139825"/>
          </a:xfrm>
          <a:prstGeom prst="rect">
            <a:avLst/>
          </a:prstGeom>
          <a:noFill/>
          <a:ln>
            <a:noFill/>
          </a:ln>
        </p:spPr>
        <p:txBody>
          <a:bodyPr anchorCtr="0" anchor="t" bIns="46800" lIns="90000" spcFirstLastPara="1" rIns="90000" wrap="square" tIns="46800">
            <a:noAutofit/>
          </a:bodyPr>
          <a:lstStyle/>
          <a:p>
            <a:pPr indent="0" lvl="0" marL="0" rtl="0" algn="ctr">
              <a:lnSpc>
                <a:spcPct val="100000"/>
              </a:lnSpc>
              <a:spcBef>
                <a:spcPts val="0"/>
              </a:spcBef>
              <a:spcAft>
                <a:spcPts val="0"/>
              </a:spcAft>
              <a:buSzPts val="1400"/>
              <a:buNone/>
            </a:pPr>
            <a:r>
              <a:rPr lang="en-US" sz="4400"/>
              <a:t>‘trample under foot’ – </a:t>
            </a:r>
            <a:r>
              <a:rPr i="1" lang="en-US" sz="4400"/>
              <a:t>katapateó</a:t>
            </a:r>
            <a:r>
              <a:rPr lang="en-US" sz="4400"/>
              <a:t> – (G2662 kat-ap-at-eh’-o)</a:t>
            </a:r>
            <a:br>
              <a:rPr lang="en-US" sz="4400"/>
            </a:br>
            <a:r>
              <a:rPr lang="en-US" sz="4400"/>
              <a:t> </a:t>
            </a:r>
            <a:br>
              <a:rPr lang="en-US" sz="4400"/>
            </a:br>
            <a:r>
              <a:rPr lang="en-US" sz="4400"/>
              <a:t>= to trample down, underfoot</a:t>
            </a:r>
            <a:br>
              <a:rPr lang="en-US" sz="4400"/>
            </a:br>
            <a:r>
              <a:rPr lang="en-US" sz="4400"/>
              <a:t>= (fig.) to reject with disdain</a:t>
            </a:r>
            <a:br>
              <a:rPr lang="en-US" sz="4400"/>
            </a:br>
            <a:r>
              <a:rPr lang="en-US" sz="4400"/>
              <a:t>= to spurn, treat with rudeness and insulting neglect. </a:t>
            </a:r>
            <a:br>
              <a:rPr lang="en-US" sz="4400"/>
            </a:br>
            <a:r>
              <a:rPr lang="en-US" sz="4400"/>
              <a:t>= to count as worthless, flagrant contempt. </a:t>
            </a:r>
            <a:br>
              <a:rPr lang="en-US" sz="4400"/>
            </a:br>
            <a:endParaRPr sz="4400"/>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2016-07-31T13:32:40Z</dcterms:created>
  <dc:creator>RMBM</dc:creator>
</cp:coreProperties>
</file>