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43"/>
  </p:notesMasterIdLst>
  <p:sldIdLst>
    <p:sldId id="295" r:id="rId2"/>
    <p:sldId id="256" r:id="rId3"/>
    <p:sldId id="294" r:id="rId4"/>
    <p:sldId id="333" r:id="rId5"/>
    <p:sldId id="338" r:id="rId6"/>
    <p:sldId id="340" r:id="rId7"/>
    <p:sldId id="345" r:id="rId8"/>
    <p:sldId id="368" r:id="rId9"/>
    <p:sldId id="356" r:id="rId10"/>
    <p:sldId id="357" r:id="rId11"/>
    <p:sldId id="358" r:id="rId12"/>
    <p:sldId id="359" r:id="rId13"/>
    <p:sldId id="360" r:id="rId14"/>
    <p:sldId id="361" r:id="rId15"/>
    <p:sldId id="362" r:id="rId16"/>
    <p:sldId id="366" r:id="rId17"/>
    <p:sldId id="363" r:id="rId18"/>
    <p:sldId id="364" r:id="rId19"/>
    <p:sldId id="365" r:id="rId20"/>
    <p:sldId id="367" r:id="rId21"/>
    <p:sldId id="369" r:id="rId22"/>
    <p:sldId id="370" r:id="rId23"/>
    <p:sldId id="371" r:id="rId24"/>
    <p:sldId id="372" r:id="rId25"/>
    <p:sldId id="373" r:id="rId26"/>
    <p:sldId id="374" r:id="rId27"/>
    <p:sldId id="375" r:id="rId28"/>
    <p:sldId id="376" r:id="rId29"/>
    <p:sldId id="377" r:id="rId30"/>
    <p:sldId id="389" r:id="rId31"/>
    <p:sldId id="380" r:id="rId32"/>
    <p:sldId id="381" r:id="rId33"/>
    <p:sldId id="382" r:id="rId34"/>
    <p:sldId id="385" r:id="rId35"/>
    <p:sldId id="386" r:id="rId36"/>
    <p:sldId id="383" r:id="rId37"/>
    <p:sldId id="384" r:id="rId38"/>
    <p:sldId id="387" r:id="rId39"/>
    <p:sldId id="388" r:id="rId40"/>
    <p:sldId id="378" r:id="rId41"/>
    <p:sldId id="293" r:id="rId42"/>
  </p:sldIdLst>
  <p:sldSz cx="9144000" cy="6858000" type="screen4x3"/>
  <p:notesSz cx="7315200" cy="96012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5">
          <p15:clr>
            <a:srgbClr val="A4A3A4"/>
          </p15:clr>
        </p15:guide>
        <p15:guide id="2" pos="2305">
          <p15:clr>
            <a:srgbClr val="A4A3A4"/>
          </p15:clr>
        </p15:guide>
      </p15:notes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3" roundtripDataSignature="AMtx7midRNOpavngfvggnEYsHQtn76PyYA=="/>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BBF1472-477C-C9F2-F2CB-EFCED6EFB03A}" name="Pastor Jason Kauranen" initials="PK" userId="e0c3930084765aaa"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604" autoAdjust="0"/>
    <p:restoredTop sz="94718"/>
  </p:normalViewPr>
  <p:slideViewPr>
    <p:cSldViewPr snapToGrid="0">
      <p:cViewPr varScale="1">
        <p:scale>
          <a:sx n="87" d="100"/>
          <a:sy n="87" d="100"/>
        </p:scale>
        <p:origin x="336" y="67"/>
      </p:cViewPr>
      <p:guideLst>
        <p:guide orient="horz" pos="2160"/>
        <p:guide pos="2880"/>
      </p:guideLst>
    </p:cSldViewPr>
  </p:slideViewPr>
  <p:notesTextViewPr>
    <p:cViewPr>
      <p:scale>
        <a:sx n="3" d="2"/>
        <a:sy n="3" d="2"/>
      </p:scale>
      <p:origin x="0" y="0"/>
    </p:cViewPr>
  </p:notesTextViewPr>
  <p:notesViewPr>
    <p:cSldViewPr snapToGrid="0">
      <p:cViewPr varScale="1">
        <p:scale>
          <a:sx n="100" d="100"/>
          <a:sy n="100" d="100"/>
        </p:scale>
        <p:origin x="0" y="0"/>
      </p:cViewPr>
      <p:guideLst>
        <p:guide orient="horz" pos="3025"/>
        <p:guide pos="2305"/>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3" Type="http://customschemas.google.com/relationships/presentationmetadata" Target="metadata"/><Relationship Id="rId58"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56"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59" Type="http://schemas.microsoft.com/office/2018/10/relationships/authors" Target="author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stor Jason Kauranen" userId="e0c3930084765aaa" providerId="LiveId" clId="{A438F859-A371-4CA2-BA51-2B86427404E9}"/>
    <pc:docChg chg="undo custSel addSld delSld modSld sldOrd">
      <pc:chgData name="Pastor Jason Kauranen" userId="e0c3930084765aaa" providerId="LiveId" clId="{A438F859-A371-4CA2-BA51-2B86427404E9}" dt="2026-05-10T11:45:09.017" v="2382" actId="14100"/>
      <pc:docMkLst>
        <pc:docMk/>
      </pc:docMkLst>
      <pc:sldChg chg="modSp mod">
        <pc:chgData name="Pastor Jason Kauranen" userId="e0c3930084765aaa" providerId="LiveId" clId="{A438F859-A371-4CA2-BA51-2B86427404E9}" dt="2026-05-10T03:48:58.414" v="1227" actId="20577"/>
        <pc:sldMkLst>
          <pc:docMk/>
          <pc:sldMk cId="0" sldId="256"/>
        </pc:sldMkLst>
        <pc:spChg chg="mod">
          <ac:chgData name="Pastor Jason Kauranen" userId="e0c3930084765aaa" providerId="LiveId" clId="{A438F859-A371-4CA2-BA51-2B86427404E9}" dt="2026-05-10T03:48:58.414" v="1227" actId="20577"/>
          <ac:spMkLst>
            <pc:docMk/>
            <pc:sldMk cId="0" sldId="256"/>
            <ac:spMk id="85" creationId="{00000000-0000-0000-0000-000000000000}"/>
          </ac:spMkLst>
        </pc:spChg>
      </pc:sldChg>
      <pc:sldChg chg="modSp new mod">
        <pc:chgData name="Pastor Jason Kauranen" userId="e0c3930084765aaa" providerId="LiveId" clId="{A438F859-A371-4CA2-BA51-2B86427404E9}" dt="2026-05-03T11:09:22.082" v="609" actId="115"/>
        <pc:sldMkLst>
          <pc:docMk/>
          <pc:sldMk cId="421993550" sldId="333"/>
        </pc:sldMkLst>
        <pc:spChg chg="mod">
          <ac:chgData name="Pastor Jason Kauranen" userId="e0c3930084765aaa" providerId="LiveId" clId="{A438F859-A371-4CA2-BA51-2B86427404E9}" dt="2026-05-03T11:09:22.082" v="609" actId="115"/>
          <ac:spMkLst>
            <pc:docMk/>
            <pc:sldMk cId="421993550" sldId="333"/>
            <ac:spMk id="2" creationId="{64FFC63C-D3AB-E28E-B553-C14A28AED9B0}"/>
          </ac:spMkLst>
        </pc:spChg>
      </pc:sldChg>
      <pc:sldChg chg="modSp new del mod ord">
        <pc:chgData name="Pastor Jason Kauranen" userId="e0c3930084765aaa" providerId="LiveId" clId="{A438F859-A371-4CA2-BA51-2B86427404E9}" dt="2026-05-10T04:11:00.451" v="1228" actId="47"/>
        <pc:sldMkLst>
          <pc:docMk/>
          <pc:sldMk cId="1018322369" sldId="334"/>
        </pc:sldMkLst>
      </pc:sldChg>
      <pc:sldChg chg="modSp new del mod">
        <pc:chgData name="Pastor Jason Kauranen" userId="e0c3930084765aaa" providerId="LiveId" clId="{A438F859-A371-4CA2-BA51-2B86427404E9}" dt="2026-05-10T04:11:15.489" v="1229" actId="47"/>
        <pc:sldMkLst>
          <pc:docMk/>
          <pc:sldMk cId="2664060195" sldId="335"/>
        </pc:sldMkLst>
      </pc:sldChg>
      <pc:sldChg chg="modSp new del mod">
        <pc:chgData name="Pastor Jason Kauranen" userId="e0c3930084765aaa" providerId="LiveId" clId="{A438F859-A371-4CA2-BA51-2B86427404E9}" dt="2026-05-10T04:11:17.034" v="1230" actId="47"/>
        <pc:sldMkLst>
          <pc:docMk/>
          <pc:sldMk cId="3218916605" sldId="336"/>
        </pc:sldMkLst>
      </pc:sldChg>
      <pc:sldChg chg="modSp new del mod">
        <pc:chgData name="Pastor Jason Kauranen" userId="e0c3930084765aaa" providerId="LiveId" clId="{A438F859-A371-4CA2-BA51-2B86427404E9}" dt="2026-05-10T04:11:20.416" v="1231" actId="47"/>
        <pc:sldMkLst>
          <pc:docMk/>
          <pc:sldMk cId="2729529487" sldId="337"/>
        </pc:sldMkLst>
      </pc:sldChg>
      <pc:sldChg chg="modSp new mod">
        <pc:chgData name="Pastor Jason Kauranen" userId="e0c3930084765aaa" providerId="LiveId" clId="{A438F859-A371-4CA2-BA51-2B86427404E9}" dt="2026-05-03T11:15:02.071" v="650"/>
        <pc:sldMkLst>
          <pc:docMk/>
          <pc:sldMk cId="1252158605" sldId="338"/>
        </pc:sldMkLst>
        <pc:spChg chg="mod">
          <ac:chgData name="Pastor Jason Kauranen" userId="e0c3930084765aaa" providerId="LiveId" clId="{A438F859-A371-4CA2-BA51-2B86427404E9}" dt="2026-05-03T11:15:02.071" v="650"/>
          <ac:spMkLst>
            <pc:docMk/>
            <pc:sldMk cId="1252158605" sldId="338"/>
            <ac:spMk id="2" creationId="{55A8A18D-2840-7483-1274-5360E6D3CFD4}"/>
          </ac:spMkLst>
        </pc:spChg>
      </pc:sldChg>
      <pc:sldChg chg="modSp new del mod">
        <pc:chgData name="Pastor Jason Kauranen" userId="e0c3930084765aaa" providerId="LiveId" clId="{A438F859-A371-4CA2-BA51-2B86427404E9}" dt="2026-05-10T04:11:27.960" v="1232" actId="47"/>
        <pc:sldMkLst>
          <pc:docMk/>
          <pc:sldMk cId="1148950080" sldId="339"/>
        </pc:sldMkLst>
      </pc:sldChg>
      <pc:sldChg chg="modSp new mod">
        <pc:chgData name="Pastor Jason Kauranen" userId="e0c3930084765aaa" providerId="LiveId" clId="{A438F859-A371-4CA2-BA51-2B86427404E9}" dt="2026-05-03T11:16:24.934" v="659"/>
        <pc:sldMkLst>
          <pc:docMk/>
          <pc:sldMk cId="2655939009" sldId="340"/>
        </pc:sldMkLst>
        <pc:spChg chg="mod">
          <ac:chgData name="Pastor Jason Kauranen" userId="e0c3930084765aaa" providerId="LiveId" clId="{A438F859-A371-4CA2-BA51-2B86427404E9}" dt="2026-05-03T11:16:24.934" v="659"/>
          <ac:spMkLst>
            <pc:docMk/>
            <pc:sldMk cId="2655939009" sldId="340"/>
            <ac:spMk id="2" creationId="{AC6BAD46-C061-8010-A2C2-D24466C9EC5D}"/>
          </ac:spMkLst>
        </pc:spChg>
      </pc:sldChg>
      <pc:sldChg chg="modSp new del mod">
        <pc:chgData name="Pastor Jason Kauranen" userId="e0c3930084765aaa" providerId="LiveId" clId="{A438F859-A371-4CA2-BA51-2B86427404E9}" dt="2026-05-10T04:11:43.397" v="1233" actId="47"/>
        <pc:sldMkLst>
          <pc:docMk/>
          <pc:sldMk cId="3853527393" sldId="341"/>
        </pc:sldMkLst>
      </pc:sldChg>
      <pc:sldChg chg="modSp new del mod">
        <pc:chgData name="Pastor Jason Kauranen" userId="e0c3930084765aaa" providerId="LiveId" clId="{A438F859-A371-4CA2-BA51-2B86427404E9}" dt="2026-05-10T04:11:45.882" v="1234" actId="47"/>
        <pc:sldMkLst>
          <pc:docMk/>
          <pc:sldMk cId="9039130" sldId="342"/>
        </pc:sldMkLst>
      </pc:sldChg>
      <pc:sldChg chg="modSp new del mod">
        <pc:chgData name="Pastor Jason Kauranen" userId="e0c3930084765aaa" providerId="LiveId" clId="{A438F859-A371-4CA2-BA51-2B86427404E9}" dt="2026-05-10T04:11:49.292" v="1235" actId="47"/>
        <pc:sldMkLst>
          <pc:docMk/>
          <pc:sldMk cId="89637310" sldId="343"/>
        </pc:sldMkLst>
      </pc:sldChg>
      <pc:sldChg chg="modSp new del mod">
        <pc:chgData name="Pastor Jason Kauranen" userId="e0c3930084765aaa" providerId="LiveId" clId="{A438F859-A371-4CA2-BA51-2B86427404E9}" dt="2026-05-10T04:11:51.579" v="1236" actId="47"/>
        <pc:sldMkLst>
          <pc:docMk/>
          <pc:sldMk cId="2284546777" sldId="344"/>
        </pc:sldMkLst>
      </pc:sldChg>
      <pc:sldChg chg="modSp new mod">
        <pc:chgData name="Pastor Jason Kauranen" userId="e0c3930084765aaa" providerId="LiveId" clId="{A438F859-A371-4CA2-BA51-2B86427404E9}" dt="2026-05-06T20:55:52.813" v="914" actId="115"/>
        <pc:sldMkLst>
          <pc:docMk/>
          <pc:sldMk cId="1346186738" sldId="345"/>
        </pc:sldMkLst>
        <pc:spChg chg="mod">
          <ac:chgData name="Pastor Jason Kauranen" userId="e0c3930084765aaa" providerId="LiveId" clId="{A438F859-A371-4CA2-BA51-2B86427404E9}" dt="2026-05-06T20:55:52.813" v="914" actId="115"/>
          <ac:spMkLst>
            <pc:docMk/>
            <pc:sldMk cId="1346186738" sldId="345"/>
            <ac:spMk id="2" creationId="{EE23D68E-3DF4-A73B-0301-EDEDA54F193A}"/>
          </ac:spMkLst>
        </pc:spChg>
      </pc:sldChg>
      <pc:sldChg chg="modSp new del mod">
        <pc:chgData name="Pastor Jason Kauranen" userId="e0c3930084765aaa" providerId="LiveId" clId="{A438F859-A371-4CA2-BA51-2B86427404E9}" dt="2026-05-10T04:12:20.393" v="1237" actId="47"/>
        <pc:sldMkLst>
          <pc:docMk/>
          <pc:sldMk cId="1595012280" sldId="346"/>
        </pc:sldMkLst>
      </pc:sldChg>
      <pc:sldChg chg="modSp new del mod">
        <pc:chgData name="Pastor Jason Kauranen" userId="e0c3930084765aaa" providerId="LiveId" clId="{A438F859-A371-4CA2-BA51-2B86427404E9}" dt="2026-05-10T04:12:25.171" v="1238" actId="47"/>
        <pc:sldMkLst>
          <pc:docMk/>
          <pc:sldMk cId="3318470848" sldId="347"/>
        </pc:sldMkLst>
      </pc:sldChg>
      <pc:sldChg chg="modSp new del mod">
        <pc:chgData name="Pastor Jason Kauranen" userId="e0c3930084765aaa" providerId="LiveId" clId="{A438F859-A371-4CA2-BA51-2B86427404E9}" dt="2026-05-10T04:12:29.559" v="1239" actId="47"/>
        <pc:sldMkLst>
          <pc:docMk/>
          <pc:sldMk cId="3745397163" sldId="348"/>
        </pc:sldMkLst>
      </pc:sldChg>
      <pc:sldChg chg="modSp new del mod">
        <pc:chgData name="Pastor Jason Kauranen" userId="e0c3930084765aaa" providerId="LiveId" clId="{A438F859-A371-4CA2-BA51-2B86427404E9}" dt="2026-05-10T04:12:32.700" v="1240" actId="47"/>
        <pc:sldMkLst>
          <pc:docMk/>
          <pc:sldMk cId="1769307401" sldId="349"/>
        </pc:sldMkLst>
      </pc:sldChg>
      <pc:sldChg chg="modSp new del mod">
        <pc:chgData name="Pastor Jason Kauranen" userId="e0c3930084765aaa" providerId="LiveId" clId="{A438F859-A371-4CA2-BA51-2B86427404E9}" dt="2026-05-10T04:12:34.328" v="1241" actId="47"/>
        <pc:sldMkLst>
          <pc:docMk/>
          <pc:sldMk cId="2227543544" sldId="350"/>
        </pc:sldMkLst>
      </pc:sldChg>
      <pc:sldChg chg="modSp new del mod">
        <pc:chgData name="Pastor Jason Kauranen" userId="e0c3930084765aaa" providerId="LiveId" clId="{A438F859-A371-4CA2-BA51-2B86427404E9}" dt="2026-05-10T04:12:35.547" v="1242" actId="47"/>
        <pc:sldMkLst>
          <pc:docMk/>
          <pc:sldMk cId="3628157729" sldId="351"/>
        </pc:sldMkLst>
      </pc:sldChg>
      <pc:sldChg chg="modSp new del mod">
        <pc:chgData name="Pastor Jason Kauranen" userId="e0c3930084765aaa" providerId="LiveId" clId="{A438F859-A371-4CA2-BA51-2B86427404E9}" dt="2026-05-10T04:12:37.511" v="1243" actId="47"/>
        <pc:sldMkLst>
          <pc:docMk/>
          <pc:sldMk cId="2777728543" sldId="352"/>
        </pc:sldMkLst>
      </pc:sldChg>
      <pc:sldChg chg="modSp new del mod">
        <pc:chgData name="Pastor Jason Kauranen" userId="e0c3930084765aaa" providerId="LiveId" clId="{A438F859-A371-4CA2-BA51-2B86427404E9}" dt="2026-05-10T04:12:42.857" v="1244" actId="47"/>
        <pc:sldMkLst>
          <pc:docMk/>
          <pc:sldMk cId="3513864922" sldId="353"/>
        </pc:sldMkLst>
      </pc:sldChg>
      <pc:sldChg chg="modSp new del mod">
        <pc:chgData name="Pastor Jason Kauranen" userId="e0c3930084765aaa" providerId="LiveId" clId="{A438F859-A371-4CA2-BA51-2B86427404E9}" dt="2026-05-10T04:12:46.911" v="1245" actId="47"/>
        <pc:sldMkLst>
          <pc:docMk/>
          <pc:sldMk cId="60254780" sldId="354"/>
        </pc:sldMkLst>
      </pc:sldChg>
      <pc:sldChg chg="modSp new del mod">
        <pc:chgData name="Pastor Jason Kauranen" userId="e0c3930084765aaa" providerId="LiveId" clId="{A438F859-A371-4CA2-BA51-2B86427404E9}" dt="2026-05-10T04:12:48.314" v="1246" actId="47"/>
        <pc:sldMkLst>
          <pc:docMk/>
          <pc:sldMk cId="3337569959" sldId="355"/>
        </pc:sldMkLst>
      </pc:sldChg>
      <pc:sldChg chg="modSp new mod">
        <pc:chgData name="Pastor Jason Kauranen" userId="e0c3930084765aaa" providerId="LiveId" clId="{A438F859-A371-4CA2-BA51-2B86427404E9}" dt="2026-05-06T21:10:14.470" v="1007" actId="20577"/>
        <pc:sldMkLst>
          <pc:docMk/>
          <pc:sldMk cId="805115404" sldId="356"/>
        </pc:sldMkLst>
        <pc:spChg chg="mod">
          <ac:chgData name="Pastor Jason Kauranen" userId="e0c3930084765aaa" providerId="LiveId" clId="{A438F859-A371-4CA2-BA51-2B86427404E9}" dt="2026-05-06T21:10:14.470" v="1007" actId="20577"/>
          <ac:spMkLst>
            <pc:docMk/>
            <pc:sldMk cId="805115404" sldId="356"/>
            <ac:spMk id="2" creationId="{D046963C-B91F-644B-1505-024D1148803E}"/>
          </ac:spMkLst>
        </pc:spChg>
      </pc:sldChg>
      <pc:sldChg chg="modSp new mod">
        <pc:chgData name="Pastor Jason Kauranen" userId="e0c3930084765aaa" providerId="LiveId" clId="{A438F859-A371-4CA2-BA51-2B86427404E9}" dt="2026-05-10T04:14:25.842" v="1257" actId="20577"/>
        <pc:sldMkLst>
          <pc:docMk/>
          <pc:sldMk cId="3898566133" sldId="357"/>
        </pc:sldMkLst>
        <pc:spChg chg="mod">
          <ac:chgData name="Pastor Jason Kauranen" userId="e0c3930084765aaa" providerId="LiveId" clId="{A438F859-A371-4CA2-BA51-2B86427404E9}" dt="2026-05-10T04:14:25.842" v="1257" actId="20577"/>
          <ac:spMkLst>
            <pc:docMk/>
            <pc:sldMk cId="3898566133" sldId="357"/>
            <ac:spMk id="2" creationId="{FA1E6F67-D7E3-9E3D-40B1-C4B3CEE8D3D2}"/>
          </ac:spMkLst>
        </pc:spChg>
      </pc:sldChg>
      <pc:sldChg chg="modSp new mod">
        <pc:chgData name="Pastor Jason Kauranen" userId="e0c3930084765aaa" providerId="LiveId" clId="{A438F859-A371-4CA2-BA51-2B86427404E9}" dt="2026-05-06T21:13:11.456" v="1037" actId="20577"/>
        <pc:sldMkLst>
          <pc:docMk/>
          <pc:sldMk cId="1844820982" sldId="358"/>
        </pc:sldMkLst>
        <pc:spChg chg="mod">
          <ac:chgData name="Pastor Jason Kauranen" userId="e0c3930084765aaa" providerId="LiveId" clId="{A438F859-A371-4CA2-BA51-2B86427404E9}" dt="2026-05-06T21:13:11.456" v="1037" actId="20577"/>
          <ac:spMkLst>
            <pc:docMk/>
            <pc:sldMk cId="1844820982" sldId="358"/>
            <ac:spMk id="2" creationId="{BD05DE42-1E4C-E4A4-D36E-30BB4071331E}"/>
          </ac:spMkLst>
        </pc:spChg>
      </pc:sldChg>
      <pc:sldChg chg="modSp new mod">
        <pc:chgData name="Pastor Jason Kauranen" userId="e0c3930084765aaa" providerId="LiveId" clId="{A438F859-A371-4CA2-BA51-2B86427404E9}" dt="2026-05-06T21:14:25.257" v="1046" actId="115"/>
        <pc:sldMkLst>
          <pc:docMk/>
          <pc:sldMk cId="2264046902" sldId="359"/>
        </pc:sldMkLst>
        <pc:spChg chg="mod">
          <ac:chgData name="Pastor Jason Kauranen" userId="e0c3930084765aaa" providerId="LiveId" clId="{A438F859-A371-4CA2-BA51-2B86427404E9}" dt="2026-05-06T21:14:25.257" v="1046" actId="115"/>
          <ac:spMkLst>
            <pc:docMk/>
            <pc:sldMk cId="2264046902" sldId="359"/>
            <ac:spMk id="2" creationId="{5992CC28-7AFE-34D6-A8BC-F5F74D72B578}"/>
          </ac:spMkLst>
        </pc:spChg>
      </pc:sldChg>
      <pc:sldChg chg="modSp new mod">
        <pc:chgData name="Pastor Jason Kauranen" userId="e0c3930084765aaa" providerId="LiveId" clId="{A438F859-A371-4CA2-BA51-2B86427404E9}" dt="2026-05-10T04:17:04.042" v="1276" actId="20577"/>
        <pc:sldMkLst>
          <pc:docMk/>
          <pc:sldMk cId="218873918" sldId="360"/>
        </pc:sldMkLst>
        <pc:spChg chg="mod">
          <ac:chgData name="Pastor Jason Kauranen" userId="e0c3930084765aaa" providerId="LiveId" clId="{A438F859-A371-4CA2-BA51-2B86427404E9}" dt="2026-05-10T04:17:04.042" v="1276" actId="20577"/>
          <ac:spMkLst>
            <pc:docMk/>
            <pc:sldMk cId="218873918" sldId="360"/>
            <ac:spMk id="2" creationId="{4B8CC011-914C-4C05-0361-62C9681952D9}"/>
          </ac:spMkLst>
        </pc:spChg>
      </pc:sldChg>
      <pc:sldChg chg="modSp new mod">
        <pc:chgData name="Pastor Jason Kauranen" userId="e0c3930084765aaa" providerId="LiveId" clId="{A438F859-A371-4CA2-BA51-2B86427404E9}" dt="2026-05-06T21:19:11.101" v="1090" actId="20577"/>
        <pc:sldMkLst>
          <pc:docMk/>
          <pc:sldMk cId="2155015696" sldId="361"/>
        </pc:sldMkLst>
        <pc:spChg chg="mod">
          <ac:chgData name="Pastor Jason Kauranen" userId="e0c3930084765aaa" providerId="LiveId" clId="{A438F859-A371-4CA2-BA51-2B86427404E9}" dt="2026-05-06T21:19:11.101" v="1090" actId="20577"/>
          <ac:spMkLst>
            <pc:docMk/>
            <pc:sldMk cId="2155015696" sldId="361"/>
            <ac:spMk id="2" creationId="{830DA53B-5A2F-2364-1CDF-C91DD63D6E4B}"/>
          </ac:spMkLst>
        </pc:spChg>
      </pc:sldChg>
      <pc:sldChg chg="modSp new mod">
        <pc:chgData name="Pastor Jason Kauranen" userId="e0c3930084765aaa" providerId="LiveId" clId="{A438F859-A371-4CA2-BA51-2B86427404E9}" dt="2026-05-06T21:21:05.253" v="1103" actId="20577"/>
        <pc:sldMkLst>
          <pc:docMk/>
          <pc:sldMk cId="757246795" sldId="362"/>
        </pc:sldMkLst>
        <pc:spChg chg="mod">
          <ac:chgData name="Pastor Jason Kauranen" userId="e0c3930084765aaa" providerId="LiveId" clId="{A438F859-A371-4CA2-BA51-2B86427404E9}" dt="2026-05-06T21:21:05.253" v="1103" actId="20577"/>
          <ac:spMkLst>
            <pc:docMk/>
            <pc:sldMk cId="757246795" sldId="362"/>
            <ac:spMk id="2" creationId="{270BCD9F-AA9E-4DE8-54D9-74BEA298554B}"/>
          </ac:spMkLst>
        </pc:spChg>
      </pc:sldChg>
      <pc:sldChg chg="modSp new mod">
        <pc:chgData name="Pastor Jason Kauranen" userId="e0c3930084765aaa" providerId="LiveId" clId="{A438F859-A371-4CA2-BA51-2B86427404E9}" dt="2026-05-06T21:22:46.839" v="1113"/>
        <pc:sldMkLst>
          <pc:docMk/>
          <pc:sldMk cId="631737923" sldId="363"/>
        </pc:sldMkLst>
        <pc:spChg chg="mod">
          <ac:chgData name="Pastor Jason Kauranen" userId="e0c3930084765aaa" providerId="LiveId" clId="{A438F859-A371-4CA2-BA51-2B86427404E9}" dt="2026-05-06T21:22:46.839" v="1113"/>
          <ac:spMkLst>
            <pc:docMk/>
            <pc:sldMk cId="631737923" sldId="363"/>
            <ac:spMk id="2" creationId="{E1465821-8AFC-5314-7B6E-DB28F583B004}"/>
          </ac:spMkLst>
        </pc:spChg>
      </pc:sldChg>
      <pc:sldChg chg="modSp new mod">
        <pc:chgData name="Pastor Jason Kauranen" userId="e0c3930084765aaa" providerId="LiveId" clId="{A438F859-A371-4CA2-BA51-2B86427404E9}" dt="2026-05-06T21:24:21.738" v="1122" actId="20577"/>
        <pc:sldMkLst>
          <pc:docMk/>
          <pc:sldMk cId="1795816133" sldId="364"/>
        </pc:sldMkLst>
        <pc:spChg chg="mod">
          <ac:chgData name="Pastor Jason Kauranen" userId="e0c3930084765aaa" providerId="LiveId" clId="{A438F859-A371-4CA2-BA51-2B86427404E9}" dt="2026-05-06T21:24:21.738" v="1122" actId="20577"/>
          <ac:spMkLst>
            <pc:docMk/>
            <pc:sldMk cId="1795816133" sldId="364"/>
            <ac:spMk id="2" creationId="{AD14C557-960C-093E-4ADF-373358B6E7E7}"/>
          </ac:spMkLst>
        </pc:spChg>
      </pc:sldChg>
      <pc:sldChg chg="modSp new mod">
        <pc:chgData name="Pastor Jason Kauranen" userId="e0c3930084765aaa" providerId="LiveId" clId="{A438F859-A371-4CA2-BA51-2B86427404E9}" dt="2026-05-10T04:19:42.725" v="1285" actId="115"/>
        <pc:sldMkLst>
          <pc:docMk/>
          <pc:sldMk cId="3930959538" sldId="365"/>
        </pc:sldMkLst>
        <pc:spChg chg="mod">
          <ac:chgData name="Pastor Jason Kauranen" userId="e0c3930084765aaa" providerId="LiveId" clId="{A438F859-A371-4CA2-BA51-2B86427404E9}" dt="2026-05-10T04:19:42.725" v="1285" actId="115"/>
          <ac:spMkLst>
            <pc:docMk/>
            <pc:sldMk cId="3930959538" sldId="365"/>
            <ac:spMk id="2" creationId="{2B0A4442-1947-01CF-ADE3-A3917E3210B4}"/>
          </ac:spMkLst>
        </pc:spChg>
      </pc:sldChg>
      <pc:sldChg chg="modSp new mod ord">
        <pc:chgData name="Pastor Jason Kauranen" userId="e0c3930084765aaa" providerId="LiveId" clId="{A438F859-A371-4CA2-BA51-2B86427404E9}" dt="2026-05-06T21:22:28.077" v="1111"/>
        <pc:sldMkLst>
          <pc:docMk/>
          <pc:sldMk cId="3823192434" sldId="366"/>
        </pc:sldMkLst>
        <pc:spChg chg="mod">
          <ac:chgData name="Pastor Jason Kauranen" userId="e0c3930084765aaa" providerId="LiveId" clId="{A438F859-A371-4CA2-BA51-2B86427404E9}" dt="2026-05-06T21:22:24.658" v="1109" actId="255"/>
          <ac:spMkLst>
            <pc:docMk/>
            <pc:sldMk cId="3823192434" sldId="366"/>
            <ac:spMk id="2" creationId="{D2DEC7DF-7DBA-046E-FF61-6BAAA0FEB567}"/>
          </ac:spMkLst>
        </pc:spChg>
      </pc:sldChg>
      <pc:sldChg chg="modSp add mod ord">
        <pc:chgData name="Pastor Jason Kauranen" userId="e0c3930084765aaa" providerId="LiveId" clId="{A438F859-A371-4CA2-BA51-2B86427404E9}" dt="2026-05-06T21:27:42.750" v="1170" actId="20577"/>
        <pc:sldMkLst>
          <pc:docMk/>
          <pc:sldMk cId="3994788781" sldId="367"/>
        </pc:sldMkLst>
        <pc:spChg chg="mod">
          <ac:chgData name="Pastor Jason Kauranen" userId="e0c3930084765aaa" providerId="LiveId" clId="{A438F859-A371-4CA2-BA51-2B86427404E9}" dt="2026-05-06T21:27:42.750" v="1170" actId="20577"/>
          <ac:spMkLst>
            <pc:docMk/>
            <pc:sldMk cId="3994788781" sldId="367"/>
            <ac:spMk id="2" creationId="{3BD7126D-7727-E71B-538F-ACC1B9343887}"/>
          </ac:spMkLst>
        </pc:spChg>
      </pc:sldChg>
      <pc:sldChg chg="modSp new mod">
        <pc:chgData name="Pastor Jason Kauranen" userId="e0c3930084765aaa" providerId="LiveId" clId="{A438F859-A371-4CA2-BA51-2B86427404E9}" dt="2026-05-10T04:13:30.913" v="1251" actId="20577"/>
        <pc:sldMkLst>
          <pc:docMk/>
          <pc:sldMk cId="2617458048" sldId="368"/>
        </pc:sldMkLst>
        <pc:spChg chg="mod">
          <ac:chgData name="Pastor Jason Kauranen" userId="e0c3930084765aaa" providerId="LiveId" clId="{A438F859-A371-4CA2-BA51-2B86427404E9}" dt="2026-05-10T04:13:30.913" v="1251" actId="20577"/>
          <ac:spMkLst>
            <pc:docMk/>
            <pc:sldMk cId="2617458048" sldId="368"/>
            <ac:spMk id="2" creationId="{19AFC3F5-8CB7-F076-FCF9-79D1CA098A65}"/>
          </ac:spMkLst>
        </pc:spChg>
      </pc:sldChg>
      <pc:sldChg chg="modSp new mod">
        <pc:chgData name="Pastor Jason Kauranen" userId="e0c3930084765aaa" providerId="LiveId" clId="{A438F859-A371-4CA2-BA51-2B86427404E9}" dt="2026-05-10T04:28:50.066" v="1323" actId="20577"/>
        <pc:sldMkLst>
          <pc:docMk/>
          <pc:sldMk cId="2190520726" sldId="369"/>
        </pc:sldMkLst>
        <pc:spChg chg="mod">
          <ac:chgData name="Pastor Jason Kauranen" userId="e0c3930084765aaa" providerId="LiveId" clId="{A438F859-A371-4CA2-BA51-2B86427404E9}" dt="2026-05-10T04:28:50.066" v="1323" actId="20577"/>
          <ac:spMkLst>
            <pc:docMk/>
            <pc:sldMk cId="2190520726" sldId="369"/>
            <ac:spMk id="2" creationId="{819B5176-2F3B-E344-4274-AC184E59CBF4}"/>
          </ac:spMkLst>
        </pc:spChg>
      </pc:sldChg>
      <pc:sldChg chg="modSp new mod">
        <pc:chgData name="Pastor Jason Kauranen" userId="e0c3930084765aaa" providerId="LiveId" clId="{A438F859-A371-4CA2-BA51-2B86427404E9}" dt="2026-05-10T04:29:19.819" v="1326" actId="20577"/>
        <pc:sldMkLst>
          <pc:docMk/>
          <pc:sldMk cId="988723508" sldId="370"/>
        </pc:sldMkLst>
        <pc:spChg chg="mod">
          <ac:chgData name="Pastor Jason Kauranen" userId="e0c3930084765aaa" providerId="LiveId" clId="{A438F859-A371-4CA2-BA51-2B86427404E9}" dt="2026-05-10T04:29:19.819" v="1326" actId="20577"/>
          <ac:spMkLst>
            <pc:docMk/>
            <pc:sldMk cId="988723508" sldId="370"/>
            <ac:spMk id="2" creationId="{0A7AAE46-0F01-0D7A-9773-B4F79DAD634B}"/>
          </ac:spMkLst>
        </pc:spChg>
      </pc:sldChg>
      <pc:sldChg chg="modSp new mod">
        <pc:chgData name="Pastor Jason Kauranen" userId="e0c3930084765aaa" providerId="LiveId" clId="{A438F859-A371-4CA2-BA51-2B86427404E9}" dt="2026-05-10T04:29:58.223" v="1331" actId="255"/>
        <pc:sldMkLst>
          <pc:docMk/>
          <pc:sldMk cId="2706254889" sldId="371"/>
        </pc:sldMkLst>
        <pc:spChg chg="mod">
          <ac:chgData name="Pastor Jason Kauranen" userId="e0c3930084765aaa" providerId="LiveId" clId="{A438F859-A371-4CA2-BA51-2B86427404E9}" dt="2026-05-10T04:29:58.223" v="1331" actId="255"/>
          <ac:spMkLst>
            <pc:docMk/>
            <pc:sldMk cId="2706254889" sldId="371"/>
            <ac:spMk id="2" creationId="{1D32AEF9-BCE9-B2D7-C6E3-37988B41DDF4}"/>
          </ac:spMkLst>
        </pc:spChg>
      </pc:sldChg>
      <pc:sldChg chg="modSp new mod">
        <pc:chgData name="Pastor Jason Kauranen" userId="e0c3930084765aaa" providerId="LiveId" clId="{A438F859-A371-4CA2-BA51-2B86427404E9}" dt="2026-05-10T04:31:43.603" v="1338" actId="20577"/>
        <pc:sldMkLst>
          <pc:docMk/>
          <pc:sldMk cId="2329200892" sldId="372"/>
        </pc:sldMkLst>
        <pc:spChg chg="mod">
          <ac:chgData name="Pastor Jason Kauranen" userId="e0c3930084765aaa" providerId="LiveId" clId="{A438F859-A371-4CA2-BA51-2B86427404E9}" dt="2026-05-10T04:31:43.603" v="1338" actId="20577"/>
          <ac:spMkLst>
            <pc:docMk/>
            <pc:sldMk cId="2329200892" sldId="372"/>
            <ac:spMk id="2" creationId="{A37476F0-AF71-4D63-0E0F-BD502D45BBC6}"/>
          </ac:spMkLst>
        </pc:spChg>
      </pc:sldChg>
      <pc:sldChg chg="modSp new mod">
        <pc:chgData name="Pastor Jason Kauranen" userId="e0c3930084765aaa" providerId="LiveId" clId="{A438F859-A371-4CA2-BA51-2B86427404E9}" dt="2026-05-10T04:32:09.811" v="1341" actId="20577"/>
        <pc:sldMkLst>
          <pc:docMk/>
          <pc:sldMk cId="2069456846" sldId="373"/>
        </pc:sldMkLst>
        <pc:spChg chg="mod">
          <ac:chgData name="Pastor Jason Kauranen" userId="e0c3930084765aaa" providerId="LiveId" clId="{A438F859-A371-4CA2-BA51-2B86427404E9}" dt="2026-05-10T04:32:09.811" v="1341" actId="20577"/>
          <ac:spMkLst>
            <pc:docMk/>
            <pc:sldMk cId="2069456846" sldId="373"/>
            <ac:spMk id="2" creationId="{7C5F6EC5-618E-0075-FB92-36220F8F2F1F}"/>
          </ac:spMkLst>
        </pc:spChg>
      </pc:sldChg>
      <pc:sldChg chg="modSp new mod">
        <pc:chgData name="Pastor Jason Kauranen" userId="e0c3930084765aaa" providerId="LiveId" clId="{A438F859-A371-4CA2-BA51-2B86427404E9}" dt="2026-05-10T04:32:56.070" v="1349" actId="115"/>
        <pc:sldMkLst>
          <pc:docMk/>
          <pc:sldMk cId="1940499473" sldId="374"/>
        </pc:sldMkLst>
        <pc:spChg chg="mod">
          <ac:chgData name="Pastor Jason Kauranen" userId="e0c3930084765aaa" providerId="LiveId" clId="{A438F859-A371-4CA2-BA51-2B86427404E9}" dt="2026-05-10T04:32:56.070" v="1349" actId="115"/>
          <ac:spMkLst>
            <pc:docMk/>
            <pc:sldMk cId="1940499473" sldId="374"/>
            <ac:spMk id="2" creationId="{AA6AF533-BCE9-5925-DCD4-181E584C6242}"/>
          </ac:spMkLst>
        </pc:spChg>
      </pc:sldChg>
      <pc:sldChg chg="modSp new mod">
        <pc:chgData name="Pastor Jason Kauranen" userId="e0c3930084765aaa" providerId="LiveId" clId="{A438F859-A371-4CA2-BA51-2B86427404E9}" dt="2026-05-10T04:34:21.082" v="1354" actId="20577"/>
        <pc:sldMkLst>
          <pc:docMk/>
          <pc:sldMk cId="3829962228" sldId="375"/>
        </pc:sldMkLst>
        <pc:spChg chg="mod">
          <ac:chgData name="Pastor Jason Kauranen" userId="e0c3930084765aaa" providerId="LiveId" clId="{A438F859-A371-4CA2-BA51-2B86427404E9}" dt="2026-05-10T04:34:21.082" v="1354" actId="20577"/>
          <ac:spMkLst>
            <pc:docMk/>
            <pc:sldMk cId="3829962228" sldId="375"/>
            <ac:spMk id="2" creationId="{4100F41D-0907-8236-6360-7B07C83FB1BD}"/>
          </ac:spMkLst>
        </pc:spChg>
      </pc:sldChg>
      <pc:sldChg chg="modSp new mod">
        <pc:chgData name="Pastor Jason Kauranen" userId="e0c3930084765aaa" providerId="LiveId" clId="{A438F859-A371-4CA2-BA51-2B86427404E9}" dt="2026-05-10T04:37:12.630" v="1358"/>
        <pc:sldMkLst>
          <pc:docMk/>
          <pc:sldMk cId="1222953080" sldId="376"/>
        </pc:sldMkLst>
        <pc:spChg chg="mod">
          <ac:chgData name="Pastor Jason Kauranen" userId="e0c3930084765aaa" providerId="LiveId" clId="{A438F859-A371-4CA2-BA51-2B86427404E9}" dt="2026-05-10T04:37:12.630" v="1358"/>
          <ac:spMkLst>
            <pc:docMk/>
            <pc:sldMk cId="1222953080" sldId="376"/>
            <ac:spMk id="2" creationId="{EA6DB2FC-94E0-215E-0D3A-285A35E26E2B}"/>
          </ac:spMkLst>
        </pc:spChg>
      </pc:sldChg>
      <pc:sldChg chg="modSp new mod">
        <pc:chgData name="Pastor Jason Kauranen" userId="e0c3930084765aaa" providerId="LiveId" clId="{A438F859-A371-4CA2-BA51-2B86427404E9}" dt="2026-05-10T04:42:59.914" v="1361" actId="20577"/>
        <pc:sldMkLst>
          <pc:docMk/>
          <pc:sldMk cId="2370048444" sldId="377"/>
        </pc:sldMkLst>
        <pc:spChg chg="mod">
          <ac:chgData name="Pastor Jason Kauranen" userId="e0c3930084765aaa" providerId="LiveId" clId="{A438F859-A371-4CA2-BA51-2B86427404E9}" dt="2026-05-10T04:42:59.914" v="1361" actId="20577"/>
          <ac:spMkLst>
            <pc:docMk/>
            <pc:sldMk cId="2370048444" sldId="377"/>
            <ac:spMk id="2" creationId="{0963401B-3228-D039-E2E3-DD9AAB492FD3}"/>
          </ac:spMkLst>
        </pc:spChg>
      </pc:sldChg>
      <pc:sldChg chg="modSp new mod">
        <pc:chgData name="Pastor Jason Kauranen" userId="e0c3930084765aaa" providerId="LiveId" clId="{A438F859-A371-4CA2-BA51-2B86427404E9}" dt="2026-05-10T05:20:11.079" v="2060" actId="20577"/>
        <pc:sldMkLst>
          <pc:docMk/>
          <pc:sldMk cId="743075142" sldId="378"/>
        </pc:sldMkLst>
        <pc:spChg chg="mod">
          <ac:chgData name="Pastor Jason Kauranen" userId="e0c3930084765aaa" providerId="LiveId" clId="{A438F859-A371-4CA2-BA51-2B86427404E9}" dt="2026-05-10T05:20:11.079" v="2060" actId="20577"/>
          <ac:spMkLst>
            <pc:docMk/>
            <pc:sldMk cId="743075142" sldId="378"/>
            <ac:spMk id="2" creationId="{D5C80355-9476-BF18-7CC6-D14BA13A57A9}"/>
          </ac:spMkLst>
        </pc:spChg>
      </pc:sldChg>
      <pc:sldChg chg="addSp delSp modSp new del mod">
        <pc:chgData name="Pastor Jason Kauranen" userId="e0c3930084765aaa" providerId="LiveId" clId="{A438F859-A371-4CA2-BA51-2B86427404E9}" dt="2026-05-10T05:45:27.142" v="2204" actId="2696"/>
        <pc:sldMkLst>
          <pc:docMk/>
          <pc:sldMk cId="3586819204" sldId="379"/>
        </pc:sldMkLst>
        <pc:spChg chg="mod">
          <ac:chgData name="Pastor Jason Kauranen" userId="e0c3930084765aaa" providerId="LiveId" clId="{A438F859-A371-4CA2-BA51-2B86427404E9}" dt="2026-05-10T05:44:53.916" v="2203" actId="20577"/>
          <ac:spMkLst>
            <pc:docMk/>
            <pc:sldMk cId="3586819204" sldId="379"/>
            <ac:spMk id="2" creationId="{77592824-0704-E14A-AC10-D0F4C9EF4178}"/>
          </ac:spMkLst>
        </pc:spChg>
        <pc:picChg chg="add del mod">
          <ac:chgData name="Pastor Jason Kauranen" userId="e0c3930084765aaa" providerId="LiveId" clId="{A438F859-A371-4CA2-BA51-2B86427404E9}" dt="2026-05-10T05:31:44.713" v="2104" actId="21"/>
          <ac:picMkLst>
            <pc:docMk/>
            <pc:sldMk cId="3586819204" sldId="379"/>
            <ac:picMk id="4" creationId="{67007778-D7AC-70BB-3135-9777710FBD36}"/>
          </ac:picMkLst>
        </pc:picChg>
      </pc:sldChg>
      <pc:sldChg chg="modSp new mod">
        <pc:chgData name="Pastor Jason Kauranen" userId="e0c3930084765aaa" providerId="LiveId" clId="{A438F859-A371-4CA2-BA51-2B86427404E9}" dt="2026-05-10T04:53:58.285" v="1392" actId="20577"/>
        <pc:sldMkLst>
          <pc:docMk/>
          <pc:sldMk cId="249729601" sldId="380"/>
        </pc:sldMkLst>
        <pc:spChg chg="mod">
          <ac:chgData name="Pastor Jason Kauranen" userId="e0c3930084765aaa" providerId="LiveId" clId="{A438F859-A371-4CA2-BA51-2B86427404E9}" dt="2026-05-10T04:53:58.285" v="1392" actId="20577"/>
          <ac:spMkLst>
            <pc:docMk/>
            <pc:sldMk cId="249729601" sldId="380"/>
            <ac:spMk id="2" creationId="{55EE135D-BFAD-AD8F-F2EF-73F740B753EF}"/>
          </ac:spMkLst>
        </pc:spChg>
      </pc:sldChg>
      <pc:sldChg chg="modSp new mod">
        <pc:chgData name="Pastor Jason Kauranen" userId="e0c3930084765aaa" providerId="LiveId" clId="{A438F859-A371-4CA2-BA51-2B86427404E9}" dt="2026-05-10T04:55:02.926" v="1404" actId="20577"/>
        <pc:sldMkLst>
          <pc:docMk/>
          <pc:sldMk cId="1388644755" sldId="381"/>
        </pc:sldMkLst>
        <pc:spChg chg="mod">
          <ac:chgData name="Pastor Jason Kauranen" userId="e0c3930084765aaa" providerId="LiveId" clId="{A438F859-A371-4CA2-BA51-2B86427404E9}" dt="2026-05-10T04:55:02.926" v="1404" actId="20577"/>
          <ac:spMkLst>
            <pc:docMk/>
            <pc:sldMk cId="1388644755" sldId="381"/>
            <ac:spMk id="2" creationId="{1D6C35FF-5EC6-5519-3C72-57E5595A94BC}"/>
          </ac:spMkLst>
        </pc:spChg>
      </pc:sldChg>
      <pc:sldChg chg="modSp new mod">
        <pc:chgData name="Pastor Jason Kauranen" userId="e0c3930084765aaa" providerId="LiveId" clId="{A438F859-A371-4CA2-BA51-2B86427404E9}" dt="2026-05-10T04:55:37.748" v="1407" actId="20577"/>
        <pc:sldMkLst>
          <pc:docMk/>
          <pc:sldMk cId="3186690065" sldId="382"/>
        </pc:sldMkLst>
        <pc:spChg chg="mod">
          <ac:chgData name="Pastor Jason Kauranen" userId="e0c3930084765aaa" providerId="LiveId" clId="{A438F859-A371-4CA2-BA51-2B86427404E9}" dt="2026-05-10T04:55:37.748" v="1407" actId="20577"/>
          <ac:spMkLst>
            <pc:docMk/>
            <pc:sldMk cId="3186690065" sldId="382"/>
            <ac:spMk id="2" creationId="{D4C2F0F1-0955-0BF0-0235-FE0A0089E536}"/>
          </ac:spMkLst>
        </pc:spChg>
      </pc:sldChg>
      <pc:sldChg chg="modSp new mod">
        <pc:chgData name="Pastor Jason Kauranen" userId="e0c3930084765aaa" providerId="LiveId" clId="{A438F859-A371-4CA2-BA51-2B86427404E9}" dt="2026-05-10T05:00:49.403" v="1540" actId="20577"/>
        <pc:sldMkLst>
          <pc:docMk/>
          <pc:sldMk cId="1629767877" sldId="383"/>
        </pc:sldMkLst>
        <pc:spChg chg="mod">
          <ac:chgData name="Pastor Jason Kauranen" userId="e0c3930084765aaa" providerId="LiveId" clId="{A438F859-A371-4CA2-BA51-2B86427404E9}" dt="2026-05-10T05:00:49.403" v="1540" actId="20577"/>
          <ac:spMkLst>
            <pc:docMk/>
            <pc:sldMk cId="1629767877" sldId="383"/>
            <ac:spMk id="2" creationId="{CE1A818A-F24E-681A-2D21-066EDA64A7A3}"/>
          </ac:spMkLst>
        </pc:spChg>
      </pc:sldChg>
      <pc:sldChg chg="modSp new mod">
        <pc:chgData name="Pastor Jason Kauranen" userId="e0c3930084765aaa" providerId="LiveId" clId="{A438F859-A371-4CA2-BA51-2B86427404E9}" dt="2026-05-10T05:03:00.353" v="1617" actId="20577"/>
        <pc:sldMkLst>
          <pc:docMk/>
          <pc:sldMk cId="1296009866" sldId="384"/>
        </pc:sldMkLst>
        <pc:spChg chg="mod">
          <ac:chgData name="Pastor Jason Kauranen" userId="e0c3930084765aaa" providerId="LiveId" clId="{A438F859-A371-4CA2-BA51-2B86427404E9}" dt="2026-05-10T05:03:00.353" v="1617" actId="20577"/>
          <ac:spMkLst>
            <pc:docMk/>
            <pc:sldMk cId="1296009866" sldId="384"/>
            <ac:spMk id="2" creationId="{87CDD0BC-3527-A591-3C84-6F217DA8CAC6}"/>
          </ac:spMkLst>
        </pc:spChg>
      </pc:sldChg>
      <pc:sldChg chg="modSp new mod">
        <pc:chgData name="Pastor Jason Kauranen" userId="e0c3930084765aaa" providerId="LiveId" clId="{A438F859-A371-4CA2-BA51-2B86427404E9}" dt="2026-05-10T04:57:04.861" v="1420"/>
        <pc:sldMkLst>
          <pc:docMk/>
          <pc:sldMk cId="294453537" sldId="385"/>
        </pc:sldMkLst>
        <pc:spChg chg="mod">
          <ac:chgData name="Pastor Jason Kauranen" userId="e0c3930084765aaa" providerId="LiveId" clId="{A438F859-A371-4CA2-BA51-2B86427404E9}" dt="2026-05-10T04:57:04.861" v="1420"/>
          <ac:spMkLst>
            <pc:docMk/>
            <pc:sldMk cId="294453537" sldId="385"/>
            <ac:spMk id="2" creationId="{E772A6A4-986C-5F24-CE55-0FE1F80C93CD}"/>
          </ac:spMkLst>
        </pc:spChg>
      </pc:sldChg>
      <pc:sldChg chg="modSp new mod">
        <pc:chgData name="Pastor Jason Kauranen" userId="e0c3930084765aaa" providerId="LiveId" clId="{A438F859-A371-4CA2-BA51-2B86427404E9}" dt="2026-05-10T04:57:45.109" v="1429"/>
        <pc:sldMkLst>
          <pc:docMk/>
          <pc:sldMk cId="2931282649" sldId="386"/>
        </pc:sldMkLst>
        <pc:spChg chg="mod">
          <ac:chgData name="Pastor Jason Kauranen" userId="e0c3930084765aaa" providerId="LiveId" clId="{A438F859-A371-4CA2-BA51-2B86427404E9}" dt="2026-05-10T04:57:45.109" v="1429"/>
          <ac:spMkLst>
            <pc:docMk/>
            <pc:sldMk cId="2931282649" sldId="386"/>
            <ac:spMk id="2" creationId="{49E68F91-D734-DC77-F0A6-EE8653985EA4}"/>
          </ac:spMkLst>
        </pc:spChg>
      </pc:sldChg>
      <pc:sldChg chg="modSp new mod">
        <pc:chgData name="Pastor Jason Kauranen" userId="e0c3930084765aaa" providerId="LiveId" clId="{A438F859-A371-4CA2-BA51-2B86427404E9}" dt="2026-05-10T05:07:29.241" v="1749" actId="20577"/>
        <pc:sldMkLst>
          <pc:docMk/>
          <pc:sldMk cId="624202358" sldId="387"/>
        </pc:sldMkLst>
        <pc:spChg chg="mod">
          <ac:chgData name="Pastor Jason Kauranen" userId="e0c3930084765aaa" providerId="LiveId" clId="{A438F859-A371-4CA2-BA51-2B86427404E9}" dt="2026-05-10T05:07:29.241" v="1749" actId="20577"/>
          <ac:spMkLst>
            <pc:docMk/>
            <pc:sldMk cId="624202358" sldId="387"/>
            <ac:spMk id="2" creationId="{0F3E5E67-2366-4CF2-9A2F-C193E109ADD3}"/>
          </ac:spMkLst>
        </pc:spChg>
      </pc:sldChg>
      <pc:sldChg chg="modSp new mod">
        <pc:chgData name="Pastor Jason Kauranen" userId="e0c3930084765aaa" providerId="LiveId" clId="{A438F859-A371-4CA2-BA51-2B86427404E9}" dt="2026-05-10T05:13:04.402" v="1866" actId="20577"/>
        <pc:sldMkLst>
          <pc:docMk/>
          <pc:sldMk cId="2345063962" sldId="388"/>
        </pc:sldMkLst>
        <pc:spChg chg="mod">
          <ac:chgData name="Pastor Jason Kauranen" userId="e0c3930084765aaa" providerId="LiveId" clId="{A438F859-A371-4CA2-BA51-2B86427404E9}" dt="2026-05-10T05:13:04.402" v="1866" actId="20577"/>
          <ac:spMkLst>
            <pc:docMk/>
            <pc:sldMk cId="2345063962" sldId="388"/>
            <ac:spMk id="2" creationId="{1F49A4BA-036A-ABE3-69FB-FBF0103932EE}"/>
          </ac:spMkLst>
        </pc:spChg>
      </pc:sldChg>
      <pc:sldChg chg="addSp modSp new mod setBg">
        <pc:chgData name="Pastor Jason Kauranen" userId="e0c3930084765aaa" providerId="LiveId" clId="{A438F859-A371-4CA2-BA51-2B86427404E9}" dt="2026-05-10T11:45:09.017" v="2382" actId="14100"/>
        <pc:sldMkLst>
          <pc:docMk/>
          <pc:sldMk cId="3240538593" sldId="389"/>
        </pc:sldMkLst>
        <pc:spChg chg="mod ord">
          <ac:chgData name="Pastor Jason Kauranen" userId="e0c3930084765aaa" providerId="LiveId" clId="{A438F859-A371-4CA2-BA51-2B86427404E9}" dt="2026-05-10T11:44:17.193" v="2381" actId="20577"/>
          <ac:spMkLst>
            <pc:docMk/>
            <pc:sldMk cId="3240538593" sldId="389"/>
            <ac:spMk id="2" creationId="{354743E5-746B-5B3D-8133-A14DBB55EE74}"/>
          </ac:spMkLst>
        </pc:spChg>
        <pc:spChg chg="add">
          <ac:chgData name="Pastor Jason Kauranen" userId="e0c3930084765aaa" providerId="LiveId" clId="{A438F859-A371-4CA2-BA51-2B86427404E9}" dt="2026-05-10T11:37:00.630" v="2207" actId="26606"/>
          <ac:spMkLst>
            <pc:docMk/>
            <pc:sldMk cId="3240538593" sldId="389"/>
            <ac:spMk id="9" creationId="{4D60F200-5EB0-B223-2439-C96C67F0FEE1}"/>
          </ac:spMkLst>
        </pc:spChg>
        <pc:spChg chg="add">
          <ac:chgData name="Pastor Jason Kauranen" userId="e0c3930084765aaa" providerId="LiveId" clId="{A438F859-A371-4CA2-BA51-2B86427404E9}" dt="2026-05-10T11:37:00.630" v="2207" actId="26606"/>
          <ac:spMkLst>
            <pc:docMk/>
            <pc:sldMk cId="3240538593" sldId="389"/>
            <ac:spMk id="11" creationId="{A6567EA8-C72D-4B9B-D23F-6B2E9F9C9F47}"/>
          </ac:spMkLst>
        </pc:spChg>
        <pc:spChg chg="add">
          <ac:chgData name="Pastor Jason Kauranen" userId="e0c3930084765aaa" providerId="LiveId" clId="{A438F859-A371-4CA2-BA51-2B86427404E9}" dt="2026-05-10T11:37:00.630" v="2207" actId="26606"/>
          <ac:spMkLst>
            <pc:docMk/>
            <pc:sldMk cId="3240538593" sldId="389"/>
            <ac:spMk id="13" creationId="{FEFBFA78-9360-1E01-5448-6D5AE0A32601}"/>
          </ac:spMkLst>
        </pc:spChg>
        <pc:spChg chg="add">
          <ac:chgData name="Pastor Jason Kauranen" userId="e0c3930084765aaa" providerId="LiveId" clId="{A438F859-A371-4CA2-BA51-2B86427404E9}" dt="2026-05-10T11:37:00.630" v="2207" actId="26606"/>
          <ac:spMkLst>
            <pc:docMk/>
            <pc:sldMk cId="3240538593" sldId="389"/>
            <ac:spMk id="15" creationId="{1740453C-744F-DB3A-47EC-15EACE1DC117}"/>
          </ac:spMkLst>
        </pc:spChg>
        <pc:spChg chg="add">
          <ac:chgData name="Pastor Jason Kauranen" userId="e0c3930084765aaa" providerId="LiveId" clId="{A438F859-A371-4CA2-BA51-2B86427404E9}" dt="2026-05-10T11:37:00.630" v="2207" actId="26606"/>
          <ac:spMkLst>
            <pc:docMk/>
            <pc:sldMk cId="3240538593" sldId="389"/>
            <ac:spMk id="17" creationId="{B6924B03-77BD-EAE3-2854-43363FF8E6BB}"/>
          </ac:spMkLst>
        </pc:spChg>
        <pc:picChg chg="add mod">
          <ac:chgData name="Pastor Jason Kauranen" userId="e0c3930084765aaa" providerId="LiveId" clId="{A438F859-A371-4CA2-BA51-2B86427404E9}" dt="2026-05-10T11:45:09.017" v="2382" actId="14100"/>
          <ac:picMkLst>
            <pc:docMk/>
            <pc:sldMk cId="3240538593" sldId="389"/>
            <ac:picMk id="4" creationId="{AD5BAD5D-130E-7824-8B61-09AB00ECC3FB}"/>
          </ac:picMkLst>
        </pc:picChg>
      </pc:sldChg>
      <pc:sldChg chg="modSp new del mod">
        <pc:chgData name="Pastor Jason Kauranen" userId="e0c3930084765aaa" providerId="LiveId" clId="{A438F859-A371-4CA2-BA51-2B86427404E9}" dt="2026-05-10T05:21:01.190" v="2061" actId="47"/>
        <pc:sldMkLst>
          <pc:docMk/>
          <pc:sldMk cId="4282891647" sldId="389"/>
        </pc:sldMkLst>
        <pc:spChg chg="mod">
          <ac:chgData name="Pastor Jason Kauranen" userId="e0c3930084765aaa" providerId="LiveId" clId="{A438F859-A371-4CA2-BA51-2B86427404E9}" dt="2026-05-10T05:18:17.175" v="2032" actId="20577"/>
          <ac:spMkLst>
            <pc:docMk/>
            <pc:sldMk cId="4282891647" sldId="389"/>
            <ac:spMk id="2" creationId="{AEE205D7-2CFA-DF84-3F22-4D423D4A40A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
        <p:cNvGrpSpPr/>
        <p:nvPr/>
      </p:nvGrpSpPr>
      <p:grpSpPr>
        <a:xfrm>
          <a:off x="0" y="0"/>
          <a:ext cx="0" cy="0"/>
          <a:chOff x="0" y="0"/>
          <a:chExt cx="0" cy="0"/>
        </a:xfrm>
      </p:grpSpPr>
      <p:sp>
        <p:nvSpPr>
          <p:cNvPr id="3" name="Google Shape;3;n"/>
          <p:cNvSpPr/>
          <p:nvPr/>
        </p:nvSpPr>
        <p:spPr>
          <a:xfrm>
            <a:off x="0" y="0"/>
            <a:ext cx="7315200" cy="9601200"/>
          </a:xfrm>
          <a:prstGeom prst="roundRect">
            <a:avLst>
              <a:gd name="adj" fmla="val 23"/>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400" b="1">
              <a:solidFill>
                <a:srgbClr val="FFFFFF"/>
              </a:solidFill>
              <a:latin typeface="Arial"/>
              <a:ea typeface="Arial"/>
              <a:cs typeface="Arial"/>
              <a:sym typeface="Arial"/>
            </a:endParaRPr>
          </a:p>
        </p:txBody>
      </p:sp>
      <p:sp>
        <p:nvSpPr>
          <p:cNvPr id="4" name="Google Shape;4;n"/>
          <p:cNvSpPr>
            <a:spLocks noGrp="1" noRot="1" noChangeAspect="1"/>
          </p:cNvSpPr>
          <p:nvPr>
            <p:ph type="sldImg" idx="2"/>
          </p:nvPr>
        </p:nvSpPr>
        <p:spPr>
          <a:xfrm>
            <a:off x="-15036800" y="-12385675"/>
            <a:ext cx="17483138" cy="131127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 name="Google Shape;5;n"/>
          <p:cNvSpPr txBox="1">
            <a:spLocks noGrp="1"/>
          </p:cNvSpPr>
          <p:nvPr>
            <p:ph type="body" idx="1"/>
          </p:nvPr>
        </p:nvSpPr>
        <p:spPr>
          <a:xfrm>
            <a:off x="731838" y="4560888"/>
            <a:ext cx="5848350" cy="4318000"/>
          </a:xfrm>
          <a:prstGeom prst="rect">
            <a:avLst/>
          </a:prstGeom>
          <a:noFill/>
          <a:ln>
            <a:noFill/>
          </a:ln>
        </p:spPr>
        <p:txBody>
          <a:bodyPr spcFirstLastPara="1" wrap="square" lIns="0" tIns="0" rIns="0" bIns="0" anchor="t" anchorCtr="0">
            <a:noAutofit/>
          </a:bodyPr>
          <a:lstStyle>
            <a:lvl1pPr marL="457200" marR="0" lvl="0" indent="-228600" algn="l" rtl="0">
              <a:spcBef>
                <a:spcPts val="360"/>
              </a:spcBef>
              <a:spcAft>
                <a:spcPts val="0"/>
              </a:spcAft>
              <a:buSzPts val="1400"/>
              <a:buNone/>
              <a:defRPr sz="1200" b="0" i="0" u="none" strike="noStrike" cap="none">
                <a:solidFill>
                  <a:srgbClr val="000000"/>
                </a:solidFill>
                <a:latin typeface="Times New Roman"/>
                <a:ea typeface="Times New Roman"/>
                <a:cs typeface="Times New Roman"/>
                <a:sym typeface="Times New Roman"/>
              </a:defRPr>
            </a:lvl1pPr>
            <a:lvl2pPr marL="914400" marR="0" lvl="1" indent="-228600" algn="l" rtl="0">
              <a:spcBef>
                <a:spcPts val="360"/>
              </a:spcBef>
              <a:spcAft>
                <a:spcPts val="0"/>
              </a:spcAft>
              <a:buSzPts val="1400"/>
              <a:buNone/>
              <a:defRPr sz="1200" b="0" i="0" u="none" strike="noStrike" cap="none">
                <a:solidFill>
                  <a:srgbClr val="000000"/>
                </a:solidFill>
                <a:latin typeface="Times New Roman"/>
                <a:ea typeface="Times New Roman"/>
                <a:cs typeface="Times New Roman"/>
                <a:sym typeface="Times New Roman"/>
              </a:defRPr>
            </a:lvl2pPr>
            <a:lvl3pPr marL="1371600" marR="0" lvl="2" indent="-228600" algn="l" rtl="0">
              <a:spcBef>
                <a:spcPts val="360"/>
              </a:spcBef>
              <a:spcAft>
                <a:spcPts val="0"/>
              </a:spcAft>
              <a:buSzPts val="1400"/>
              <a:buNone/>
              <a:defRPr sz="1200" b="0" i="0" u="none" strike="noStrike" cap="none">
                <a:solidFill>
                  <a:srgbClr val="000000"/>
                </a:solidFill>
                <a:latin typeface="Times New Roman"/>
                <a:ea typeface="Times New Roman"/>
                <a:cs typeface="Times New Roman"/>
                <a:sym typeface="Times New Roman"/>
              </a:defRPr>
            </a:lvl3pPr>
            <a:lvl4pPr marL="1828800" marR="0" lvl="3" indent="-228600" algn="l" rtl="0">
              <a:spcBef>
                <a:spcPts val="360"/>
              </a:spcBef>
              <a:spcAft>
                <a:spcPts val="0"/>
              </a:spcAft>
              <a:buSzPts val="1400"/>
              <a:buNone/>
              <a:defRPr sz="1200" b="0" i="0" u="none" strike="noStrike" cap="none">
                <a:solidFill>
                  <a:srgbClr val="000000"/>
                </a:solidFill>
                <a:latin typeface="Times New Roman"/>
                <a:ea typeface="Times New Roman"/>
                <a:cs typeface="Times New Roman"/>
                <a:sym typeface="Times New Roman"/>
              </a:defRPr>
            </a:lvl4pPr>
            <a:lvl5pPr marL="2286000" marR="0" lvl="4" indent="-228600" algn="l" rtl="0">
              <a:spcBef>
                <a:spcPts val="360"/>
              </a:spcBef>
              <a:spcAft>
                <a:spcPts val="0"/>
              </a:spcAft>
              <a:buSzPts val="1400"/>
              <a:buNone/>
              <a:defRPr sz="1200" b="0" i="0" u="none" strike="noStrike" cap="none">
                <a:solidFill>
                  <a:srgbClr val="000000"/>
                </a:solidFill>
                <a:latin typeface="Times New Roman"/>
                <a:ea typeface="Times New Roman"/>
                <a:cs typeface="Times New Roman"/>
                <a:sym typeface="Times New Roman"/>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1:notes"/>
          <p:cNvSpPr>
            <a:spLocks noGrp="1" noRot="1" noChangeAspect="1"/>
          </p:cNvSpPr>
          <p:nvPr>
            <p:ph type="sldImg" idx="2"/>
          </p:nvPr>
        </p:nvSpPr>
        <p:spPr>
          <a:xfrm>
            <a:off x="-15036800" y="-12385675"/>
            <a:ext cx="17483138" cy="131127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3" name="Google Shape;83;p1:notes"/>
          <p:cNvSpPr txBox="1">
            <a:spLocks noGrp="1"/>
          </p:cNvSpPr>
          <p:nvPr>
            <p:ph type="body" idx="1"/>
          </p:nvPr>
        </p:nvSpPr>
        <p:spPr>
          <a:xfrm>
            <a:off x="731838" y="4560888"/>
            <a:ext cx="5848350" cy="43180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a:extLst>
            <a:ext uri="{FF2B5EF4-FFF2-40B4-BE49-F238E27FC236}">
              <a16:creationId xmlns:a16="http://schemas.microsoft.com/office/drawing/2014/main" id="{1AB5F192-C48C-E416-7386-704414948E40}"/>
            </a:ext>
          </a:extLst>
        </p:cNvPr>
        <p:cNvGrpSpPr/>
        <p:nvPr/>
      </p:nvGrpSpPr>
      <p:grpSpPr>
        <a:xfrm>
          <a:off x="0" y="0"/>
          <a:ext cx="0" cy="0"/>
          <a:chOff x="0" y="0"/>
          <a:chExt cx="0" cy="0"/>
        </a:xfrm>
      </p:grpSpPr>
      <p:sp>
        <p:nvSpPr>
          <p:cNvPr id="87" name="Google Shape;87;p2:notes">
            <a:extLst>
              <a:ext uri="{FF2B5EF4-FFF2-40B4-BE49-F238E27FC236}">
                <a16:creationId xmlns:a16="http://schemas.microsoft.com/office/drawing/2014/main" id="{0F6196A7-8080-AEE5-FB75-3D582E423C75}"/>
              </a:ext>
            </a:extLst>
          </p:cNvPr>
          <p:cNvSpPr txBox="1">
            <a:spLocks noGrp="1"/>
          </p:cNvSpPr>
          <p:nvPr>
            <p:ph type="body" idx="1"/>
          </p:nvPr>
        </p:nvSpPr>
        <p:spPr>
          <a:xfrm>
            <a:off x="731838" y="4560888"/>
            <a:ext cx="5848350" cy="4318000"/>
          </a:xfrm>
          <a:prstGeom prst="rect">
            <a:avLst/>
          </a:prstGeom>
        </p:spPr>
        <p:txBody>
          <a:bodyPr spcFirstLastPara="1" wrap="square" lIns="0" tIns="0" rIns="0" bIns="0" anchor="t" anchorCtr="0">
            <a:noAutofit/>
          </a:bodyPr>
          <a:lstStyle/>
          <a:p>
            <a:pPr marL="0" lvl="0" indent="0" algn="l" rtl="0">
              <a:spcBef>
                <a:spcPts val="360"/>
              </a:spcBef>
              <a:spcAft>
                <a:spcPts val="0"/>
              </a:spcAft>
              <a:buNone/>
            </a:pPr>
            <a:endParaRPr/>
          </a:p>
        </p:txBody>
      </p:sp>
      <p:sp>
        <p:nvSpPr>
          <p:cNvPr id="88" name="Google Shape;88;p2:notes">
            <a:extLst>
              <a:ext uri="{FF2B5EF4-FFF2-40B4-BE49-F238E27FC236}">
                <a16:creationId xmlns:a16="http://schemas.microsoft.com/office/drawing/2014/main" id="{BBE99C64-CDC4-E605-3C6B-DD88882B64E6}"/>
              </a:ext>
            </a:extLst>
          </p:cNvPr>
          <p:cNvSpPr>
            <a:spLocks noGrp="1" noRot="1" noChangeAspect="1"/>
          </p:cNvSpPr>
          <p:nvPr>
            <p:ph type="sldImg" idx="2"/>
          </p:nvPr>
        </p:nvSpPr>
        <p:spPr>
          <a:xfrm>
            <a:off x="-15036800" y="-12385675"/>
            <a:ext cx="17483138" cy="131127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279248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38:notes"/>
          <p:cNvSpPr>
            <a:spLocks noGrp="1" noRot="1" noChangeAspect="1"/>
          </p:cNvSpPr>
          <p:nvPr>
            <p:ph type="sldImg" idx="2"/>
          </p:nvPr>
        </p:nvSpPr>
        <p:spPr>
          <a:xfrm>
            <a:off x="-15036800" y="-12385675"/>
            <a:ext cx="17483138" cy="131127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70" name="Google Shape;270;p38:notes"/>
          <p:cNvSpPr txBox="1">
            <a:spLocks noGrp="1"/>
          </p:cNvSpPr>
          <p:nvPr>
            <p:ph type="body" idx="1"/>
          </p:nvPr>
        </p:nvSpPr>
        <p:spPr>
          <a:xfrm>
            <a:off x="731838" y="4560888"/>
            <a:ext cx="5848350" cy="43180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
        <p:cNvGrpSpPr/>
        <p:nvPr/>
      </p:nvGrpSpPr>
      <p:grpSpPr>
        <a:xfrm>
          <a:off x="0" y="0"/>
          <a:ext cx="0" cy="0"/>
          <a:chOff x="0" y="0"/>
          <a:chExt cx="0" cy="0"/>
        </a:xfrm>
      </p:grpSpPr>
      <p:sp>
        <p:nvSpPr>
          <p:cNvPr id="13" name="Google Shape;13;p40"/>
          <p:cNvSpPr txBox="1">
            <a:spLocks noGrp="1"/>
          </p:cNvSpPr>
          <p:nvPr>
            <p:ph type="title"/>
          </p:nvPr>
        </p:nvSpPr>
        <p:spPr>
          <a:xfrm>
            <a:off x="304800" y="365125"/>
            <a:ext cx="8531225" cy="1139825"/>
          </a:xfrm>
          <a:prstGeom prst="rect">
            <a:avLst/>
          </a:prstGeom>
          <a:noFill/>
          <a:ln>
            <a:noFill/>
          </a:ln>
        </p:spPr>
        <p:txBody>
          <a:bodyPr spcFirstLastPara="1" wrap="square" lIns="90000" tIns="46800" rIns="90000" bIns="46800" anchor="t"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4" name="Google Shape;14;p40"/>
          <p:cNvSpPr txBox="1">
            <a:spLocks noGrp="1"/>
          </p:cNvSpPr>
          <p:nvPr>
            <p:ph type="dt" idx="10"/>
          </p:nvPr>
        </p:nvSpPr>
        <p:spPr>
          <a:xfrm>
            <a:off x="685800" y="6248400"/>
            <a:ext cx="1901825" cy="454025"/>
          </a:xfrm>
          <a:prstGeom prst="rect">
            <a:avLst/>
          </a:prstGeom>
          <a:noFill/>
          <a:ln>
            <a:noFill/>
          </a:ln>
        </p:spPr>
        <p:txBody>
          <a:bodyPr spcFirstLastPara="1" wrap="square" lIns="90000" tIns="46800" rIns="90000" bIns="46800" anchor="t" anchorCtr="0">
            <a:noAutofit/>
          </a:bodyPr>
          <a:lstStyle>
            <a:lvl1pPr lvl="0" algn="l">
              <a:spcBef>
                <a:spcPts val="0"/>
              </a:spcBef>
              <a:spcAft>
                <a:spcPts val="0"/>
              </a:spcAft>
              <a:buSzPts val="2400"/>
              <a:buNone/>
              <a:defRPr/>
            </a:lvl1pPr>
            <a:lvl2pPr lvl="1" algn="ctr">
              <a:spcBef>
                <a:spcPts val="1350"/>
              </a:spcBef>
              <a:spcAft>
                <a:spcPts val="0"/>
              </a:spcAft>
              <a:buSzPts val="1400"/>
              <a:buNone/>
              <a:defRPr/>
            </a:lvl2pPr>
            <a:lvl3pPr lvl="2" algn="ctr">
              <a:spcBef>
                <a:spcPts val="1350"/>
              </a:spcBef>
              <a:spcAft>
                <a:spcPts val="0"/>
              </a:spcAft>
              <a:buSzPts val="1400"/>
              <a:buNone/>
              <a:defRPr/>
            </a:lvl3pPr>
            <a:lvl4pPr lvl="3" algn="ctr">
              <a:spcBef>
                <a:spcPts val="1350"/>
              </a:spcBef>
              <a:spcAft>
                <a:spcPts val="0"/>
              </a:spcAft>
              <a:buSzPts val="1400"/>
              <a:buNone/>
              <a:defRPr/>
            </a:lvl4pPr>
            <a:lvl5pPr lvl="4" algn="ctr">
              <a:spcBef>
                <a:spcPts val="135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40"/>
          <p:cNvSpPr txBox="1">
            <a:spLocks noGrp="1"/>
          </p:cNvSpPr>
          <p:nvPr>
            <p:ph type="ftr" idx="11"/>
          </p:nvPr>
        </p:nvSpPr>
        <p:spPr>
          <a:xfrm>
            <a:off x="3124200" y="6248400"/>
            <a:ext cx="2892425" cy="454025"/>
          </a:xfrm>
          <a:prstGeom prst="rect">
            <a:avLst/>
          </a:prstGeom>
          <a:noFill/>
          <a:ln>
            <a:noFill/>
          </a:ln>
        </p:spPr>
        <p:txBody>
          <a:bodyPr spcFirstLastPara="1" wrap="square" lIns="90000" tIns="46800" rIns="90000" bIns="46800" anchor="t" anchorCtr="0">
            <a:noAutofit/>
          </a:bodyPr>
          <a:lstStyle>
            <a:lvl1pPr lvl="0" algn="l">
              <a:spcBef>
                <a:spcPts val="0"/>
              </a:spcBef>
              <a:spcAft>
                <a:spcPts val="0"/>
              </a:spcAft>
              <a:buSzPts val="2400"/>
              <a:buNone/>
              <a:defRPr/>
            </a:lvl1pPr>
            <a:lvl2pPr lvl="1" algn="ctr">
              <a:spcBef>
                <a:spcPts val="1350"/>
              </a:spcBef>
              <a:spcAft>
                <a:spcPts val="0"/>
              </a:spcAft>
              <a:buSzPts val="1400"/>
              <a:buNone/>
              <a:defRPr/>
            </a:lvl2pPr>
            <a:lvl3pPr lvl="2" algn="ctr">
              <a:spcBef>
                <a:spcPts val="1350"/>
              </a:spcBef>
              <a:spcAft>
                <a:spcPts val="0"/>
              </a:spcAft>
              <a:buSzPts val="1400"/>
              <a:buNone/>
              <a:defRPr/>
            </a:lvl3pPr>
            <a:lvl4pPr lvl="3" algn="ctr">
              <a:spcBef>
                <a:spcPts val="1350"/>
              </a:spcBef>
              <a:spcAft>
                <a:spcPts val="0"/>
              </a:spcAft>
              <a:buSzPts val="1400"/>
              <a:buNone/>
              <a:defRPr/>
            </a:lvl4pPr>
            <a:lvl5pPr lvl="4" algn="ctr">
              <a:spcBef>
                <a:spcPts val="135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40"/>
          <p:cNvSpPr txBox="1">
            <a:spLocks noGrp="1"/>
          </p:cNvSpPr>
          <p:nvPr>
            <p:ph type="sldNum" idx="12"/>
          </p:nvPr>
        </p:nvSpPr>
        <p:spPr>
          <a:xfrm>
            <a:off x="6553200" y="6248400"/>
            <a:ext cx="1901825" cy="454025"/>
          </a:xfrm>
          <a:prstGeom prst="rect">
            <a:avLst/>
          </a:prstGeom>
          <a:noFill/>
          <a:ln>
            <a:noFill/>
          </a:ln>
        </p:spPr>
        <p:txBody>
          <a:bodyPr spcFirstLastPara="1" wrap="square" lIns="90000" tIns="46800" rIns="90000" bIns="46800" anchor="t" anchorCtr="0">
            <a:noAutofit/>
          </a:bodyPr>
          <a:lstStyle>
            <a:lvl1pPr marL="0" lvl="0" indent="0" algn="l">
              <a:spcBef>
                <a:spcPts val="0"/>
              </a:spcBef>
              <a:spcAft>
                <a:spcPts val="0"/>
              </a:spcAft>
              <a:buSzPts val="2400"/>
              <a:buNone/>
              <a:defRPr sz="2400" b="0">
                <a:solidFill>
                  <a:srgbClr val="000000"/>
                </a:solidFill>
                <a:latin typeface="Times New Roman"/>
                <a:ea typeface="Times New Roman"/>
                <a:cs typeface="Times New Roman"/>
                <a:sym typeface="Times New Roman"/>
              </a:defRPr>
            </a:lvl1pPr>
            <a:lvl2pPr marL="0" lvl="1" indent="0" algn="l">
              <a:spcBef>
                <a:spcPts val="0"/>
              </a:spcBef>
              <a:spcAft>
                <a:spcPts val="0"/>
              </a:spcAft>
              <a:buSzPts val="2400"/>
              <a:buNone/>
              <a:defRPr sz="2400" b="0">
                <a:solidFill>
                  <a:srgbClr val="000000"/>
                </a:solidFill>
                <a:latin typeface="Times New Roman"/>
                <a:ea typeface="Times New Roman"/>
                <a:cs typeface="Times New Roman"/>
                <a:sym typeface="Times New Roman"/>
              </a:defRPr>
            </a:lvl2pPr>
            <a:lvl3pPr marL="0" lvl="2" indent="0" algn="l">
              <a:spcBef>
                <a:spcPts val="0"/>
              </a:spcBef>
              <a:spcAft>
                <a:spcPts val="0"/>
              </a:spcAft>
              <a:buSzPts val="2400"/>
              <a:buNone/>
              <a:defRPr sz="2400" b="0">
                <a:solidFill>
                  <a:srgbClr val="000000"/>
                </a:solidFill>
                <a:latin typeface="Times New Roman"/>
                <a:ea typeface="Times New Roman"/>
                <a:cs typeface="Times New Roman"/>
                <a:sym typeface="Times New Roman"/>
              </a:defRPr>
            </a:lvl3pPr>
            <a:lvl4pPr marL="0" lvl="3" indent="0" algn="l">
              <a:spcBef>
                <a:spcPts val="0"/>
              </a:spcBef>
              <a:spcAft>
                <a:spcPts val="0"/>
              </a:spcAft>
              <a:buSzPts val="2400"/>
              <a:buNone/>
              <a:defRPr sz="2400" b="0">
                <a:solidFill>
                  <a:srgbClr val="000000"/>
                </a:solidFill>
                <a:latin typeface="Times New Roman"/>
                <a:ea typeface="Times New Roman"/>
                <a:cs typeface="Times New Roman"/>
                <a:sym typeface="Times New Roman"/>
              </a:defRPr>
            </a:lvl4pPr>
            <a:lvl5pPr marL="0" lvl="4" indent="0" algn="l">
              <a:spcBef>
                <a:spcPts val="0"/>
              </a:spcBef>
              <a:spcAft>
                <a:spcPts val="0"/>
              </a:spcAft>
              <a:buSzPts val="2400"/>
              <a:buNone/>
              <a:defRPr sz="2400" b="0">
                <a:solidFill>
                  <a:srgbClr val="000000"/>
                </a:solidFill>
                <a:latin typeface="Times New Roman"/>
                <a:ea typeface="Times New Roman"/>
                <a:cs typeface="Times New Roman"/>
                <a:sym typeface="Times New Roman"/>
              </a:defRPr>
            </a:lvl5pPr>
            <a:lvl6pPr marL="0" lvl="5" indent="0" algn="l">
              <a:spcBef>
                <a:spcPts val="0"/>
              </a:spcBef>
              <a:spcAft>
                <a:spcPts val="0"/>
              </a:spcAft>
              <a:buSzPts val="2400"/>
              <a:buNone/>
              <a:defRPr sz="2400" b="0">
                <a:solidFill>
                  <a:srgbClr val="000000"/>
                </a:solidFill>
                <a:latin typeface="Times New Roman"/>
                <a:ea typeface="Times New Roman"/>
                <a:cs typeface="Times New Roman"/>
                <a:sym typeface="Times New Roman"/>
              </a:defRPr>
            </a:lvl6pPr>
            <a:lvl7pPr marL="0" lvl="6" indent="0" algn="l">
              <a:spcBef>
                <a:spcPts val="0"/>
              </a:spcBef>
              <a:spcAft>
                <a:spcPts val="0"/>
              </a:spcAft>
              <a:buSzPts val="2400"/>
              <a:buNone/>
              <a:defRPr sz="2400" b="0">
                <a:solidFill>
                  <a:srgbClr val="000000"/>
                </a:solidFill>
                <a:latin typeface="Times New Roman"/>
                <a:ea typeface="Times New Roman"/>
                <a:cs typeface="Times New Roman"/>
                <a:sym typeface="Times New Roman"/>
              </a:defRPr>
            </a:lvl7pPr>
            <a:lvl8pPr marL="0" lvl="7" indent="0" algn="l">
              <a:spcBef>
                <a:spcPts val="0"/>
              </a:spcBef>
              <a:spcAft>
                <a:spcPts val="0"/>
              </a:spcAft>
              <a:buSzPts val="2400"/>
              <a:buNone/>
              <a:defRPr sz="2400" b="0">
                <a:solidFill>
                  <a:srgbClr val="000000"/>
                </a:solidFill>
                <a:latin typeface="Times New Roman"/>
                <a:ea typeface="Times New Roman"/>
                <a:cs typeface="Times New Roman"/>
                <a:sym typeface="Times New Roman"/>
              </a:defRPr>
            </a:lvl8pPr>
            <a:lvl9pPr marL="0" lvl="8" indent="0" algn="l">
              <a:spcBef>
                <a:spcPts val="0"/>
              </a:spcBef>
              <a:spcAft>
                <a:spcPts val="0"/>
              </a:spcAft>
              <a:buSzPts val="2400"/>
              <a:buNone/>
              <a:defRPr sz="2400" b="0">
                <a:solidFill>
                  <a:srgbClr val="000000"/>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Shape 6"/>
        <p:cNvGrpSpPr/>
        <p:nvPr/>
      </p:nvGrpSpPr>
      <p:grpSpPr>
        <a:xfrm>
          <a:off x="0" y="0"/>
          <a:ext cx="0" cy="0"/>
          <a:chOff x="0" y="0"/>
          <a:chExt cx="0" cy="0"/>
        </a:xfrm>
      </p:grpSpPr>
      <p:sp>
        <p:nvSpPr>
          <p:cNvPr id="7" name="Google Shape;7;p39"/>
          <p:cNvSpPr txBox="1">
            <a:spLocks noGrp="1"/>
          </p:cNvSpPr>
          <p:nvPr>
            <p:ph type="title"/>
          </p:nvPr>
        </p:nvSpPr>
        <p:spPr>
          <a:xfrm>
            <a:off x="304800" y="365125"/>
            <a:ext cx="8531225" cy="1139825"/>
          </a:xfrm>
          <a:prstGeom prst="rect">
            <a:avLst/>
          </a:prstGeom>
          <a:noFill/>
          <a:ln>
            <a:noFill/>
          </a:ln>
        </p:spPr>
        <p:txBody>
          <a:bodyPr spcFirstLastPara="1" wrap="square" lIns="90000" tIns="46800" rIns="90000" bIns="46800" anchor="t" anchorCtr="0">
            <a:noAutofit/>
          </a:bodyPr>
          <a:lstStyle>
            <a:lvl1pPr marR="0" lvl="0" algn="ctr" rtl="0">
              <a:spcBef>
                <a:spcPts val="0"/>
              </a:spcBef>
              <a:spcAft>
                <a:spcPts val="0"/>
              </a:spcAft>
              <a:buSzPts val="1400"/>
              <a:buNone/>
              <a:defRPr sz="5400" b="1" i="0" u="none" strike="noStrike" cap="none">
                <a:solidFill>
                  <a:srgbClr val="FFFFFF"/>
                </a:solidFill>
                <a:latin typeface="Times New Roman"/>
                <a:ea typeface="Times New Roman"/>
                <a:cs typeface="Times New Roman"/>
                <a:sym typeface="Times New Roman"/>
              </a:defRPr>
            </a:lvl1pPr>
            <a:lvl2pPr marR="0" lvl="1" algn="ctr" rtl="0">
              <a:spcBef>
                <a:spcPts val="0"/>
              </a:spcBef>
              <a:spcAft>
                <a:spcPts val="0"/>
              </a:spcAft>
              <a:buSzPts val="1400"/>
              <a:buNone/>
              <a:defRPr sz="5400" b="1" i="0" u="none" strike="noStrike" cap="none">
                <a:solidFill>
                  <a:srgbClr val="FFFFFF"/>
                </a:solidFill>
                <a:latin typeface="Times New Roman"/>
                <a:ea typeface="Times New Roman"/>
                <a:cs typeface="Times New Roman"/>
                <a:sym typeface="Times New Roman"/>
              </a:defRPr>
            </a:lvl2pPr>
            <a:lvl3pPr marR="0" lvl="2" algn="ctr" rtl="0">
              <a:spcBef>
                <a:spcPts val="0"/>
              </a:spcBef>
              <a:spcAft>
                <a:spcPts val="0"/>
              </a:spcAft>
              <a:buSzPts val="1400"/>
              <a:buNone/>
              <a:defRPr sz="5400" b="1" i="0" u="none" strike="noStrike" cap="none">
                <a:solidFill>
                  <a:srgbClr val="FFFFFF"/>
                </a:solidFill>
                <a:latin typeface="Times New Roman"/>
                <a:ea typeface="Times New Roman"/>
                <a:cs typeface="Times New Roman"/>
                <a:sym typeface="Times New Roman"/>
              </a:defRPr>
            </a:lvl3pPr>
            <a:lvl4pPr marR="0" lvl="3" algn="ctr" rtl="0">
              <a:spcBef>
                <a:spcPts val="0"/>
              </a:spcBef>
              <a:spcAft>
                <a:spcPts val="0"/>
              </a:spcAft>
              <a:buSzPts val="1400"/>
              <a:buNone/>
              <a:defRPr sz="5400" b="1" i="0" u="none" strike="noStrike" cap="none">
                <a:solidFill>
                  <a:srgbClr val="FFFFFF"/>
                </a:solidFill>
                <a:latin typeface="Times New Roman"/>
                <a:ea typeface="Times New Roman"/>
                <a:cs typeface="Times New Roman"/>
                <a:sym typeface="Times New Roman"/>
              </a:defRPr>
            </a:lvl4pPr>
            <a:lvl5pPr marR="0" lvl="4" algn="ctr" rtl="0">
              <a:spcBef>
                <a:spcPts val="0"/>
              </a:spcBef>
              <a:spcAft>
                <a:spcPts val="0"/>
              </a:spcAft>
              <a:buSzPts val="1400"/>
              <a:buNone/>
              <a:defRPr sz="5400" b="1" i="0" u="none" strike="noStrike" cap="none">
                <a:solidFill>
                  <a:srgbClr val="FFFFFF"/>
                </a:solidFill>
                <a:latin typeface="Times New Roman"/>
                <a:ea typeface="Times New Roman"/>
                <a:cs typeface="Times New Roman"/>
                <a:sym typeface="Times New Roman"/>
              </a:defRPr>
            </a:lvl5pPr>
            <a:lvl6pPr marR="0" lvl="5" algn="ctr" rtl="0">
              <a:spcBef>
                <a:spcPts val="0"/>
              </a:spcBef>
              <a:spcAft>
                <a:spcPts val="0"/>
              </a:spcAft>
              <a:buSzPts val="1400"/>
              <a:buNone/>
              <a:defRPr sz="5400" b="1" i="0" u="none" strike="noStrike" cap="none">
                <a:solidFill>
                  <a:srgbClr val="FFFFFF"/>
                </a:solidFill>
                <a:latin typeface="Times New Roman"/>
                <a:ea typeface="Times New Roman"/>
                <a:cs typeface="Times New Roman"/>
                <a:sym typeface="Times New Roman"/>
              </a:defRPr>
            </a:lvl6pPr>
            <a:lvl7pPr marR="0" lvl="6" algn="ctr" rtl="0">
              <a:spcBef>
                <a:spcPts val="0"/>
              </a:spcBef>
              <a:spcAft>
                <a:spcPts val="0"/>
              </a:spcAft>
              <a:buSzPts val="1400"/>
              <a:buNone/>
              <a:defRPr sz="5400" b="1" i="0" u="none" strike="noStrike" cap="none">
                <a:solidFill>
                  <a:srgbClr val="FFFFFF"/>
                </a:solidFill>
                <a:latin typeface="Times New Roman"/>
                <a:ea typeface="Times New Roman"/>
                <a:cs typeface="Times New Roman"/>
                <a:sym typeface="Times New Roman"/>
              </a:defRPr>
            </a:lvl7pPr>
            <a:lvl8pPr marR="0" lvl="7" algn="ctr" rtl="0">
              <a:spcBef>
                <a:spcPts val="0"/>
              </a:spcBef>
              <a:spcAft>
                <a:spcPts val="0"/>
              </a:spcAft>
              <a:buSzPts val="1400"/>
              <a:buNone/>
              <a:defRPr sz="5400" b="1" i="0" u="none" strike="noStrike" cap="none">
                <a:solidFill>
                  <a:srgbClr val="FFFFFF"/>
                </a:solidFill>
                <a:latin typeface="Times New Roman"/>
                <a:ea typeface="Times New Roman"/>
                <a:cs typeface="Times New Roman"/>
                <a:sym typeface="Times New Roman"/>
              </a:defRPr>
            </a:lvl8pPr>
            <a:lvl9pPr marR="0" lvl="8" algn="ctr" rtl="0">
              <a:spcBef>
                <a:spcPts val="0"/>
              </a:spcBef>
              <a:spcAft>
                <a:spcPts val="0"/>
              </a:spcAft>
              <a:buSzPts val="1400"/>
              <a:buNone/>
              <a:defRPr sz="5400" b="1" i="0" u="none" strike="noStrike" cap="none">
                <a:solidFill>
                  <a:srgbClr val="FFFFFF"/>
                </a:solidFill>
                <a:latin typeface="Times New Roman"/>
                <a:ea typeface="Times New Roman"/>
                <a:cs typeface="Times New Roman"/>
                <a:sym typeface="Times New Roman"/>
              </a:defRPr>
            </a:lvl9pPr>
          </a:lstStyle>
          <a:p>
            <a:endParaRPr/>
          </a:p>
        </p:txBody>
      </p:sp>
      <p:sp>
        <p:nvSpPr>
          <p:cNvPr id="8" name="Google Shape;8;p39"/>
          <p:cNvSpPr txBox="1">
            <a:spLocks noGrp="1"/>
          </p:cNvSpPr>
          <p:nvPr>
            <p:ph type="body" idx="1"/>
          </p:nvPr>
        </p:nvSpPr>
        <p:spPr>
          <a:xfrm>
            <a:off x="685800" y="1981200"/>
            <a:ext cx="7769225" cy="4111625"/>
          </a:xfrm>
          <a:prstGeom prst="rect">
            <a:avLst/>
          </a:prstGeom>
          <a:noFill/>
          <a:ln>
            <a:noFill/>
          </a:ln>
        </p:spPr>
        <p:txBody>
          <a:bodyPr spcFirstLastPara="1" wrap="square" lIns="90000" tIns="46800" rIns="90000" bIns="46800" anchor="t" anchorCtr="0">
            <a:noAutofit/>
          </a:bodyPr>
          <a:lstStyle>
            <a:lvl1pPr marL="457200" marR="0" lvl="0" indent="-228600" algn="ctr" rtl="0">
              <a:spcBef>
                <a:spcPts val="1350"/>
              </a:spcBef>
              <a:spcAft>
                <a:spcPts val="0"/>
              </a:spcAft>
              <a:buSzPts val="1400"/>
              <a:buNone/>
              <a:defRPr sz="5400" b="1" i="0" u="none" strike="noStrike" cap="none">
                <a:solidFill>
                  <a:srgbClr val="FFFFFF"/>
                </a:solidFill>
                <a:latin typeface="Times New Roman"/>
                <a:ea typeface="Times New Roman"/>
                <a:cs typeface="Times New Roman"/>
                <a:sym typeface="Times New Roman"/>
              </a:defRPr>
            </a:lvl1pPr>
            <a:lvl2pPr marL="914400" marR="0" lvl="1" indent="-228600" algn="l" rtl="0">
              <a:spcBef>
                <a:spcPts val="700"/>
              </a:spcBef>
              <a:spcAft>
                <a:spcPts val="0"/>
              </a:spcAft>
              <a:buSzPts val="1400"/>
              <a:buNone/>
              <a:defRPr sz="2800" b="0" i="0" u="none" strike="noStrike" cap="none">
                <a:solidFill>
                  <a:srgbClr val="000000"/>
                </a:solidFill>
                <a:latin typeface="Times New Roman"/>
                <a:ea typeface="Times New Roman"/>
                <a:cs typeface="Times New Roman"/>
                <a:sym typeface="Times New Roman"/>
              </a:defRPr>
            </a:lvl2pPr>
            <a:lvl3pPr marL="1371600" marR="0" lvl="2" indent="-228600" algn="l" rtl="0">
              <a:spcBef>
                <a:spcPts val="60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3pPr>
            <a:lvl4pPr marL="1828800" marR="0" lvl="3" indent="-228600" algn="l" rtl="0">
              <a:spcBef>
                <a:spcPts val="500"/>
              </a:spcBef>
              <a:spcAft>
                <a:spcPts val="0"/>
              </a:spcAft>
              <a:buSzPts val="1400"/>
              <a:buNone/>
              <a:defRPr sz="2000" b="0" i="0" u="none" strike="noStrike" cap="none">
                <a:solidFill>
                  <a:srgbClr val="000000"/>
                </a:solidFill>
                <a:latin typeface="Times New Roman"/>
                <a:ea typeface="Times New Roman"/>
                <a:cs typeface="Times New Roman"/>
                <a:sym typeface="Times New Roman"/>
              </a:defRPr>
            </a:lvl4pPr>
            <a:lvl5pPr marL="2286000" marR="0" lvl="4" indent="-228600" algn="l" rtl="0">
              <a:spcBef>
                <a:spcPts val="500"/>
              </a:spcBef>
              <a:spcAft>
                <a:spcPts val="0"/>
              </a:spcAft>
              <a:buSzPts val="1400"/>
              <a:buNone/>
              <a:defRPr sz="2000" b="0" i="0" u="none" strike="noStrike" cap="none">
                <a:solidFill>
                  <a:srgbClr val="000000"/>
                </a:solidFill>
                <a:latin typeface="Times New Roman"/>
                <a:ea typeface="Times New Roman"/>
                <a:cs typeface="Times New Roman"/>
                <a:sym typeface="Times New Roma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9" name="Google Shape;9;p39"/>
          <p:cNvSpPr txBox="1">
            <a:spLocks noGrp="1"/>
          </p:cNvSpPr>
          <p:nvPr>
            <p:ph type="dt" idx="10"/>
          </p:nvPr>
        </p:nvSpPr>
        <p:spPr>
          <a:xfrm>
            <a:off x="685800" y="6248400"/>
            <a:ext cx="1901825" cy="454025"/>
          </a:xfrm>
          <a:prstGeom prst="rect">
            <a:avLst/>
          </a:prstGeom>
          <a:noFill/>
          <a:ln>
            <a:noFill/>
          </a:ln>
        </p:spPr>
        <p:txBody>
          <a:bodyPr spcFirstLastPara="1" wrap="square" lIns="90000" tIns="46800" rIns="90000" bIns="46800" anchor="t" anchorCtr="0">
            <a:noAutofit/>
          </a:bodyPr>
          <a:lstStyle>
            <a:lvl1pPr marR="0" lvl="0" algn="l" rtl="0">
              <a:spcBef>
                <a:spcPts val="0"/>
              </a:spcBef>
              <a:spcAft>
                <a:spcPts val="0"/>
              </a:spcAft>
              <a:buClr>
                <a:srgbClr val="000000"/>
              </a:buClr>
              <a:buSzPts val="2400"/>
              <a:buFont typeface="Times New Roman"/>
              <a:buNone/>
              <a:defRPr sz="2400" b="0">
                <a:solidFill>
                  <a:srgbClr val="000000"/>
                </a:solidFill>
                <a:latin typeface="Times New Roman"/>
                <a:ea typeface="Times New Roman"/>
                <a:cs typeface="Times New Roman"/>
                <a:sym typeface="Times New Roman"/>
              </a:defRPr>
            </a:lvl1pPr>
            <a:lvl2pPr marR="0" lvl="1" algn="ctr" rtl="0">
              <a:spcBef>
                <a:spcPts val="1350"/>
              </a:spcBef>
              <a:spcAft>
                <a:spcPts val="0"/>
              </a:spcAft>
              <a:buSzPts val="1400"/>
              <a:buNone/>
              <a:defRPr sz="4400" b="1" i="0" u="none" strike="noStrike" cap="none">
                <a:solidFill>
                  <a:srgbClr val="FFFFFF"/>
                </a:solidFill>
                <a:latin typeface="Arial"/>
                <a:ea typeface="Arial"/>
                <a:cs typeface="Arial"/>
                <a:sym typeface="Arial"/>
              </a:defRPr>
            </a:lvl2pPr>
            <a:lvl3pPr marR="0" lvl="2" algn="ctr" rtl="0">
              <a:spcBef>
                <a:spcPts val="1350"/>
              </a:spcBef>
              <a:spcAft>
                <a:spcPts val="0"/>
              </a:spcAft>
              <a:buSzPts val="1400"/>
              <a:buNone/>
              <a:defRPr sz="4400" b="1" i="0" u="none" strike="noStrike" cap="none">
                <a:solidFill>
                  <a:srgbClr val="FFFFFF"/>
                </a:solidFill>
                <a:latin typeface="Arial"/>
                <a:ea typeface="Arial"/>
                <a:cs typeface="Arial"/>
                <a:sym typeface="Arial"/>
              </a:defRPr>
            </a:lvl3pPr>
            <a:lvl4pPr marR="0" lvl="3" algn="ctr" rtl="0">
              <a:spcBef>
                <a:spcPts val="1350"/>
              </a:spcBef>
              <a:spcAft>
                <a:spcPts val="0"/>
              </a:spcAft>
              <a:buSzPts val="1400"/>
              <a:buNone/>
              <a:defRPr sz="4400" b="1" i="0" u="none" strike="noStrike" cap="none">
                <a:solidFill>
                  <a:srgbClr val="FFFFFF"/>
                </a:solidFill>
                <a:latin typeface="Arial"/>
                <a:ea typeface="Arial"/>
                <a:cs typeface="Arial"/>
                <a:sym typeface="Arial"/>
              </a:defRPr>
            </a:lvl4pPr>
            <a:lvl5pPr marR="0" lvl="4" algn="ctr" rtl="0">
              <a:spcBef>
                <a:spcPts val="1350"/>
              </a:spcBef>
              <a:spcAft>
                <a:spcPts val="0"/>
              </a:spcAft>
              <a:buSzPts val="1400"/>
              <a:buNone/>
              <a:defRPr sz="4400" b="1" i="0" u="none" strike="noStrike" cap="none">
                <a:solidFill>
                  <a:srgbClr val="FFFFFF"/>
                </a:solidFill>
                <a:latin typeface="Arial"/>
                <a:ea typeface="Arial"/>
                <a:cs typeface="Arial"/>
                <a:sym typeface="Arial"/>
              </a:defRPr>
            </a:lvl5pPr>
            <a:lvl6pPr marR="0" lvl="5" algn="l" rtl="0">
              <a:spcBef>
                <a:spcPts val="0"/>
              </a:spcBef>
              <a:spcAft>
                <a:spcPts val="0"/>
              </a:spcAft>
              <a:buSzPts val="1400"/>
              <a:buNone/>
              <a:defRPr sz="4400" b="1" i="0" u="none" strike="noStrike" cap="none">
                <a:solidFill>
                  <a:srgbClr val="FFFFFF"/>
                </a:solidFill>
                <a:latin typeface="Arial"/>
                <a:ea typeface="Arial"/>
                <a:cs typeface="Arial"/>
                <a:sym typeface="Arial"/>
              </a:defRPr>
            </a:lvl6pPr>
            <a:lvl7pPr marR="0" lvl="6" algn="l" rtl="0">
              <a:spcBef>
                <a:spcPts val="0"/>
              </a:spcBef>
              <a:spcAft>
                <a:spcPts val="0"/>
              </a:spcAft>
              <a:buSzPts val="1400"/>
              <a:buNone/>
              <a:defRPr sz="4400" b="1" i="0" u="none" strike="noStrike" cap="none">
                <a:solidFill>
                  <a:srgbClr val="FFFFFF"/>
                </a:solidFill>
                <a:latin typeface="Arial"/>
                <a:ea typeface="Arial"/>
                <a:cs typeface="Arial"/>
                <a:sym typeface="Arial"/>
              </a:defRPr>
            </a:lvl7pPr>
            <a:lvl8pPr marR="0" lvl="7" algn="l" rtl="0">
              <a:spcBef>
                <a:spcPts val="0"/>
              </a:spcBef>
              <a:spcAft>
                <a:spcPts val="0"/>
              </a:spcAft>
              <a:buSzPts val="1400"/>
              <a:buNone/>
              <a:defRPr sz="4400" b="1" i="0" u="none" strike="noStrike" cap="none">
                <a:solidFill>
                  <a:srgbClr val="FFFFFF"/>
                </a:solidFill>
                <a:latin typeface="Arial"/>
                <a:ea typeface="Arial"/>
                <a:cs typeface="Arial"/>
                <a:sym typeface="Arial"/>
              </a:defRPr>
            </a:lvl8pPr>
            <a:lvl9pPr marR="0" lvl="8" algn="l" rtl="0">
              <a:spcBef>
                <a:spcPts val="0"/>
              </a:spcBef>
              <a:spcAft>
                <a:spcPts val="0"/>
              </a:spcAft>
              <a:buSzPts val="1400"/>
              <a:buNone/>
              <a:defRPr sz="4400" b="1" i="0" u="none" strike="noStrike" cap="none">
                <a:solidFill>
                  <a:srgbClr val="FFFFFF"/>
                </a:solidFill>
                <a:latin typeface="Arial"/>
                <a:ea typeface="Arial"/>
                <a:cs typeface="Arial"/>
                <a:sym typeface="Arial"/>
              </a:defRPr>
            </a:lvl9pPr>
          </a:lstStyle>
          <a:p>
            <a:endParaRPr/>
          </a:p>
        </p:txBody>
      </p:sp>
      <p:sp>
        <p:nvSpPr>
          <p:cNvPr id="10" name="Google Shape;10;p39"/>
          <p:cNvSpPr txBox="1">
            <a:spLocks noGrp="1"/>
          </p:cNvSpPr>
          <p:nvPr>
            <p:ph type="ftr" idx="11"/>
          </p:nvPr>
        </p:nvSpPr>
        <p:spPr>
          <a:xfrm>
            <a:off x="3124200" y="6248400"/>
            <a:ext cx="2892425" cy="454025"/>
          </a:xfrm>
          <a:prstGeom prst="rect">
            <a:avLst/>
          </a:prstGeom>
          <a:noFill/>
          <a:ln>
            <a:noFill/>
          </a:ln>
        </p:spPr>
        <p:txBody>
          <a:bodyPr spcFirstLastPara="1" wrap="square" lIns="90000" tIns="46800" rIns="90000" bIns="46800" anchor="t" anchorCtr="0">
            <a:noAutofit/>
          </a:bodyPr>
          <a:lstStyle>
            <a:lvl1pPr marR="0" lvl="0" algn="l" rtl="0">
              <a:spcBef>
                <a:spcPts val="0"/>
              </a:spcBef>
              <a:spcAft>
                <a:spcPts val="0"/>
              </a:spcAft>
              <a:buClr>
                <a:srgbClr val="000000"/>
              </a:buClr>
              <a:buSzPts val="2400"/>
              <a:buFont typeface="Times New Roman"/>
              <a:buNone/>
              <a:defRPr sz="2400" b="0">
                <a:solidFill>
                  <a:srgbClr val="000000"/>
                </a:solidFill>
                <a:latin typeface="Times New Roman"/>
                <a:ea typeface="Times New Roman"/>
                <a:cs typeface="Times New Roman"/>
                <a:sym typeface="Times New Roman"/>
              </a:defRPr>
            </a:lvl1pPr>
            <a:lvl2pPr marR="0" lvl="1" algn="ctr" rtl="0">
              <a:spcBef>
                <a:spcPts val="1350"/>
              </a:spcBef>
              <a:spcAft>
                <a:spcPts val="0"/>
              </a:spcAft>
              <a:buSzPts val="1400"/>
              <a:buNone/>
              <a:defRPr sz="4400" b="1" i="0" u="none" strike="noStrike" cap="none">
                <a:solidFill>
                  <a:srgbClr val="FFFFFF"/>
                </a:solidFill>
                <a:latin typeface="Arial"/>
                <a:ea typeface="Arial"/>
                <a:cs typeface="Arial"/>
                <a:sym typeface="Arial"/>
              </a:defRPr>
            </a:lvl2pPr>
            <a:lvl3pPr marR="0" lvl="2" algn="ctr" rtl="0">
              <a:spcBef>
                <a:spcPts val="1350"/>
              </a:spcBef>
              <a:spcAft>
                <a:spcPts val="0"/>
              </a:spcAft>
              <a:buSzPts val="1400"/>
              <a:buNone/>
              <a:defRPr sz="4400" b="1" i="0" u="none" strike="noStrike" cap="none">
                <a:solidFill>
                  <a:srgbClr val="FFFFFF"/>
                </a:solidFill>
                <a:latin typeface="Arial"/>
                <a:ea typeface="Arial"/>
                <a:cs typeface="Arial"/>
                <a:sym typeface="Arial"/>
              </a:defRPr>
            </a:lvl3pPr>
            <a:lvl4pPr marR="0" lvl="3" algn="ctr" rtl="0">
              <a:spcBef>
                <a:spcPts val="1350"/>
              </a:spcBef>
              <a:spcAft>
                <a:spcPts val="0"/>
              </a:spcAft>
              <a:buSzPts val="1400"/>
              <a:buNone/>
              <a:defRPr sz="4400" b="1" i="0" u="none" strike="noStrike" cap="none">
                <a:solidFill>
                  <a:srgbClr val="FFFFFF"/>
                </a:solidFill>
                <a:latin typeface="Arial"/>
                <a:ea typeface="Arial"/>
                <a:cs typeface="Arial"/>
                <a:sym typeface="Arial"/>
              </a:defRPr>
            </a:lvl4pPr>
            <a:lvl5pPr marR="0" lvl="4" algn="ctr" rtl="0">
              <a:spcBef>
                <a:spcPts val="1350"/>
              </a:spcBef>
              <a:spcAft>
                <a:spcPts val="0"/>
              </a:spcAft>
              <a:buSzPts val="1400"/>
              <a:buNone/>
              <a:defRPr sz="4400" b="1" i="0" u="none" strike="noStrike" cap="none">
                <a:solidFill>
                  <a:srgbClr val="FFFFFF"/>
                </a:solidFill>
                <a:latin typeface="Arial"/>
                <a:ea typeface="Arial"/>
                <a:cs typeface="Arial"/>
                <a:sym typeface="Arial"/>
              </a:defRPr>
            </a:lvl5pPr>
            <a:lvl6pPr marR="0" lvl="5" algn="l" rtl="0">
              <a:spcBef>
                <a:spcPts val="0"/>
              </a:spcBef>
              <a:spcAft>
                <a:spcPts val="0"/>
              </a:spcAft>
              <a:buSzPts val="1400"/>
              <a:buNone/>
              <a:defRPr sz="4400" b="1" i="0" u="none" strike="noStrike" cap="none">
                <a:solidFill>
                  <a:srgbClr val="FFFFFF"/>
                </a:solidFill>
                <a:latin typeface="Arial"/>
                <a:ea typeface="Arial"/>
                <a:cs typeface="Arial"/>
                <a:sym typeface="Arial"/>
              </a:defRPr>
            </a:lvl6pPr>
            <a:lvl7pPr marR="0" lvl="6" algn="l" rtl="0">
              <a:spcBef>
                <a:spcPts val="0"/>
              </a:spcBef>
              <a:spcAft>
                <a:spcPts val="0"/>
              </a:spcAft>
              <a:buSzPts val="1400"/>
              <a:buNone/>
              <a:defRPr sz="4400" b="1" i="0" u="none" strike="noStrike" cap="none">
                <a:solidFill>
                  <a:srgbClr val="FFFFFF"/>
                </a:solidFill>
                <a:latin typeface="Arial"/>
                <a:ea typeface="Arial"/>
                <a:cs typeface="Arial"/>
                <a:sym typeface="Arial"/>
              </a:defRPr>
            </a:lvl7pPr>
            <a:lvl8pPr marR="0" lvl="7" algn="l" rtl="0">
              <a:spcBef>
                <a:spcPts val="0"/>
              </a:spcBef>
              <a:spcAft>
                <a:spcPts val="0"/>
              </a:spcAft>
              <a:buSzPts val="1400"/>
              <a:buNone/>
              <a:defRPr sz="4400" b="1" i="0" u="none" strike="noStrike" cap="none">
                <a:solidFill>
                  <a:srgbClr val="FFFFFF"/>
                </a:solidFill>
                <a:latin typeface="Arial"/>
                <a:ea typeface="Arial"/>
                <a:cs typeface="Arial"/>
                <a:sym typeface="Arial"/>
              </a:defRPr>
            </a:lvl8pPr>
            <a:lvl9pPr marR="0" lvl="8" algn="l" rtl="0">
              <a:spcBef>
                <a:spcPts val="0"/>
              </a:spcBef>
              <a:spcAft>
                <a:spcPts val="0"/>
              </a:spcAft>
              <a:buSzPts val="1400"/>
              <a:buNone/>
              <a:defRPr sz="4400" b="1" i="0" u="none" strike="noStrike" cap="none">
                <a:solidFill>
                  <a:srgbClr val="FFFFFF"/>
                </a:solidFill>
                <a:latin typeface="Arial"/>
                <a:ea typeface="Arial"/>
                <a:cs typeface="Arial"/>
                <a:sym typeface="Arial"/>
              </a:defRPr>
            </a:lvl9pPr>
          </a:lstStyle>
          <a:p>
            <a:endParaRPr/>
          </a:p>
        </p:txBody>
      </p:sp>
      <p:sp>
        <p:nvSpPr>
          <p:cNvPr id="11" name="Google Shape;11;p39"/>
          <p:cNvSpPr txBox="1">
            <a:spLocks noGrp="1"/>
          </p:cNvSpPr>
          <p:nvPr>
            <p:ph type="sldNum" idx="12"/>
          </p:nvPr>
        </p:nvSpPr>
        <p:spPr>
          <a:xfrm>
            <a:off x="6553200" y="6248400"/>
            <a:ext cx="1901825" cy="454025"/>
          </a:xfrm>
          <a:prstGeom prst="rect">
            <a:avLst/>
          </a:prstGeom>
          <a:noFill/>
          <a:ln>
            <a:noFill/>
          </a:ln>
        </p:spPr>
        <p:txBody>
          <a:bodyPr spcFirstLastPara="1" wrap="square" lIns="90000" tIns="46800" rIns="90000" bIns="46800" anchor="t" anchorCtr="0">
            <a:noAutofit/>
          </a:bodyPr>
          <a:lstStyle>
            <a:lvl1pPr marL="0" marR="0" lvl="0" indent="0" algn="l" rtl="0">
              <a:spcBef>
                <a:spcPts val="0"/>
              </a:spcBef>
              <a:spcAft>
                <a:spcPts val="0"/>
              </a:spcAft>
              <a:buClr>
                <a:srgbClr val="000000"/>
              </a:buClr>
              <a:buSzPts val="2400"/>
              <a:buFont typeface="Times New Roman"/>
              <a:buNone/>
              <a:defRPr sz="2400" b="0">
                <a:solidFill>
                  <a:srgbClr val="000000"/>
                </a:solidFill>
                <a:latin typeface="Times New Roman"/>
                <a:ea typeface="Times New Roman"/>
                <a:cs typeface="Times New Roman"/>
                <a:sym typeface="Times New Roman"/>
              </a:defRPr>
            </a:lvl1pPr>
            <a:lvl2pPr marL="0" marR="0" lvl="1" indent="0" algn="l" rtl="0">
              <a:spcBef>
                <a:spcPts val="0"/>
              </a:spcBef>
              <a:spcAft>
                <a:spcPts val="0"/>
              </a:spcAft>
              <a:buClr>
                <a:srgbClr val="000000"/>
              </a:buClr>
              <a:buSzPts val="2400"/>
              <a:buFont typeface="Times New Roman"/>
              <a:buNone/>
              <a:defRPr sz="2400" b="0">
                <a:solidFill>
                  <a:srgbClr val="000000"/>
                </a:solidFill>
                <a:latin typeface="Times New Roman"/>
                <a:ea typeface="Times New Roman"/>
                <a:cs typeface="Times New Roman"/>
                <a:sym typeface="Times New Roman"/>
              </a:defRPr>
            </a:lvl2pPr>
            <a:lvl3pPr marL="0" marR="0" lvl="2" indent="0" algn="l" rtl="0">
              <a:spcBef>
                <a:spcPts val="0"/>
              </a:spcBef>
              <a:spcAft>
                <a:spcPts val="0"/>
              </a:spcAft>
              <a:buClr>
                <a:srgbClr val="000000"/>
              </a:buClr>
              <a:buSzPts val="2400"/>
              <a:buFont typeface="Times New Roman"/>
              <a:buNone/>
              <a:defRPr sz="2400" b="0">
                <a:solidFill>
                  <a:srgbClr val="000000"/>
                </a:solidFill>
                <a:latin typeface="Times New Roman"/>
                <a:ea typeface="Times New Roman"/>
                <a:cs typeface="Times New Roman"/>
                <a:sym typeface="Times New Roman"/>
              </a:defRPr>
            </a:lvl3pPr>
            <a:lvl4pPr marL="0" marR="0" lvl="3" indent="0" algn="l" rtl="0">
              <a:spcBef>
                <a:spcPts val="0"/>
              </a:spcBef>
              <a:spcAft>
                <a:spcPts val="0"/>
              </a:spcAft>
              <a:buClr>
                <a:srgbClr val="000000"/>
              </a:buClr>
              <a:buSzPts val="2400"/>
              <a:buFont typeface="Times New Roman"/>
              <a:buNone/>
              <a:defRPr sz="2400" b="0">
                <a:solidFill>
                  <a:srgbClr val="000000"/>
                </a:solidFill>
                <a:latin typeface="Times New Roman"/>
                <a:ea typeface="Times New Roman"/>
                <a:cs typeface="Times New Roman"/>
                <a:sym typeface="Times New Roman"/>
              </a:defRPr>
            </a:lvl4pPr>
            <a:lvl5pPr marL="0" marR="0" lvl="4" indent="0" algn="l" rtl="0">
              <a:spcBef>
                <a:spcPts val="0"/>
              </a:spcBef>
              <a:spcAft>
                <a:spcPts val="0"/>
              </a:spcAft>
              <a:buClr>
                <a:srgbClr val="000000"/>
              </a:buClr>
              <a:buSzPts val="2400"/>
              <a:buFont typeface="Times New Roman"/>
              <a:buNone/>
              <a:defRPr sz="2400" b="0">
                <a:solidFill>
                  <a:srgbClr val="000000"/>
                </a:solidFill>
                <a:latin typeface="Times New Roman"/>
                <a:ea typeface="Times New Roman"/>
                <a:cs typeface="Times New Roman"/>
                <a:sym typeface="Times New Roman"/>
              </a:defRPr>
            </a:lvl5pPr>
            <a:lvl6pPr marL="0" marR="0" lvl="5" indent="0" algn="l" rtl="0">
              <a:spcBef>
                <a:spcPts val="0"/>
              </a:spcBef>
              <a:spcAft>
                <a:spcPts val="0"/>
              </a:spcAft>
              <a:buClr>
                <a:srgbClr val="000000"/>
              </a:buClr>
              <a:buSzPts val="2400"/>
              <a:buFont typeface="Times New Roman"/>
              <a:buNone/>
              <a:defRPr sz="2400" b="0">
                <a:solidFill>
                  <a:srgbClr val="000000"/>
                </a:solidFill>
                <a:latin typeface="Times New Roman"/>
                <a:ea typeface="Times New Roman"/>
                <a:cs typeface="Times New Roman"/>
                <a:sym typeface="Times New Roman"/>
              </a:defRPr>
            </a:lvl6pPr>
            <a:lvl7pPr marL="0" marR="0" lvl="6" indent="0" algn="l" rtl="0">
              <a:spcBef>
                <a:spcPts val="0"/>
              </a:spcBef>
              <a:spcAft>
                <a:spcPts val="0"/>
              </a:spcAft>
              <a:buClr>
                <a:srgbClr val="000000"/>
              </a:buClr>
              <a:buSzPts val="2400"/>
              <a:buFont typeface="Times New Roman"/>
              <a:buNone/>
              <a:defRPr sz="2400" b="0">
                <a:solidFill>
                  <a:srgbClr val="000000"/>
                </a:solidFill>
                <a:latin typeface="Times New Roman"/>
                <a:ea typeface="Times New Roman"/>
                <a:cs typeface="Times New Roman"/>
                <a:sym typeface="Times New Roman"/>
              </a:defRPr>
            </a:lvl7pPr>
            <a:lvl8pPr marL="0" marR="0" lvl="7" indent="0" algn="l" rtl="0">
              <a:spcBef>
                <a:spcPts val="0"/>
              </a:spcBef>
              <a:spcAft>
                <a:spcPts val="0"/>
              </a:spcAft>
              <a:buClr>
                <a:srgbClr val="000000"/>
              </a:buClr>
              <a:buSzPts val="2400"/>
              <a:buFont typeface="Times New Roman"/>
              <a:buNone/>
              <a:defRPr sz="2400" b="0">
                <a:solidFill>
                  <a:srgbClr val="000000"/>
                </a:solidFill>
                <a:latin typeface="Times New Roman"/>
                <a:ea typeface="Times New Roman"/>
                <a:cs typeface="Times New Roman"/>
                <a:sym typeface="Times New Roman"/>
              </a:defRPr>
            </a:lvl8pPr>
            <a:lvl9pPr marL="0" marR="0" lvl="8" indent="0" algn="l" rtl="0">
              <a:spcBef>
                <a:spcPts val="0"/>
              </a:spcBef>
              <a:spcAft>
                <a:spcPts val="0"/>
              </a:spcAft>
              <a:buClr>
                <a:srgbClr val="000000"/>
              </a:buClr>
              <a:buSzPts val="2400"/>
              <a:buFont typeface="Times New Roman"/>
              <a:buNone/>
              <a:defRPr sz="2400" b="0">
                <a:solidFill>
                  <a:srgbClr val="000000"/>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hyperlink" Target="mailto:SLBM@gmail.org"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2C37C-9FC7-1565-8D12-DB314483530E}"/>
              </a:ext>
            </a:extLst>
          </p:cNvPr>
          <p:cNvSpPr>
            <a:spLocks noGrp="1"/>
          </p:cNvSpPr>
          <p:nvPr>
            <p:ph type="title"/>
          </p:nvPr>
        </p:nvSpPr>
        <p:spPr/>
        <p:txBody>
          <a:bodyPr/>
          <a:lstStyle/>
          <a:p>
            <a:r>
              <a:rPr lang="en-US" sz="4800" dirty="0"/>
              <a:t>Please respect the Word of God as it is being taught by </a:t>
            </a:r>
            <a:br>
              <a:rPr lang="en-US" sz="4800" dirty="0"/>
            </a:br>
            <a:r>
              <a:rPr lang="en-US" sz="4800" dirty="0"/>
              <a:t>shutting off all cell phones </a:t>
            </a:r>
            <a:r>
              <a:rPr lang="en-US" sz="4800"/>
              <a:t>and electronics, giving your </a:t>
            </a:r>
            <a:r>
              <a:rPr lang="en-US" sz="4800" dirty="0"/>
              <a:t>undivided attention while service is in session.</a:t>
            </a:r>
            <a:br>
              <a:rPr lang="en-US" sz="4800" dirty="0"/>
            </a:br>
            <a:br>
              <a:rPr lang="en-US" sz="4800" dirty="0"/>
            </a:br>
            <a:r>
              <a:rPr lang="en-US" sz="4800" dirty="0"/>
              <a:t>Thank you! SLBM</a:t>
            </a:r>
          </a:p>
        </p:txBody>
      </p:sp>
    </p:spTree>
    <p:extLst>
      <p:ext uri="{BB962C8B-B14F-4D97-AF65-F5344CB8AC3E}">
        <p14:creationId xmlns:p14="http://schemas.microsoft.com/office/powerpoint/2010/main" val="14051870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E6F67-D7E3-9E3D-40B1-C4B3CEE8D3D2}"/>
              </a:ext>
            </a:extLst>
          </p:cNvPr>
          <p:cNvSpPr>
            <a:spLocks noGrp="1"/>
          </p:cNvSpPr>
          <p:nvPr>
            <p:ph type="title"/>
          </p:nvPr>
        </p:nvSpPr>
        <p:spPr/>
        <p:txBody>
          <a:bodyPr/>
          <a:lstStyle/>
          <a:p>
            <a:r>
              <a:rPr lang="en-US" sz="4000" dirty="0"/>
              <a:t>‘many might be defiled’ – </a:t>
            </a:r>
            <a:r>
              <a:rPr lang="en-US" sz="4000" i="1" dirty="0"/>
              <a:t>polloi</a:t>
            </a:r>
            <a:r>
              <a:rPr lang="en-US" sz="4000" dirty="0"/>
              <a:t> (G4188 po-LOOS) + </a:t>
            </a:r>
            <a:r>
              <a:rPr lang="en-US" sz="4000" i="1" dirty="0" err="1"/>
              <a:t>mianthōsin</a:t>
            </a:r>
            <a:r>
              <a:rPr lang="en-US" sz="4000" dirty="0"/>
              <a:t> – (G3392 mee-ah'-ee-</a:t>
            </a:r>
            <a:r>
              <a:rPr lang="en-US" sz="4000" dirty="0" err="1"/>
              <a:t>nos</a:t>
            </a:r>
            <a:r>
              <a:rPr lang="en-US" sz="4000" dirty="0"/>
              <a:t>-in)</a:t>
            </a:r>
            <a:br>
              <a:rPr lang="en-US" sz="4000" dirty="0"/>
            </a:br>
            <a:br>
              <a:rPr lang="en-US" sz="4000" dirty="0"/>
            </a:br>
            <a:r>
              <a:rPr lang="en-US" sz="4000" dirty="0"/>
              <a:t>= abundant, much or many, emphasizing a quantity.</a:t>
            </a:r>
            <a:br>
              <a:rPr lang="en-US" sz="4000" dirty="0"/>
            </a:br>
            <a:br>
              <a:rPr lang="en-US" sz="4000" dirty="0"/>
            </a:br>
            <a:r>
              <a:rPr lang="en-US" sz="4000" dirty="0"/>
              <a:t>= to stain or dye with color; to pollute, to contaminate.</a:t>
            </a:r>
            <a:br>
              <a:rPr lang="en-US" sz="4000" dirty="0"/>
            </a:br>
            <a:br>
              <a:rPr lang="en-US" sz="4000" dirty="0"/>
            </a:br>
            <a:endParaRPr lang="en-US" sz="3200" dirty="0"/>
          </a:p>
        </p:txBody>
      </p:sp>
    </p:spTree>
    <p:extLst>
      <p:ext uri="{BB962C8B-B14F-4D97-AF65-F5344CB8AC3E}">
        <p14:creationId xmlns:p14="http://schemas.microsoft.com/office/powerpoint/2010/main" val="38985661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5DE42-1E4C-E4A4-D36E-30BB4071331E}"/>
              </a:ext>
            </a:extLst>
          </p:cNvPr>
          <p:cNvSpPr>
            <a:spLocks noGrp="1"/>
          </p:cNvSpPr>
          <p:nvPr>
            <p:ph type="title"/>
          </p:nvPr>
        </p:nvSpPr>
        <p:spPr/>
        <p:txBody>
          <a:bodyPr/>
          <a:lstStyle/>
          <a:p>
            <a:r>
              <a:rPr lang="en-US" sz="4400" i="1" dirty="0"/>
              <a:t>polloi </a:t>
            </a:r>
            <a:r>
              <a:rPr lang="en-US" sz="4400" i="1" dirty="0" err="1"/>
              <a:t>mianthōsin</a:t>
            </a:r>
            <a:r>
              <a:rPr lang="en-US" sz="4400" i="1" dirty="0"/>
              <a:t> </a:t>
            </a:r>
            <a:br>
              <a:rPr lang="en-US" sz="4400" i="1" dirty="0"/>
            </a:br>
            <a:br>
              <a:rPr lang="en-US" sz="4400" i="1" dirty="0"/>
            </a:br>
            <a:r>
              <a:rPr lang="en-US" sz="4400" i="1" dirty="0"/>
              <a:t>*</a:t>
            </a:r>
            <a:r>
              <a:rPr lang="en-US" sz="4400" dirty="0"/>
              <a:t>has the idea of being unclean morally, spiritually, or ceremonially and unacceptable before the Holy presence of God.</a:t>
            </a:r>
            <a:br>
              <a:rPr lang="en-US" sz="4400" dirty="0"/>
            </a:br>
            <a:endParaRPr lang="en-US" sz="4400" dirty="0"/>
          </a:p>
        </p:txBody>
      </p:sp>
    </p:spTree>
    <p:extLst>
      <p:ext uri="{BB962C8B-B14F-4D97-AF65-F5344CB8AC3E}">
        <p14:creationId xmlns:p14="http://schemas.microsoft.com/office/powerpoint/2010/main" val="18448209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2CC28-7AFE-34D6-A8BC-F5F74D72B578}"/>
              </a:ext>
            </a:extLst>
          </p:cNvPr>
          <p:cNvSpPr>
            <a:spLocks noGrp="1"/>
          </p:cNvSpPr>
          <p:nvPr>
            <p:ph type="title"/>
          </p:nvPr>
        </p:nvSpPr>
        <p:spPr/>
        <p:txBody>
          <a:bodyPr/>
          <a:lstStyle/>
          <a:p>
            <a:r>
              <a:rPr lang="en-US" sz="4400" dirty="0"/>
              <a:t>Lev 5:4 Or if a person</a:t>
            </a:r>
            <a:br>
              <a:rPr lang="en-US" sz="4400" dirty="0"/>
            </a:br>
            <a:r>
              <a:rPr lang="en-US" sz="4400" dirty="0"/>
              <a:t> </a:t>
            </a:r>
            <a:r>
              <a:rPr lang="en-US" sz="4400" u="sng" dirty="0"/>
              <a:t>swears thoughtlessly </a:t>
            </a:r>
            <a:r>
              <a:rPr lang="en-US" sz="4400" dirty="0"/>
              <a:t>with his lips to do evil or to do good, in whatever matter a man may </a:t>
            </a:r>
            <a:br>
              <a:rPr lang="en-US" sz="4400" dirty="0"/>
            </a:br>
            <a:r>
              <a:rPr lang="en-US" sz="4400" u="sng" dirty="0"/>
              <a:t>speak thoughtlessly </a:t>
            </a:r>
            <a:r>
              <a:rPr lang="en-US" sz="4400" dirty="0"/>
              <a:t>with an oath, and it is hidden from him, and then he comes to know it, he will be guilty in one of these. </a:t>
            </a:r>
          </a:p>
        </p:txBody>
      </p:sp>
    </p:spTree>
    <p:extLst>
      <p:ext uri="{BB962C8B-B14F-4D97-AF65-F5344CB8AC3E}">
        <p14:creationId xmlns:p14="http://schemas.microsoft.com/office/powerpoint/2010/main" val="22640469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CC011-914C-4C05-0361-62C9681952D9}"/>
              </a:ext>
            </a:extLst>
          </p:cNvPr>
          <p:cNvSpPr>
            <a:spLocks noGrp="1"/>
          </p:cNvSpPr>
          <p:nvPr>
            <p:ph type="title"/>
          </p:nvPr>
        </p:nvSpPr>
        <p:spPr/>
        <p:txBody>
          <a:bodyPr/>
          <a:lstStyle/>
          <a:p>
            <a:r>
              <a:rPr lang="en-US" sz="4400" dirty="0"/>
              <a:t>‘swears’- </a:t>
            </a:r>
            <a:r>
              <a:rPr lang="en-US" sz="4400" i="1" dirty="0" err="1"/>
              <a:t>shaba</a:t>
            </a:r>
            <a:r>
              <a:rPr lang="en-US" sz="4400" i="1" dirty="0"/>
              <a:t>` </a:t>
            </a:r>
            <a:r>
              <a:rPr lang="en-US" sz="4400" dirty="0"/>
              <a:t>- </a:t>
            </a:r>
            <a:br>
              <a:rPr lang="en-US" sz="4400" dirty="0"/>
            </a:br>
            <a:r>
              <a:rPr lang="en-US" sz="4400" dirty="0"/>
              <a:t>(H7650 shah-VAH) </a:t>
            </a:r>
            <a:br>
              <a:rPr lang="en-US" sz="4400" dirty="0"/>
            </a:br>
            <a:br>
              <a:rPr lang="en-US" sz="4400" dirty="0"/>
            </a:br>
            <a:r>
              <a:rPr lang="en-US" sz="4400" dirty="0"/>
              <a:t>= to adjure, to charge;</a:t>
            </a:r>
            <a:br>
              <a:rPr lang="en-US" sz="4400" dirty="0"/>
            </a:br>
            <a:r>
              <a:rPr lang="en-US" sz="4400" dirty="0"/>
              <a:t>= make a vow or to take an oath.</a:t>
            </a:r>
            <a:br>
              <a:rPr lang="en-US" sz="4400" dirty="0"/>
            </a:br>
            <a:br>
              <a:rPr lang="en-US" sz="4400" dirty="0"/>
            </a:br>
            <a:r>
              <a:rPr lang="en-US" sz="4400" dirty="0"/>
              <a:t>*in the </a:t>
            </a:r>
            <a:r>
              <a:rPr lang="en-US" sz="4400" dirty="0" err="1"/>
              <a:t>Niphal</a:t>
            </a:r>
            <a:r>
              <a:rPr lang="en-US" sz="4400" dirty="0"/>
              <a:t> stem and is the simple act of passively performing the meaning of the verb. </a:t>
            </a:r>
            <a:br>
              <a:rPr lang="en-US" sz="4400" dirty="0"/>
            </a:br>
            <a:endParaRPr lang="en-US" sz="4400" dirty="0"/>
          </a:p>
        </p:txBody>
      </p:sp>
    </p:spTree>
    <p:extLst>
      <p:ext uri="{BB962C8B-B14F-4D97-AF65-F5344CB8AC3E}">
        <p14:creationId xmlns:p14="http://schemas.microsoft.com/office/powerpoint/2010/main" val="2188739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DA53B-5A2F-2364-1CDF-C91DD63D6E4B}"/>
              </a:ext>
            </a:extLst>
          </p:cNvPr>
          <p:cNvSpPr>
            <a:spLocks noGrp="1"/>
          </p:cNvSpPr>
          <p:nvPr>
            <p:ph type="title"/>
          </p:nvPr>
        </p:nvSpPr>
        <p:spPr/>
        <p:txBody>
          <a:bodyPr/>
          <a:lstStyle/>
          <a:p>
            <a:r>
              <a:rPr lang="en-US" sz="4400" dirty="0"/>
              <a:t>‘speak thoughtlessly’ - </a:t>
            </a:r>
            <a:r>
              <a:rPr lang="en-US" sz="4400" i="1" dirty="0" err="1"/>
              <a:t>lə·ḇaṭ·ṭê</a:t>
            </a:r>
            <a:r>
              <a:rPr lang="en-US" sz="4400" i="1" dirty="0"/>
              <a:t> </a:t>
            </a:r>
            <a:r>
              <a:rPr lang="en-US" sz="4400" dirty="0"/>
              <a:t>root of </a:t>
            </a:r>
            <a:r>
              <a:rPr lang="en-US" sz="4400" i="1" dirty="0"/>
              <a:t>bata’ </a:t>
            </a:r>
            <a:r>
              <a:rPr lang="en-US" sz="4400" dirty="0"/>
              <a:t>(H981 </a:t>
            </a:r>
            <a:r>
              <a:rPr lang="en-US" sz="4400" dirty="0" err="1"/>
              <a:t>baw</a:t>
            </a:r>
            <a:r>
              <a:rPr lang="en-US" sz="4400" dirty="0"/>
              <a:t>-taw'-</a:t>
            </a:r>
            <a:r>
              <a:rPr lang="en-US" sz="4400" dirty="0" err="1"/>
              <a:t>tah</a:t>
            </a:r>
            <a:r>
              <a:rPr lang="en-US" sz="4400" dirty="0"/>
              <a:t>)</a:t>
            </a:r>
            <a:br>
              <a:rPr lang="en-US" sz="4400" dirty="0"/>
            </a:br>
            <a:r>
              <a:rPr lang="en-US" sz="4400" dirty="0"/>
              <a:t> </a:t>
            </a:r>
            <a:br>
              <a:rPr lang="en-US" sz="4400" dirty="0"/>
            </a:br>
            <a:r>
              <a:rPr lang="en-US" sz="4400" dirty="0"/>
              <a:t>= to babble, pronounce; </a:t>
            </a:r>
            <a:br>
              <a:rPr lang="en-US" sz="4400" dirty="0"/>
            </a:br>
            <a:r>
              <a:rPr lang="en-US" sz="4400" dirty="0"/>
              <a:t>= speak unadvisedly or rashly without thought.</a:t>
            </a:r>
            <a:br>
              <a:rPr lang="en-US" sz="4400" dirty="0"/>
            </a:br>
            <a:br>
              <a:rPr lang="en-US" sz="4400" dirty="0"/>
            </a:br>
            <a:r>
              <a:rPr lang="en-US" sz="4400" dirty="0"/>
              <a:t>This portrays speech that breaks out impulsively!!</a:t>
            </a:r>
          </a:p>
        </p:txBody>
      </p:sp>
    </p:spTree>
    <p:extLst>
      <p:ext uri="{BB962C8B-B14F-4D97-AF65-F5344CB8AC3E}">
        <p14:creationId xmlns:p14="http://schemas.microsoft.com/office/powerpoint/2010/main" val="21550156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0BCD9F-AA9E-4DE8-54D9-74BEA298554B}"/>
              </a:ext>
            </a:extLst>
          </p:cNvPr>
          <p:cNvSpPr>
            <a:spLocks noGrp="1"/>
          </p:cNvSpPr>
          <p:nvPr>
            <p:ph type="title"/>
          </p:nvPr>
        </p:nvSpPr>
        <p:spPr/>
        <p:txBody>
          <a:bodyPr/>
          <a:lstStyle/>
          <a:p>
            <a:r>
              <a:rPr lang="en-US" sz="4000" dirty="0" err="1"/>
              <a:t>Psa</a:t>
            </a:r>
            <a:r>
              <a:rPr lang="en-US" sz="4000" dirty="0"/>
              <a:t> 106:32 They also provoked Him to wrath at the waters of </a:t>
            </a:r>
            <a:r>
              <a:rPr lang="en-US" sz="4000" dirty="0" err="1"/>
              <a:t>Meribah</a:t>
            </a:r>
            <a:r>
              <a:rPr lang="en-US" sz="4000" dirty="0"/>
              <a:t>, </a:t>
            </a:r>
            <a:br>
              <a:rPr lang="en-US" sz="4000" dirty="0"/>
            </a:br>
            <a:r>
              <a:rPr lang="en-US" sz="4000" dirty="0"/>
              <a:t>So that it went hard with Moses on their account;</a:t>
            </a:r>
            <a:br>
              <a:rPr lang="en-US" sz="4000" dirty="0"/>
            </a:br>
            <a:br>
              <a:rPr lang="en-US" sz="4000" dirty="0"/>
            </a:br>
            <a:r>
              <a:rPr lang="en-US" sz="4000" dirty="0" err="1"/>
              <a:t>Psa</a:t>
            </a:r>
            <a:r>
              <a:rPr lang="en-US" sz="4000" dirty="0"/>
              <a:t> 106:33  Because they were rebellious against His Spirit,</a:t>
            </a:r>
            <a:br>
              <a:rPr lang="en-US" sz="4000" dirty="0"/>
            </a:br>
            <a:r>
              <a:rPr lang="en-US" sz="4000" dirty="0"/>
              <a:t>He (Moses) spoke rashly with his lips. </a:t>
            </a:r>
            <a:br>
              <a:rPr lang="en-US" sz="4000" dirty="0"/>
            </a:br>
            <a:endParaRPr lang="en-US" sz="4000" dirty="0"/>
          </a:p>
        </p:txBody>
      </p:sp>
    </p:spTree>
    <p:extLst>
      <p:ext uri="{BB962C8B-B14F-4D97-AF65-F5344CB8AC3E}">
        <p14:creationId xmlns:p14="http://schemas.microsoft.com/office/powerpoint/2010/main" val="7572467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DEC7DF-7DBA-046E-FF61-6BAAA0FEB567}"/>
              </a:ext>
            </a:extLst>
          </p:cNvPr>
          <p:cNvSpPr>
            <a:spLocks noGrp="1"/>
          </p:cNvSpPr>
          <p:nvPr>
            <p:ph type="title"/>
          </p:nvPr>
        </p:nvSpPr>
        <p:spPr/>
        <p:txBody>
          <a:bodyPr/>
          <a:lstStyle/>
          <a:p>
            <a:r>
              <a:rPr lang="en-US" sz="4800" dirty="0"/>
              <a:t>Jam 3:5 So also the tongue is a small part of the body, and yet it boasts of great things. See how great a forest is set aflame by such a small fire!</a:t>
            </a:r>
          </a:p>
        </p:txBody>
      </p:sp>
    </p:spTree>
    <p:extLst>
      <p:ext uri="{BB962C8B-B14F-4D97-AF65-F5344CB8AC3E}">
        <p14:creationId xmlns:p14="http://schemas.microsoft.com/office/powerpoint/2010/main" val="38231924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65821-8AFC-5314-7B6E-DB28F583B004}"/>
              </a:ext>
            </a:extLst>
          </p:cNvPr>
          <p:cNvSpPr>
            <a:spLocks noGrp="1"/>
          </p:cNvSpPr>
          <p:nvPr>
            <p:ph type="title"/>
          </p:nvPr>
        </p:nvSpPr>
        <p:spPr/>
        <p:txBody>
          <a:bodyPr/>
          <a:lstStyle/>
          <a:p>
            <a:r>
              <a:rPr lang="en-US" sz="4400" dirty="0"/>
              <a:t>Jam 3:6 And the tongue is a fire, the very world of iniquity; the tongue is set among our members as that which defiles the entire body, and sets on fire the course of our life, and is set on fire by hell. </a:t>
            </a:r>
          </a:p>
        </p:txBody>
      </p:sp>
    </p:spTree>
    <p:extLst>
      <p:ext uri="{BB962C8B-B14F-4D97-AF65-F5344CB8AC3E}">
        <p14:creationId xmlns:p14="http://schemas.microsoft.com/office/powerpoint/2010/main" val="6317379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4C557-960C-093E-4ADF-373358B6E7E7}"/>
              </a:ext>
            </a:extLst>
          </p:cNvPr>
          <p:cNvSpPr>
            <a:spLocks noGrp="1"/>
          </p:cNvSpPr>
          <p:nvPr>
            <p:ph type="title"/>
          </p:nvPr>
        </p:nvSpPr>
        <p:spPr>
          <a:xfrm>
            <a:off x="216877" y="382710"/>
            <a:ext cx="8531225" cy="1139825"/>
          </a:xfrm>
        </p:spPr>
        <p:txBody>
          <a:bodyPr/>
          <a:lstStyle/>
          <a:p>
            <a:r>
              <a:rPr lang="en-US" sz="4400" dirty="0"/>
              <a:t>Lev 5:5 So it shall be when he becomes guilty (</a:t>
            </a:r>
            <a:r>
              <a:rPr lang="en-US" sz="4400" i="1" dirty="0" err="1"/>
              <a:t>asham</a:t>
            </a:r>
            <a:r>
              <a:rPr lang="en-US" sz="4400" dirty="0"/>
              <a:t>) </a:t>
            </a:r>
            <a:br>
              <a:rPr lang="en-US" sz="4400" dirty="0"/>
            </a:br>
            <a:r>
              <a:rPr lang="en-US" sz="4400" dirty="0"/>
              <a:t>in one of these, that he shall confess </a:t>
            </a:r>
            <a:r>
              <a:rPr lang="en-US" sz="4400" i="1" dirty="0"/>
              <a:t>(yada</a:t>
            </a:r>
            <a:r>
              <a:rPr lang="en-US" sz="4400" dirty="0"/>
              <a:t>) that in which he </a:t>
            </a:r>
            <a:br>
              <a:rPr lang="en-US" sz="4400" dirty="0"/>
            </a:br>
            <a:r>
              <a:rPr lang="en-US" sz="4400" dirty="0"/>
              <a:t>has sinned (</a:t>
            </a:r>
            <a:r>
              <a:rPr lang="en-US" sz="4400" i="1" dirty="0" err="1"/>
              <a:t>chata</a:t>
            </a:r>
            <a:r>
              <a:rPr lang="en-US" sz="4400" dirty="0"/>
              <a:t>). </a:t>
            </a:r>
          </a:p>
        </p:txBody>
      </p:sp>
    </p:spTree>
    <p:extLst>
      <p:ext uri="{BB962C8B-B14F-4D97-AF65-F5344CB8AC3E}">
        <p14:creationId xmlns:p14="http://schemas.microsoft.com/office/powerpoint/2010/main" val="17958161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A4442-1947-01CF-ADE3-A3917E3210B4}"/>
              </a:ext>
            </a:extLst>
          </p:cNvPr>
          <p:cNvSpPr>
            <a:spLocks noGrp="1"/>
          </p:cNvSpPr>
          <p:nvPr>
            <p:ph type="title"/>
          </p:nvPr>
        </p:nvSpPr>
        <p:spPr>
          <a:xfrm>
            <a:off x="208085" y="426671"/>
            <a:ext cx="8531225" cy="1139825"/>
          </a:xfrm>
        </p:spPr>
        <p:txBody>
          <a:bodyPr/>
          <a:lstStyle/>
          <a:p>
            <a:r>
              <a:rPr lang="en-US" sz="4000" dirty="0"/>
              <a:t>(</a:t>
            </a:r>
            <a:r>
              <a:rPr lang="en-US" sz="4000" i="1" dirty="0" err="1"/>
              <a:t>qal</a:t>
            </a:r>
            <a:r>
              <a:rPr lang="en-US" sz="4000" i="1" dirty="0"/>
              <a:t> imperfect of </a:t>
            </a:r>
            <a:r>
              <a:rPr lang="en-US" sz="4000" i="1" dirty="0" err="1"/>
              <a:t>asham</a:t>
            </a:r>
            <a:r>
              <a:rPr lang="en-US" sz="4000" dirty="0"/>
              <a:t>) – meaning to fail in a duty, to be </a:t>
            </a:r>
            <a:r>
              <a:rPr lang="en-US" sz="4000" u="sng" dirty="0"/>
              <a:t>guilty</a:t>
            </a:r>
            <a:r>
              <a:rPr lang="en-US" sz="4000" dirty="0"/>
              <a:t> …. </a:t>
            </a:r>
            <a:br>
              <a:rPr lang="en-US" sz="4000" dirty="0"/>
            </a:br>
            <a:br>
              <a:rPr lang="en-US" sz="4000" dirty="0"/>
            </a:br>
            <a:r>
              <a:rPr lang="en-US" sz="4000" dirty="0"/>
              <a:t>Then one is required to </a:t>
            </a:r>
            <a:r>
              <a:rPr lang="en-US" sz="4000" u="sng" dirty="0"/>
              <a:t>confess</a:t>
            </a:r>
            <a:r>
              <a:rPr lang="en-US" sz="4000" dirty="0"/>
              <a:t> (</a:t>
            </a:r>
            <a:r>
              <a:rPr lang="en-US" sz="4000" i="1" dirty="0" err="1"/>
              <a:t>hithpael</a:t>
            </a:r>
            <a:r>
              <a:rPr lang="en-US" sz="4000" i="1" dirty="0"/>
              <a:t> perfect yada</a:t>
            </a:r>
            <a:r>
              <a:rPr lang="en-US" sz="4000" dirty="0"/>
              <a:t>) …</a:t>
            </a:r>
            <a:br>
              <a:rPr lang="en-US" sz="4000" dirty="0"/>
            </a:br>
            <a:br>
              <a:rPr lang="en-US" sz="4000" dirty="0"/>
            </a:br>
            <a:r>
              <a:rPr lang="en-US" sz="4000" dirty="0"/>
              <a:t>that which he has </a:t>
            </a:r>
            <a:r>
              <a:rPr lang="en-US" sz="4000" u="sng" dirty="0"/>
              <a:t>sinned</a:t>
            </a:r>
            <a:r>
              <a:rPr lang="en-US" sz="4000" dirty="0"/>
              <a:t> </a:t>
            </a:r>
            <a:br>
              <a:rPr lang="en-US" sz="4000" dirty="0"/>
            </a:br>
            <a:r>
              <a:rPr lang="en-US" sz="4000" dirty="0"/>
              <a:t>(</a:t>
            </a:r>
            <a:r>
              <a:rPr lang="en-US" sz="4000" i="1" dirty="0"/>
              <a:t>the </a:t>
            </a:r>
            <a:r>
              <a:rPr lang="en-US" sz="4000" i="1" dirty="0" err="1"/>
              <a:t>qal</a:t>
            </a:r>
            <a:r>
              <a:rPr lang="en-US" sz="4000" i="1" dirty="0"/>
              <a:t> perfect of </a:t>
            </a:r>
            <a:r>
              <a:rPr lang="en-US" sz="4000" i="1" dirty="0" err="1"/>
              <a:t>chata</a:t>
            </a:r>
            <a:r>
              <a:rPr lang="en-US" sz="4000" dirty="0"/>
              <a:t>). </a:t>
            </a:r>
          </a:p>
        </p:txBody>
      </p:sp>
    </p:spTree>
    <p:extLst>
      <p:ext uri="{BB962C8B-B14F-4D97-AF65-F5344CB8AC3E}">
        <p14:creationId xmlns:p14="http://schemas.microsoft.com/office/powerpoint/2010/main" val="39309595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
          <p:cNvSpPr txBox="1">
            <a:spLocks noGrp="1"/>
          </p:cNvSpPr>
          <p:nvPr>
            <p:ph type="title"/>
          </p:nvPr>
        </p:nvSpPr>
        <p:spPr>
          <a:prstGeom prst="rect">
            <a:avLst/>
          </a:prstGeom>
          <a:noFill/>
          <a:ln>
            <a:noFill/>
          </a:ln>
        </p:spPr>
        <p:txBody>
          <a:bodyPr spcFirstLastPara="1" wrap="square" lIns="90000" tIns="46800" rIns="90000" bIns="46800" anchor="t" anchorCtr="0">
            <a:noAutofit/>
          </a:bodyPr>
          <a:lstStyle/>
          <a:p>
            <a:pPr marL="0" lvl="0" indent="0" algn="ctr" rtl="0">
              <a:spcBef>
                <a:spcPts val="0"/>
              </a:spcBef>
              <a:spcAft>
                <a:spcPts val="0"/>
              </a:spcAft>
              <a:buNone/>
            </a:pPr>
            <a:r>
              <a:rPr lang="en-US" sz="4800" dirty="0"/>
              <a:t>Salt and Light Bible Ministries</a:t>
            </a:r>
            <a:br>
              <a:rPr lang="en-US" sz="4800" dirty="0"/>
            </a:br>
            <a:br>
              <a:rPr lang="en-US" sz="4000" dirty="0"/>
            </a:br>
            <a:r>
              <a:rPr lang="en-US" sz="4000" dirty="0"/>
              <a:t>‘A Daily Cross with Thee’ # 064 </a:t>
            </a:r>
            <a:br>
              <a:rPr lang="en-US" sz="4400" dirty="0"/>
            </a:br>
            <a:br>
              <a:rPr lang="en-US" sz="3600" dirty="0"/>
            </a:br>
            <a:r>
              <a:rPr lang="en-US" sz="3400" dirty="0"/>
              <a:t>The Analogies of the Shadows; Confession Precedes the Offering  -  Part 16.</a:t>
            </a:r>
            <a:br>
              <a:rPr lang="en-US" sz="3600" dirty="0"/>
            </a:br>
            <a:br>
              <a:rPr lang="en-US" sz="3600" dirty="0"/>
            </a:br>
            <a:r>
              <a:rPr lang="en-US" sz="4000" dirty="0"/>
              <a:t>Pastor Jason Kauranen</a:t>
            </a:r>
            <a:br>
              <a:rPr lang="en-US" sz="4000" dirty="0"/>
            </a:br>
            <a:r>
              <a:rPr lang="en-US" sz="4000" dirty="0"/>
              <a:t>Sunday May 10, 2026 </a:t>
            </a:r>
            <a:endParaRPr sz="4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686090-A430-6D7F-CF1C-84F662B3E1F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BD7126D-7727-E71B-538F-ACC1B9343887}"/>
              </a:ext>
            </a:extLst>
          </p:cNvPr>
          <p:cNvSpPr>
            <a:spLocks noGrp="1"/>
          </p:cNvSpPr>
          <p:nvPr>
            <p:ph type="title"/>
          </p:nvPr>
        </p:nvSpPr>
        <p:spPr>
          <a:xfrm>
            <a:off x="216877" y="382710"/>
            <a:ext cx="8531225" cy="1139825"/>
          </a:xfrm>
        </p:spPr>
        <p:txBody>
          <a:bodyPr/>
          <a:lstStyle/>
          <a:p>
            <a:r>
              <a:rPr lang="en-US" sz="4400" dirty="0"/>
              <a:t>Lev 5:5 So it shall be when he becomes guilty (</a:t>
            </a:r>
            <a:r>
              <a:rPr lang="en-US" sz="4400" i="1" dirty="0" err="1"/>
              <a:t>asham</a:t>
            </a:r>
            <a:r>
              <a:rPr lang="en-US" sz="4400" i="1" dirty="0"/>
              <a:t> - QI</a:t>
            </a:r>
            <a:r>
              <a:rPr lang="en-US" sz="4400" dirty="0"/>
              <a:t>) </a:t>
            </a:r>
            <a:br>
              <a:rPr lang="en-US" sz="4400" dirty="0"/>
            </a:br>
            <a:r>
              <a:rPr lang="en-US" sz="4400" dirty="0"/>
              <a:t>in one of these, </a:t>
            </a:r>
            <a:br>
              <a:rPr lang="en-US" sz="4400" dirty="0"/>
            </a:br>
            <a:r>
              <a:rPr lang="en-US" sz="4400" dirty="0"/>
              <a:t>that he shall confess </a:t>
            </a:r>
            <a:r>
              <a:rPr lang="en-US" sz="4400" i="1" dirty="0"/>
              <a:t>(yada -HP</a:t>
            </a:r>
            <a:r>
              <a:rPr lang="en-US" sz="4400" dirty="0"/>
              <a:t>) that in which he </a:t>
            </a:r>
            <a:br>
              <a:rPr lang="en-US" sz="4400" dirty="0"/>
            </a:br>
            <a:r>
              <a:rPr lang="en-US" sz="4400" dirty="0"/>
              <a:t>has sinned (</a:t>
            </a:r>
            <a:r>
              <a:rPr lang="en-US" sz="4400" i="1" dirty="0" err="1"/>
              <a:t>chata</a:t>
            </a:r>
            <a:r>
              <a:rPr lang="en-US" sz="4400" i="1" dirty="0"/>
              <a:t> - QP</a:t>
            </a:r>
            <a:r>
              <a:rPr lang="en-US" sz="4400" dirty="0"/>
              <a:t>). </a:t>
            </a:r>
          </a:p>
        </p:txBody>
      </p:sp>
    </p:spTree>
    <p:extLst>
      <p:ext uri="{BB962C8B-B14F-4D97-AF65-F5344CB8AC3E}">
        <p14:creationId xmlns:p14="http://schemas.microsoft.com/office/powerpoint/2010/main" val="39947887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B5176-2F3B-E344-4274-AC184E59CBF4}"/>
              </a:ext>
            </a:extLst>
          </p:cNvPr>
          <p:cNvSpPr>
            <a:spLocks noGrp="1"/>
          </p:cNvSpPr>
          <p:nvPr>
            <p:ph type="title"/>
          </p:nvPr>
        </p:nvSpPr>
        <p:spPr/>
        <p:txBody>
          <a:bodyPr/>
          <a:lstStyle/>
          <a:p>
            <a:r>
              <a:rPr lang="en-US" sz="4400" dirty="0"/>
              <a:t>Principle - Communication from the Holy Spirit causes us to respond through the understanding of bible doctrine that the Spirit makes known, </a:t>
            </a:r>
            <a:br>
              <a:rPr lang="en-US" sz="4400" dirty="0"/>
            </a:br>
            <a:r>
              <a:rPr lang="en-US" sz="4400" dirty="0"/>
              <a:t>this is conviction of sin. </a:t>
            </a:r>
          </a:p>
        </p:txBody>
      </p:sp>
    </p:spTree>
    <p:extLst>
      <p:ext uri="{BB962C8B-B14F-4D97-AF65-F5344CB8AC3E}">
        <p14:creationId xmlns:p14="http://schemas.microsoft.com/office/powerpoint/2010/main" val="21905207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AAE46-0F01-0D7A-9773-B4F79DAD634B}"/>
              </a:ext>
            </a:extLst>
          </p:cNvPr>
          <p:cNvSpPr>
            <a:spLocks noGrp="1"/>
          </p:cNvSpPr>
          <p:nvPr>
            <p:ph type="title"/>
          </p:nvPr>
        </p:nvSpPr>
        <p:spPr/>
        <p:txBody>
          <a:bodyPr/>
          <a:lstStyle/>
          <a:p>
            <a:r>
              <a:rPr lang="en-US" sz="4000" dirty="0"/>
              <a:t>Rom 7:22 For I joyfully concur with the law of God in the inner man, </a:t>
            </a:r>
            <a:br>
              <a:rPr lang="en-US" sz="4000" dirty="0"/>
            </a:br>
            <a:br>
              <a:rPr lang="en-US" sz="4000" dirty="0"/>
            </a:br>
            <a:r>
              <a:rPr lang="en-US" sz="4000" dirty="0"/>
              <a:t>Rom 7:23 but I see a different law in the members of my body, waging war against the law of my mind and making me a prisoner of the law of sin which is in my members.</a:t>
            </a:r>
            <a:br>
              <a:rPr lang="en-US" sz="4000" dirty="0"/>
            </a:br>
            <a:endParaRPr lang="en-US" sz="4000" dirty="0"/>
          </a:p>
        </p:txBody>
      </p:sp>
    </p:spTree>
    <p:extLst>
      <p:ext uri="{BB962C8B-B14F-4D97-AF65-F5344CB8AC3E}">
        <p14:creationId xmlns:p14="http://schemas.microsoft.com/office/powerpoint/2010/main" val="9887235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2AEF9-BCE9-B2D7-C6E3-37988B41DDF4}"/>
              </a:ext>
            </a:extLst>
          </p:cNvPr>
          <p:cNvSpPr>
            <a:spLocks noGrp="1"/>
          </p:cNvSpPr>
          <p:nvPr>
            <p:ph type="title"/>
          </p:nvPr>
        </p:nvSpPr>
        <p:spPr/>
        <p:txBody>
          <a:bodyPr/>
          <a:lstStyle/>
          <a:p>
            <a:r>
              <a:rPr lang="en-US" sz="4000" dirty="0"/>
              <a:t>Rom 7:24 Wretched man that I am! Who will set me free from the body of this death?</a:t>
            </a:r>
            <a:br>
              <a:rPr lang="en-US" sz="4000" dirty="0"/>
            </a:br>
            <a:r>
              <a:rPr lang="en-US" sz="4000" dirty="0"/>
              <a:t> </a:t>
            </a:r>
            <a:br>
              <a:rPr lang="en-US" sz="4000" dirty="0"/>
            </a:br>
            <a:r>
              <a:rPr lang="en-US" sz="4000" dirty="0"/>
              <a:t>Rom 7:25a Thanks be to God through Jesus Christ our Lord! </a:t>
            </a:r>
            <a:br>
              <a:rPr lang="en-US" sz="4400" dirty="0"/>
            </a:br>
            <a:endParaRPr lang="en-US" sz="4400" dirty="0"/>
          </a:p>
        </p:txBody>
      </p:sp>
    </p:spTree>
    <p:extLst>
      <p:ext uri="{BB962C8B-B14F-4D97-AF65-F5344CB8AC3E}">
        <p14:creationId xmlns:p14="http://schemas.microsoft.com/office/powerpoint/2010/main" val="27062548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476F0-AF71-4D63-0E0F-BD502D45BBC6}"/>
              </a:ext>
            </a:extLst>
          </p:cNvPr>
          <p:cNvSpPr>
            <a:spLocks noGrp="1"/>
          </p:cNvSpPr>
          <p:nvPr>
            <p:ph type="title"/>
          </p:nvPr>
        </p:nvSpPr>
        <p:spPr/>
        <p:txBody>
          <a:bodyPr/>
          <a:lstStyle/>
          <a:p>
            <a:r>
              <a:rPr lang="en-US" sz="4400" dirty="0" err="1"/>
              <a:t>Psa</a:t>
            </a:r>
            <a:r>
              <a:rPr lang="en-US" sz="4400" dirty="0"/>
              <a:t> 32:5  I acknowledged my sin </a:t>
            </a:r>
            <a:br>
              <a:rPr lang="en-US" sz="4400" dirty="0"/>
            </a:br>
            <a:r>
              <a:rPr lang="en-US" sz="4400" dirty="0"/>
              <a:t>to You,</a:t>
            </a:r>
            <a:br>
              <a:rPr lang="en-US" sz="4400" dirty="0"/>
            </a:br>
            <a:r>
              <a:rPr lang="en-US" sz="4400" dirty="0"/>
              <a:t>And my iniquity I did not hide;</a:t>
            </a:r>
            <a:br>
              <a:rPr lang="en-US" sz="4400" dirty="0"/>
            </a:br>
            <a:r>
              <a:rPr lang="en-US" sz="4400" dirty="0"/>
              <a:t>I said, “I will confess my transgressions to the Lord”;</a:t>
            </a:r>
            <a:br>
              <a:rPr lang="en-US" sz="4400" dirty="0"/>
            </a:br>
            <a:r>
              <a:rPr lang="en-US" sz="4400" dirty="0"/>
              <a:t>And You forgave the guilt </a:t>
            </a:r>
            <a:br>
              <a:rPr lang="en-US" sz="4400" dirty="0"/>
            </a:br>
            <a:r>
              <a:rPr lang="en-US" sz="4400" dirty="0"/>
              <a:t>of my sin. Selah.</a:t>
            </a:r>
            <a:br>
              <a:rPr lang="en-US" sz="4400" dirty="0"/>
            </a:br>
            <a:endParaRPr lang="en-US" sz="4400" dirty="0"/>
          </a:p>
        </p:txBody>
      </p:sp>
    </p:spTree>
    <p:extLst>
      <p:ext uri="{BB962C8B-B14F-4D97-AF65-F5344CB8AC3E}">
        <p14:creationId xmlns:p14="http://schemas.microsoft.com/office/powerpoint/2010/main" val="23292008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F6EC5-618E-0075-FB92-36220F8F2F1F}"/>
              </a:ext>
            </a:extLst>
          </p:cNvPr>
          <p:cNvSpPr>
            <a:spLocks noGrp="1"/>
          </p:cNvSpPr>
          <p:nvPr>
            <p:ph type="title"/>
          </p:nvPr>
        </p:nvSpPr>
        <p:spPr/>
        <p:txBody>
          <a:bodyPr/>
          <a:lstStyle/>
          <a:p>
            <a:r>
              <a:rPr lang="en-US" sz="4400" dirty="0" err="1"/>
              <a:t>Psa</a:t>
            </a:r>
            <a:r>
              <a:rPr lang="en-US" sz="4400" dirty="0"/>
              <a:t> 38:18 </a:t>
            </a:r>
            <a:br>
              <a:rPr lang="en-US" sz="4400" dirty="0"/>
            </a:br>
            <a:r>
              <a:rPr lang="en-US" sz="4400" dirty="0"/>
              <a:t>For I confess my iniquity;</a:t>
            </a:r>
            <a:br>
              <a:rPr lang="en-US" sz="4400" dirty="0"/>
            </a:br>
            <a:r>
              <a:rPr lang="en-US" sz="4400" dirty="0"/>
              <a:t>I am full of anxiety because of </a:t>
            </a:r>
            <a:br>
              <a:rPr lang="en-US" sz="4400" dirty="0"/>
            </a:br>
            <a:r>
              <a:rPr lang="en-US" sz="4400" dirty="0"/>
              <a:t>my sin. </a:t>
            </a:r>
            <a:br>
              <a:rPr lang="en-US" sz="4400" dirty="0"/>
            </a:br>
            <a:endParaRPr lang="en-US" sz="4400" dirty="0"/>
          </a:p>
        </p:txBody>
      </p:sp>
    </p:spTree>
    <p:extLst>
      <p:ext uri="{BB962C8B-B14F-4D97-AF65-F5344CB8AC3E}">
        <p14:creationId xmlns:p14="http://schemas.microsoft.com/office/powerpoint/2010/main" val="20694568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6AF533-BCE9-5925-DCD4-181E584C6242}"/>
              </a:ext>
            </a:extLst>
          </p:cNvPr>
          <p:cNvSpPr>
            <a:spLocks noGrp="1"/>
          </p:cNvSpPr>
          <p:nvPr>
            <p:ph type="title"/>
          </p:nvPr>
        </p:nvSpPr>
        <p:spPr/>
        <p:txBody>
          <a:bodyPr/>
          <a:lstStyle/>
          <a:p>
            <a:r>
              <a:rPr lang="en-US" sz="4400" dirty="0"/>
              <a:t>Pro 28:13 He who conceals his transgressions will not prosper,</a:t>
            </a:r>
            <a:br>
              <a:rPr lang="en-US" sz="4400" dirty="0"/>
            </a:br>
            <a:r>
              <a:rPr lang="en-US" sz="4400" dirty="0"/>
              <a:t>But he who </a:t>
            </a:r>
            <a:r>
              <a:rPr lang="en-US" sz="4400" u="sng" dirty="0"/>
              <a:t>confesses and forsakes </a:t>
            </a:r>
            <a:r>
              <a:rPr lang="en-US" sz="4400" dirty="0"/>
              <a:t>them will find compassion. </a:t>
            </a:r>
            <a:br>
              <a:rPr lang="en-US" sz="4400" dirty="0"/>
            </a:br>
            <a:endParaRPr lang="en-US" sz="4400" dirty="0"/>
          </a:p>
        </p:txBody>
      </p:sp>
    </p:spTree>
    <p:extLst>
      <p:ext uri="{BB962C8B-B14F-4D97-AF65-F5344CB8AC3E}">
        <p14:creationId xmlns:p14="http://schemas.microsoft.com/office/powerpoint/2010/main" val="19404994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0F41D-0907-8236-6360-7B07C83FB1BD}"/>
              </a:ext>
            </a:extLst>
          </p:cNvPr>
          <p:cNvSpPr>
            <a:spLocks noGrp="1"/>
          </p:cNvSpPr>
          <p:nvPr>
            <p:ph type="title"/>
          </p:nvPr>
        </p:nvSpPr>
        <p:spPr/>
        <p:txBody>
          <a:bodyPr/>
          <a:lstStyle/>
          <a:p>
            <a:r>
              <a:rPr lang="en-US" sz="4400" dirty="0"/>
              <a:t>Principle – Rebound is an acknowledgment of sin; this has no emotional attachment. It is only a change in thought process or mental attitude that constitutes confession in naming the sin.</a:t>
            </a:r>
            <a:br>
              <a:rPr lang="en-US" sz="4400" dirty="0"/>
            </a:br>
            <a:r>
              <a:rPr lang="en-US" sz="4400" dirty="0"/>
              <a:t> </a:t>
            </a:r>
            <a:br>
              <a:rPr lang="en-US" sz="4400" dirty="0"/>
            </a:br>
            <a:r>
              <a:rPr lang="en-US" sz="4400" dirty="0"/>
              <a:t>Adjusting to the Justice of God! </a:t>
            </a:r>
            <a:br>
              <a:rPr lang="en-US" sz="4400" dirty="0"/>
            </a:br>
            <a:endParaRPr lang="en-US" sz="4400" dirty="0"/>
          </a:p>
        </p:txBody>
      </p:sp>
    </p:spTree>
    <p:extLst>
      <p:ext uri="{BB962C8B-B14F-4D97-AF65-F5344CB8AC3E}">
        <p14:creationId xmlns:p14="http://schemas.microsoft.com/office/powerpoint/2010/main" val="38299622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6DB2FC-94E0-215E-0D3A-285A35E26E2B}"/>
              </a:ext>
            </a:extLst>
          </p:cNvPr>
          <p:cNvSpPr>
            <a:spLocks noGrp="1"/>
          </p:cNvSpPr>
          <p:nvPr>
            <p:ph type="title"/>
          </p:nvPr>
        </p:nvSpPr>
        <p:spPr/>
        <p:txBody>
          <a:bodyPr/>
          <a:lstStyle/>
          <a:p>
            <a:r>
              <a:rPr lang="en-US" sz="4400" dirty="0"/>
              <a:t>Lev 5:6 He shall also bring his guilt offering to the Lord for his sin which he has committed, a female from the flock, a lamb or a goat as a sin offering. So, the priest shall make atonement on his behalf for his sin.</a:t>
            </a:r>
          </a:p>
        </p:txBody>
      </p:sp>
    </p:spTree>
    <p:extLst>
      <p:ext uri="{BB962C8B-B14F-4D97-AF65-F5344CB8AC3E}">
        <p14:creationId xmlns:p14="http://schemas.microsoft.com/office/powerpoint/2010/main" val="12229530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3401B-3228-D039-E2E3-DD9AAB492FD3}"/>
              </a:ext>
            </a:extLst>
          </p:cNvPr>
          <p:cNvSpPr>
            <a:spLocks noGrp="1"/>
          </p:cNvSpPr>
          <p:nvPr>
            <p:ph type="title"/>
          </p:nvPr>
        </p:nvSpPr>
        <p:spPr/>
        <p:txBody>
          <a:bodyPr/>
          <a:lstStyle/>
          <a:p>
            <a:r>
              <a:rPr lang="en-US" sz="4400" dirty="0"/>
              <a:t>1Jo 1:9 If we confess our sins, </a:t>
            </a:r>
            <a:br>
              <a:rPr lang="en-US" sz="4400" dirty="0"/>
            </a:br>
            <a:r>
              <a:rPr lang="en-US" sz="4400" dirty="0"/>
              <a:t>He is faithful and righteous to forgive us our sins and to cleanse us from all unrighteousness. </a:t>
            </a:r>
          </a:p>
        </p:txBody>
      </p:sp>
    </p:spTree>
    <p:extLst>
      <p:ext uri="{BB962C8B-B14F-4D97-AF65-F5344CB8AC3E}">
        <p14:creationId xmlns:p14="http://schemas.microsoft.com/office/powerpoint/2010/main" val="23700484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89">
          <a:extLst>
            <a:ext uri="{FF2B5EF4-FFF2-40B4-BE49-F238E27FC236}">
              <a16:creationId xmlns:a16="http://schemas.microsoft.com/office/drawing/2014/main" id="{3399D8E9-B7B7-0F59-F6BE-E8F10D589785}"/>
            </a:ext>
          </a:extLst>
        </p:cNvPr>
        <p:cNvGrpSpPr/>
        <p:nvPr/>
      </p:nvGrpSpPr>
      <p:grpSpPr>
        <a:xfrm>
          <a:off x="0" y="0"/>
          <a:ext cx="0" cy="0"/>
          <a:chOff x="0" y="0"/>
          <a:chExt cx="0" cy="0"/>
        </a:xfrm>
      </p:grpSpPr>
      <p:sp>
        <p:nvSpPr>
          <p:cNvPr id="90" name="Google Shape;90;p2">
            <a:extLst>
              <a:ext uri="{FF2B5EF4-FFF2-40B4-BE49-F238E27FC236}">
                <a16:creationId xmlns:a16="http://schemas.microsoft.com/office/drawing/2014/main" id="{898EF765-68A0-ED2B-849E-E8A2678184C9}"/>
              </a:ext>
            </a:extLst>
          </p:cNvPr>
          <p:cNvSpPr txBox="1">
            <a:spLocks noGrp="1"/>
          </p:cNvSpPr>
          <p:nvPr>
            <p:ph type="title"/>
          </p:nvPr>
        </p:nvSpPr>
        <p:spPr>
          <a:prstGeom prst="rect">
            <a:avLst/>
          </a:prstGeom>
          <a:noFill/>
          <a:ln>
            <a:noFill/>
          </a:ln>
        </p:spPr>
        <p:txBody>
          <a:bodyPr spcFirstLastPara="1" wrap="square" lIns="90000" tIns="46800" rIns="90000" bIns="46800" anchor="t" anchorCtr="0">
            <a:noAutofit/>
          </a:bodyPr>
          <a:lstStyle/>
          <a:p>
            <a:pPr marL="0" lvl="0" indent="0" algn="ctr" rtl="0">
              <a:spcBef>
                <a:spcPts val="0"/>
              </a:spcBef>
              <a:spcAft>
                <a:spcPts val="0"/>
              </a:spcAft>
              <a:buNone/>
            </a:pPr>
            <a:r>
              <a:rPr lang="en-US" sz="4800" dirty="0"/>
              <a:t>Rebound - 1John 1:9 states, </a:t>
            </a:r>
            <a:br>
              <a:rPr lang="en-US" sz="4800" dirty="0"/>
            </a:br>
            <a:br>
              <a:rPr lang="en-US" sz="4800" dirty="0"/>
            </a:br>
            <a:r>
              <a:rPr lang="en-US" sz="4800" dirty="0"/>
              <a:t>“ If we confess our sins, </a:t>
            </a:r>
            <a:br>
              <a:rPr lang="en-US" sz="4800" dirty="0"/>
            </a:br>
            <a:r>
              <a:rPr lang="en-US" sz="4800" dirty="0"/>
              <a:t>He is faithful and righteous to forgive us our sins and to cleanse us from all unrighteousness”. </a:t>
            </a:r>
            <a:endParaRPr sz="4800" dirty="0"/>
          </a:p>
        </p:txBody>
      </p:sp>
    </p:spTree>
    <p:extLst>
      <p:ext uri="{BB962C8B-B14F-4D97-AF65-F5344CB8AC3E}">
        <p14:creationId xmlns:p14="http://schemas.microsoft.com/office/powerpoint/2010/main" val="22470998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D5BAD5D-130E-7824-8B61-09AB00ECC3FB}"/>
              </a:ext>
            </a:extLst>
          </p:cNvPr>
          <p:cNvPicPr>
            <a:picLocks noChangeAspect="1"/>
          </p:cNvPicPr>
          <p:nvPr/>
        </p:nvPicPr>
        <p:blipFill>
          <a:blip r:embed="rId2"/>
          <a:srcRect r="286" b="-2"/>
          <a:stretch>
            <a:fillRect/>
          </a:stretch>
        </p:blipFill>
        <p:spPr>
          <a:xfrm>
            <a:off x="61546" y="8644"/>
            <a:ext cx="9077285" cy="6827620"/>
          </a:xfrm>
          <a:prstGeom prst="rect">
            <a:avLst/>
          </a:prstGeom>
        </p:spPr>
      </p:pic>
      <p:sp>
        <p:nvSpPr>
          <p:cNvPr id="9" name="Rectangle 8">
            <a:extLst>
              <a:ext uri="{FF2B5EF4-FFF2-40B4-BE49-F238E27FC236}">
                <a16:creationId xmlns:a16="http://schemas.microsoft.com/office/drawing/2014/main" id="{4D60F200-5EB0-B223-2439-C96C67F0FE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064451" y="791834"/>
            <a:ext cx="3020876" cy="9154947"/>
          </a:xfrm>
          <a:prstGeom prst="rect">
            <a:avLst/>
          </a:prstGeom>
          <a:gradFill flip="none" rotWithShape="1">
            <a:gsLst>
              <a:gs pos="21000">
                <a:srgbClr val="000000">
                  <a:alpha val="62000"/>
                </a:srgbClr>
              </a:gs>
              <a:gs pos="100000">
                <a:srgbClr val="000000">
                  <a:alpha val="0"/>
                </a:srgb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6567EA8-C72D-4B9B-D23F-6B2E9F9C9F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584" y="0"/>
            <a:ext cx="2132551" cy="6879745"/>
          </a:xfrm>
          <a:prstGeom prst="rect">
            <a:avLst/>
          </a:prstGeom>
          <a:gradFill flip="none" rotWithShape="1">
            <a:gsLst>
              <a:gs pos="5000">
                <a:schemeClr val="accent2"/>
              </a:gs>
              <a:gs pos="49000">
                <a:schemeClr val="accent5">
                  <a:lumMod val="60000"/>
                  <a:lumOff val="40000"/>
                  <a:alpha val="0"/>
                </a:schemeClr>
              </a:gs>
            </a:gsLst>
            <a:lin ang="9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EFBFA78-9360-1E01-5448-6D5AE0A326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6779028" y="21736"/>
            <a:ext cx="2364646" cy="6858008"/>
          </a:xfrm>
          <a:prstGeom prst="rect">
            <a:avLst/>
          </a:prstGeom>
          <a:gradFill flip="none" rotWithShape="1">
            <a:gsLst>
              <a:gs pos="5000">
                <a:schemeClr val="accent5">
                  <a:alpha val="48000"/>
                </a:schemeClr>
              </a:gs>
              <a:gs pos="42000">
                <a:schemeClr val="accent5">
                  <a:alpha val="0"/>
                </a:schemeClr>
              </a:gs>
            </a:gsLst>
            <a:lin ang="1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740453C-744F-DB3A-47EC-15EACE1DC1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585" y="5288433"/>
            <a:ext cx="9149779" cy="1591311"/>
          </a:xfrm>
          <a:prstGeom prst="rect">
            <a:avLst/>
          </a:prstGeom>
          <a:gradFill flip="none" rotWithShape="1">
            <a:gsLst>
              <a:gs pos="0">
                <a:schemeClr val="accent2"/>
              </a:gs>
              <a:gs pos="49000">
                <a:schemeClr val="accent2">
                  <a:alpha val="0"/>
                </a:schemeClr>
              </a:gs>
            </a:gsLst>
            <a:lin ang="588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7" name="Rectangle 16">
            <a:extLst>
              <a:ext uri="{FF2B5EF4-FFF2-40B4-BE49-F238E27FC236}">
                <a16:creationId xmlns:a16="http://schemas.microsoft.com/office/drawing/2014/main" id="{B6924B03-77BD-EAE3-2854-43363FF8E6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05100" y="2905286"/>
            <a:ext cx="3866773" cy="4082144"/>
          </a:xfrm>
          <a:prstGeom prst="rect">
            <a:avLst/>
          </a:prstGeom>
          <a:gradFill flip="none" rotWithShape="1">
            <a:gsLst>
              <a:gs pos="0">
                <a:schemeClr val="accent5"/>
              </a:gs>
              <a:gs pos="54000">
                <a:schemeClr val="accent5">
                  <a:lumMod val="60000"/>
                  <a:lumOff val="40000"/>
                  <a:alpha val="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4743E5-746B-5B3D-8133-A14DBB55EE74}"/>
              </a:ext>
            </a:extLst>
          </p:cNvPr>
          <p:cNvSpPr>
            <a:spLocks noGrp="1"/>
          </p:cNvSpPr>
          <p:nvPr>
            <p:ph type="title"/>
          </p:nvPr>
        </p:nvSpPr>
        <p:spPr>
          <a:xfrm>
            <a:off x="1547445" y="4853354"/>
            <a:ext cx="6588369" cy="889255"/>
          </a:xfrm>
        </p:spPr>
        <p:txBody>
          <a:bodyPr vert="horz" lIns="91440" tIns="45720" rIns="91440" bIns="45720" rtlCol="0" anchor="b">
            <a:normAutofit/>
          </a:bodyPr>
          <a:lstStyle/>
          <a:p>
            <a:pPr>
              <a:lnSpc>
                <a:spcPct val="90000"/>
              </a:lnSpc>
              <a:spcBef>
                <a:spcPct val="0"/>
              </a:spcBef>
            </a:pPr>
            <a:r>
              <a:rPr lang="en-US" sz="2000" kern="1200" dirty="0">
                <a:latin typeface="+mj-lt"/>
                <a:ea typeface="+mj-ea"/>
                <a:cs typeface="+mj-cs"/>
              </a:rPr>
              <a:t>A woman caregiver that highlights God’s divine love. </a:t>
            </a:r>
            <a:br>
              <a:rPr lang="en-US" sz="2000" kern="1200" dirty="0">
                <a:latin typeface="+mj-lt"/>
                <a:ea typeface="+mj-ea"/>
                <a:cs typeface="+mj-cs"/>
              </a:rPr>
            </a:br>
            <a:r>
              <a:rPr lang="en-US" sz="2000" kern="1200" dirty="0">
                <a:latin typeface="+mj-lt"/>
                <a:ea typeface="+mj-ea"/>
                <a:cs typeface="+mj-cs"/>
              </a:rPr>
              <a:t>1Corinthians 13:1-8</a:t>
            </a:r>
          </a:p>
        </p:txBody>
      </p:sp>
    </p:spTree>
    <p:extLst>
      <p:ext uri="{BB962C8B-B14F-4D97-AF65-F5344CB8AC3E}">
        <p14:creationId xmlns:p14="http://schemas.microsoft.com/office/powerpoint/2010/main" val="32405385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E135D-BFAD-AD8F-F2EF-73F740B753EF}"/>
              </a:ext>
            </a:extLst>
          </p:cNvPr>
          <p:cNvSpPr>
            <a:spLocks noGrp="1"/>
          </p:cNvSpPr>
          <p:nvPr>
            <p:ph type="title"/>
          </p:nvPr>
        </p:nvSpPr>
        <p:spPr/>
        <p:txBody>
          <a:bodyPr/>
          <a:lstStyle/>
          <a:p>
            <a:r>
              <a:rPr lang="en-US" sz="4400" dirty="0"/>
              <a:t> Divine Love of God</a:t>
            </a:r>
            <a:br>
              <a:rPr lang="en-US" sz="4400" dirty="0"/>
            </a:br>
            <a:br>
              <a:rPr lang="en-US" sz="4400" dirty="0"/>
            </a:br>
            <a:r>
              <a:rPr lang="en-US" sz="4400" dirty="0"/>
              <a:t>1Co 1:7 bears all things, </a:t>
            </a:r>
            <a:br>
              <a:rPr lang="en-US" sz="4400" dirty="0"/>
            </a:br>
            <a:r>
              <a:rPr lang="en-US" sz="4400" dirty="0"/>
              <a:t>believes all things, hopes all things, endures all things. </a:t>
            </a:r>
            <a:br>
              <a:rPr lang="en-US" sz="4400" dirty="0"/>
            </a:br>
            <a:r>
              <a:rPr lang="en-US" sz="4400" dirty="0"/>
              <a:t>   </a:t>
            </a:r>
            <a:br>
              <a:rPr lang="en-US" sz="4400" dirty="0"/>
            </a:br>
            <a:r>
              <a:rPr lang="en-US" sz="4400" dirty="0"/>
              <a:t>1Co 13:8a Love never fails; </a:t>
            </a:r>
            <a:br>
              <a:rPr lang="en-US" sz="4400" dirty="0"/>
            </a:br>
            <a:endParaRPr lang="en-US" sz="4400" dirty="0"/>
          </a:p>
        </p:txBody>
      </p:sp>
    </p:spTree>
    <p:extLst>
      <p:ext uri="{BB962C8B-B14F-4D97-AF65-F5344CB8AC3E}">
        <p14:creationId xmlns:p14="http://schemas.microsoft.com/office/powerpoint/2010/main" val="2497296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6C35FF-5EC6-5519-3C72-57E5595A94BC}"/>
              </a:ext>
            </a:extLst>
          </p:cNvPr>
          <p:cNvSpPr>
            <a:spLocks noGrp="1"/>
          </p:cNvSpPr>
          <p:nvPr>
            <p:ph type="title"/>
          </p:nvPr>
        </p:nvSpPr>
        <p:spPr/>
        <p:txBody>
          <a:bodyPr/>
          <a:lstStyle/>
          <a:p>
            <a:r>
              <a:rPr lang="en-US" sz="4400" dirty="0"/>
              <a:t>Isa 49:15 “Can a woman forget her nursing child</a:t>
            </a:r>
            <a:br>
              <a:rPr lang="en-US" sz="4400" dirty="0"/>
            </a:br>
            <a:r>
              <a:rPr lang="en-US" sz="4400" dirty="0"/>
              <a:t>And have no compassion on the son of her womb?</a:t>
            </a:r>
            <a:br>
              <a:rPr lang="en-US" sz="4400" dirty="0"/>
            </a:br>
            <a:r>
              <a:rPr lang="en-US" sz="4400" dirty="0"/>
              <a:t>Even these may forget, but </a:t>
            </a:r>
            <a:br>
              <a:rPr lang="en-US" sz="4400" dirty="0"/>
            </a:br>
            <a:r>
              <a:rPr lang="en-US" sz="4400" dirty="0"/>
              <a:t>I (LORD) will not forget you.</a:t>
            </a:r>
            <a:br>
              <a:rPr lang="en-US" sz="4400" dirty="0"/>
            </a:br>
            <a:endParaRPr lang="en-US" sz="4400" dirty="0"/>
          </a:p>
        </p:txBody>
      </p:sp>
    </p:spTree>
    <p:extLst>
      <p:ext uri="{BB962C8B-B14F-4D97-AF65-F5344CB8AC3E}">
        <p14:creationId xmlns:p14="http://schemas.microsoft.com/office/powerpoint/2010/main" val="13886447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2F0F1-0955-0BF0-0235-FE0A0089E536}"/>
              </a:ext>
            </a:extLst>
          </p:cNvPr>
          <p:cNvSpPr>
            <a:spLocks noGrp="1"/>
          </p:cNvSpPr>
          <p:nvPr>
            <p:ph type="title"/>
          </p:nvPr>
        </p:nvSpPr>
        <p:spPr/>
        <p:txBody>
          <a:bodyPr/>
          <a:lstStyle/>
          <a:p>
            <a:r>
              <a:rPr lang="en-US" sz="4400" dirty="0"/>
              <a:t>Jer 31:3 …“I have loved you with an everlasting love;</a:t>
            </a:r>
            <a:br>
              <a:rPr lang="en-US" sz="4400" dirty="0"/>
            </a:br>
            <a:r>
              <a:rPr lang="en-US" sz="4400" dirty="0"/>
              <a:t>Therefore I have drawn you with lovingkindness. </a:t>
            </a:r>
            <a:br>
              <a:rPr lang="en-US" sz="4400" dirty="0"/>
            </a:br>
            <a:endParaRPr lang="en-US" sz="4400" dirty="0"/>
          </a:p>
        </p:txBody>
      </p:sp>
    </p:spTree>
    <p:extLst>
      <p:ext uri="{BB962C8B-B14F-4D97-AF65-F5344CB8AC3E}">
        <p14:creationId xmlns:p14="http://schemas.microsoft.com/office/powerpoint/2010/main" val="31866900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2A6A4-986C-5F24-CE55-0FE1F80C93CD}"/>
              </a:ext>
            </a:extLst>
          </p:cNvPr>
          <p:cNvSpPr>
            <a:spLocks noGrp="1"/>
          </p:cNvSpPr>
          <p:nvPr>
            <p:ph type="title"/>
          </p:nvPr>
        </p:nvSpPr>
        <p:spPr/>
        <p:txBody>
          <a:bodyPr/>
          <a:lstStyle/>
          <a:p>
            <a:r>
              <a:rPr lang="en-US" dirty="0"/>
              <a:t>1. In Genesis 16-21, we read of Hagar who was a mother. </a:t>
            </a:r>
            <a:br>
              <a:rPr lang="en-US" dirty="0"/>
            </a:br>
            <a:br>
              <a:rPr lang="en-US" dirty="0"/>
            </a:br>
            <a:r>
              <a:rPr lang="en-US" dirty="0"/>
              <a:t>… a mother's love through suffering and resilience.</a:t>
            </a:r>
          </a:p>
        </p:txBody>
      </p:sp>
    </p:spTree>
    <p:extLst>
      <p:ext uri="{BB962C8B-B14F-4D97-AF65-F5344CB8AC3E}">
        <p14:creationId xmlns:p14="http://schemas.microsoft.com/office/powerpoint/2010/main" val="2944535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68F91-D734-DC77-F0A6-EE8653985EA4}"/>
              </a:ext>
            </a:extLst>
          </p:cNvPr>
          <p:cNvSpPr>
            <a:spLocks noGrp="1"/>
          </p:cNvSpPr>
          <p:nvPr>
            <p:ph type="title"/>
          </p:nvPr>
        </p:nvSpPr>
        <p:spPr/>
        <p:txBody>
          <a:bodyPr/>
          <a:lstStyle/>
          <a:p>
            <a:r>
              <a:rPr lang="en-US" dirty="0"/>
              <a:t>2. In Exodus 2:1-10, we are told about the love of Moses' mother, Jochebed. </a:t>
            </a:r>
            <a:br>
              <a:rPr lang="en-US" dirty="0"/>
            </a:br>
            <a:br>
              <a:rPr lang="en-US" dirty="0"/>
            </a:br>
            <a:r>
              <a:rPr lang="en-US" dirty="0"/>
              <a:t>… Her love showed a display of immense courage and faith in God.</a:t>
            </a:r>
          </a:p>
        </p:txBody>
      </p:sp>
    </p:spTree>
    <p:extLst>
      <p:ext uri="{BB962C8B-B14F-4D97-AF65-F5344CB8AC3E}">
        <p14:creationId xmlns:p14="http://schemas.microsoft.com/office/powerpoint/2010/main" val="29312826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A818A-F24E-681A-2D21-066EDA64A7A3}"/>
              </a:ext>
            </a:extLst>
          </p:cNvPr>
          <p:cNvSpPr>
            <a:spLocks noGrp="1"/>
          </p:cNvSpPr>
          <p:nvPr>
            <p:ph type="title"/>
          </p:nvPr>
        </p:nvSpPr>
        <p:spPr/>
        <p:txBody>
          <a:bodyPr/>
          <a:lstStyle/>
          <a:p>
            <a:r>
              <a:rPr lang="en-US" sz="4800" dirty="0"/>
              <a:t>3. In 1 Samuel 1-2, we can read about a mother named Hannah. </a:t>
            </a:r>
            <a:br>
              <a:rPr lang="en-US" sz="4800" dirty="0"/>
            </a:br>
            <a:br>
              <a:rPr lang="en-US" sz="4800" dirty="0"/>
            </a:br>
            <a:r>
              <a:rPr lang="en-US" sz="4800" dirty="0"/>
              <a:t>… Blessed from the Lord, a virtuous and devout mother that gave up her son to fulfill her vow.</a:t>
            </a:r>
          </a:p>
        </p:txBody>
      </p:sp>
    </p:spTree>
    <p:extLst>
      <p:ext uri="{BB962C8B-B14F-4D97-AF65-F5344CB8AC3E}">
        <p14:creationId xmlns:p14="http://schemas.microsoft.com/office/powerpoint/2010/main" val="16297678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DD0BC-3527-A591-3C84-6F217DA8CAC6}"/>
              </a:ext>
            </a:extLst>
          </p:cNvPr>
          <p:cNvSpPr>
            <a:spLocks noGrp="1"/>
          </p:cNvSpPr>
          <p:nvPr>
            <p:ph type="title"/>
          </p:nvPr>
        </p:nvSpPr>
        <p:spPr/>
        <p:txBody>
          <a:bodyPr/>
          <a:lstStyle/>
          <a:p>
            <a:r>
              <a:rPr lang="en-US" sz="4800" dirty="0"/>
              <a:t>4. In 2 Kings 4:1-37, we read of a mother whose name is not given, she was simply known as the Shunamite woman. </a:t>
            </a:r>
            <a:br>
              <a:rPr lang="en-US" sz="4800" dirty="0"/>
            </a:br>
            <a:br>
              <a:rPr lang="en-US" sz="4800" dirty="0"/>
            </a:br>
            <a:r>
              <a:rPr lang="en-US" sz="4800" dirty="0"/>
              <a:t>A mother that showed comfort  in the mists of loss and </a:t>
            </a:r>
            <a:br>
              <a:rPr lang="en-US" sz="4800" dirty="0"/>
            </a:br>
            <a:r>
              <a:rPr lang="en-US" sz="4800" dirty="0"/>
              <a:t>was nurturing.</a:t>
            </a:r>
          </a:p>
        </p:txBody>
      </p:sp>
    </p:spTree>
    <p:extLst>
      <p:ext uri="{BB962C8B-B14F-4D97-AF65-F5344CB8AC3E}">
        <p14:creationId xmlns:p14="http://schemas.microsoft.com/office/powerpoint/2010/main" val="12960098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E5E67-2366-4CF2-9A2F-C193E109ADD3}"/>
              </a:ext>
            </a:extLst>
          </p:cNvPr>
          <p:cNvSpPr>
            <a:spLocks noGrp="1"/>
          </p:cNvSpPr>
          <p:nvPr>
            <p:ph type="title"/>
          </p:nvPr>
        </p:nvSpPr>
        <p:spPr/>
        <p:txBody>
          <a:bodyPr/>
          <a:lstStyle/>
          <a:p>
            <a:r>
              <a:rPr lang="en-US" sz="4800" dirty="0"/>
              <a:t>5. In Matthew 15:21-28, we are told of another woman whose name is not recorded, </a:t>
            </a:r>
            <a:br>
              <a:rPr lang="en-US" sz="4800" dirty="0"/>
            </a:br>
            <a:r>
              <a:rPr lang="en-US" sz="4800" dirty="0"/>
              <a:t>a Canaanite mother. </a:t>
            </a:r>
            <a:br>
              <a:rPr lang="en-US" sz="4800" dirty="0"/>
            </a:br>
            <a:br>
              <a:rPr lang="en-US" sz="4800" dirty="0"/>
            </a:br>
            <a:r>
              <a:rPr lang="en-US" sz="4800" dirty="0"/>
              <a:t>… Mother of deep persistence and sincerity that would sacrifice with great faith.</a:t>
            </a:r>
          </a:p>
        </p:txBody>
      </p:sp>
    </p:spTree>
    <p:extLst>
      <p:ext uri="{BB962C8B-B14F-4D97-AF65-F5344CB8AC3E}">
        <p14:creationId xmlns:p14="http://schemas.microsoft.com/office/powerpoint/2010/main" val="6242023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9A4BA-036A-ABE3-69FB-FBF0103932EE}"/>
              </a:ext>
            </a:extLst>
          </p:cNvPr>
          <p:cNvSpPr>
            <a:spLocks noGrp="1"/>
          </p:cNvSpPr>
          <p:nvPr>
            <p:ph type="title"/>
          </p:nvPr>
        </p:nvSpPr>
        <p:spPr/>
        <p:txBody>
          <a:bodyPr/>
          <a:lstStyle/>
          <a:p>
            <a:r>
              <a:rPr lang="en-US" sz="4400" dirty="0"/>
              <a:t>6. In the Gospel of John 19, </a:t>
            </a:r>
            <a:br>
              <a:rPr lang="en-US" sz="4400" dirty="0"/>
            </a:br>
            <a:r>
              <a:rPr lang="en-US" sz="4400" dirty="0"/>
              <a:t>we read about Mary the mother </a:t>
            </a:r>
            <a:br>
              <a:rPr lang="en-US" sz="4400" dirty="0"/>
            </a:br>
            <a:r>
              <a:rPr lang="en-US" sz="4400" dirty="0"/>
              <a:t>of Jesus. </a:t>
            </a:r>
            <a:br>
              <a:rPr lang="en-US" sz="4400" dirty="0"/>
            </a:br>
            <a:br>
              <a:rPr lang="en-US" sz="4400" dirty="0"/>
            </a:br>
            <a:r>
              <a:rPr lang="en-US" sz="4400" dirty="0"/>
              <a:t>… Mother who knew shame, excitement, sadness, grief, heartache, and yet showed true devotion and love.</a:t>
            </a:r>
          </a:p>
        </p:txBody>
      </p:sp>
    </p:spTree>
    <p:extLst>
      <p:ext uri="{BB962C8B-B14F-4D97-AF65-F5344CB8AC3E}">
        <p14:creationId xmlns:p14="http://schemas.microsoft.com/office/powerpoint/2010/main" val="23450639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FC63C-D3AB-E28E-B553-C14A28AED9B0}"/>
              </a:ext>
            </a:extLst>
          </p:cNvPr>
          <p:cNvSpPr>
            <a:spLocks noGrp="1"/>
          </p:cNvSpPr>
          <p:nvPr>
            <p:ph type="title"/>
          </p:nvPr>
        </p:nvSpPr>
        <p:spPr/>
        <p:txBody>
          <a:bodyPr/>
          <a:lstStyle/>
          <a:p>
            <a:r>
              <a:rPr lang="en-US" sz="4400" dirty="0"/>
              <a:t>Lev 5:1 ‘Now if a person sins after he </a:t>
            </a:r>
            <a:r>
              <a:rPr lang="en-US" sz="4400" u="sng" dirty="0"/>
              <a:t>hears a public adjuration </a:t>
            </a:r>
            <a:r>
              <a:rPr lang="en-US" sz="4400" dirty="0"/>
              <a:t>to testify when he is a witness, whether he has seen or otherwise known, if he does not tell it, then he will </a:t>
            </a:r>
            <a:r>
              <a:rPr lang="en-US" sz="4400" u="sng" dirty="0"/>
              <a:t>bear his guilt</a:t>
            </a:r>
            <a:r>
              <a:rPr lang="en-US" sz="4400" dirty="0"/>
              <a:t>. </a:t>
            </a:r>
          </a:p>
        </p:txBody>
      </p:sp>
    </p:spTree>
    <p:extLst>
      <p:ext uri="{BB962C8B-B14F-4D97-AF65-F5344CB8AC3E}">
        <p14:creationId xmlns:p14="http://schemas.microsoft.com/office/powerpoint/2010/main" val="4219935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80355-9476-BF18-7CC6-D14BA13A57A9}"/>
              </a:ext>
            </a:extLst>
          </p:cNvPr>
          <p:cNvSpPr>
            <a:spLocks noGrp="1"/>
          </p:cNvSpPr>
          <p:nvPr>
            <p:ph type="title"/>
          </p:nvPr>
        </p:nvSpPr>
        <p:spPr/>
        <p:txBody>
          <a:bodyPr/>
          <a:lstStyle/>
          <a:p>
            <a:r>
              <a:rPr lang="en-US" sz="4800" dirty="0"/>
              <a:t>7. In 2 Timothy 1:5- 14, we are told of a mother named Eunice. </a:t>
            </a:r>
            <a:br>
              <a:rPr lang="en-US" sz="4800" dirty="0"/>
            </a:br>
            <a:br>
              <a:rPr lang="en-US" sz="4800" dirty="0"/>
            </a:br>
            <a:r>
              <a:rPr lang="en-US" sz="4800" dirty="0"/>
              <a:t>… Mother full of faith, persistence, joy, in the teaching God’s Word and passing it with love through generations. </a:t>
            </a:r>
          </a:p>
        </p:txBody>
      </p:sp>
    </p:spTree>
    <p:extLst>
      <p:ext uri="{BB962C8B-B14F-4D97-AF65-F5344CB8AC3E}">
        <p14:creationId xmlns:p14="http://schemas.microsoft.com/office/powerpoint/2010/main" val="7430751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38"/>
          <p:cNvSpPr txBox="1">
            <a:spLocks noGrp="1"/>
          </p:cNvSpPr>
          <p:nvPr>
            <p:ph type="title"/>
          </p:nvPr>
        </p:nvSpPr>
        <p:spPr>
          <a:prstGeom prst="rect">
            <a:avLst/>
          </a:prstGeom>
          <a:noFill/>
          <a:ln>
            <a:noFill/>
          </a:ln>
        </p:spPr>
        <p:txBody>
          <a:bodyPr spcFirstLastPara="1" wrap="square" lIns="90000" tIns="46800" rIns="90000" bIns="46800" anchor="t" anchorCtr="0">
            <a:noAutofit/>
          </a:bodyPr>
          <a:lstStyle/>
          <a:p>
            <a:pPr marL="0" lvl="0" indent="0" algn="ctr" rtl="0">
              <a:spcBef>
                <a:spcPts val="0"/>
              </a:spcBef>
              <a:spcAft>
                <a:spcPts val="0"/>
              </a:spcAft>
              <a:buNone/>
            </a:pPr>
            <a:r>
              <a:rPr lang="en-US" sz="4800" dirty="0"/>
              <a:t>Salt &amp; Light Bible Ministries</a:t>
            </a:r>
            <a:br>
              <a:rPr lang="en-US" sz="4800" dirty="0"/>
            </a:br>
            <a:r>
              <a:rPr lang="en-US" sz="4400" dirty="0"/>
              <a:t>Help, Letters, Prayer &amp; Donations</a:t>
            </a:r>
            <a:br>
              <a:rPr lang="en-US" sz="4400" dirty="0"/>
            </a:br>
            <a:r>
              <a:rPr lang="en-US" sz="4000" dirty="0">
                <a:solidFill>
                  <a:srgbClr val="FFFF00"/>
                </a:solidFill>
              </a:rPr>
              <a:t>write</a:t>
            </a:r>
            <a:r>
              <a:rPr lang="en-US" sz="4000" dirty="0"/>
              <a:t> to us:  </a:t>
            </a:r>
            <a:r>
              <a:rPr lang="en-US" sz="4000" u="sng" dirty="0">
                <a:solidFill>
                  <a:schemeClr val="hlink"/>
                </a:solidFill>
                <a:hlinkClick r:id="rId3"/>
              </a:rPr>
              <a:t>SLBM@gmail.org</a:t>
            </a:r>
            <a:br>
              <a:rPr lang="en-US" sz="4000" u="sng" dirty="0">
                <a:solidFill>
                  <a:schemeClr val="hlink"/>
                </a:solidFill>
              </a:rPr>
            </a:br>
            <a:r>
              <a:rPr lang="en-US" sz="4000" dirty="0">
                <a:solidFill>
                  <a:srgbClr val="FFFF00"/>
                </a:solidFill>
              </a:rPr>
              <a:t>visit</a:t>
            </a:r>
            <a:r>
              <a:rPr lang="en-US" sz="4000" dirty="0">
                <a:solidFill>
                  <a:schemeClr val="bg1"/>
                </a:solidFill>
              </a:rPr>
              <a:t> our website:  </a:t>
            </a:r>
            <a:r>
              <a:rPr lang="en-US" sz="4000" u="sng" dirty="0">
                <a:solidFill>
                  <a:srgbClr val="FFC000"/>
                </a:solidFill>
              </a:rPr>
              <a:t>SLBM.org</a:t>
            </a:r>
            <a:r>
              <a:rPr lang="en-US" sz="4000" dirty="0">
                <a:solidFill>
                  <a:srgbClr val="FFC000"/>
                </a:solidFill>
              </a:rPr>
              <a:t>  -</a:t>
            </a:r>
            <a:r>
              <a:rPr lang="en-US" sz="3600" dirty="0">
                <a:solidFill>
                  <a:schemeClr val="hlink"/>
                </a:solidFill>
              </a:rPr>
              <a:t>*</a:t>
            </a:r>
            <a:r>
              <a:rPr lang="en-US" sz="3600" dirty="0" err="1">
                <a:solidFill>
                  <a:schemeClr val="hlink"/>
                </a:solidFill>
              </a:rPr>
              <a:t>paypal</a:t>
            </a:r>
            <a:br>
              <a:rPr lang="en-US" sz="4000" dirty="0">
                <a:solidFill>
                  <a:schemeClr val="hlink"/>
                </a:solidFill>
              </a:rPr>
            </a:br>
            <a:r>
              <a:rPr lang="en-US" sz="3200" dirty="0">
                <a:solidFill>
                  <a:srgbClr val="FFFF00"/>
                </a:solidFill>
              </a:rPr>
              <a:t>watch</a:t>
            </a:r>
            <a:r>
              <a:rPr lang="en-US" sz="3200" dirty="0"/>
              <a:t> us </a:t>
            </a:r>
            <a:r>
              <a:rPr lang="en-US" sz="3200" dirty="0" err="1"/>
              <a:t>youtube</a:t>
            </a:r>
            <a:r>
              <a:rPr lang="en-US" sz="3200" dirty="0"/>
              <a:t>  @</a:t>
            </a:r>
            <a:r>
              <a:rPr lang="en-US" sz="2800" dirty="0"/>
              <a:t>SaltandLightBibleMinistries</a:t>
            </a:r>
            <a:br>
              <a:rPr lang="en-US" sz="2800" dirty="0"/>
            </a:br>
            <a:br>
              <a:rPr lang="en-US" sz="4400" dirty="0"/>
            </a:br>
            <a:r>
              <a:rPr lang="en-US" sz="4000" dirty="0"/>
              <a:t>or</a:t>
            </a:r>
            <a:r>
              <a:rPr lang="en-US" sz="4400" dirty="0"/>
              <a:t> </a:t>
            </a:r>
            <a:r>
              <a:rPr lang="en-US" sz="3600" dirty="0">
                <a:solidFill>
                  <a:srgbClr val="FFFF00"/>
                </a:solidFill>
              </a:rPr>
              <a:t>mail</a:t>
            </a:r>
            <a:r>
              <a:rPr lang="en-US" sz="3600" dirty="0"/>
              <a:t>: Salt and Light Bible Ministries</a:t>
            </a:r>
            <a:br>
              <a:rPr lang="en-US" sz="3600" dirty="0"/>
            </a:br>
            <a:r>
              <a:rPr lang="en-US" sz="3200" dirty="0"/>
              <a:t>c/o Pastor Jason Kauranen</a:t>
            </a:r>
            <a:br>
              <a:rPr lang="en-US" sz="3600" dirty="0"/>
            </a:br>
            <a:r>
              <a:rPr lang="en-US" sz="3600" dirty="0"/>
              <a:t>2 Dianne Drive</a:t>
            </a:r>
            <a:br>
              <a:rPr lang="en-US" sz="3600" dirty="0"/>
            </a:br>
            <a:r>
              <a:rPr lang="en-US" sz="3600" dirty="0"/>
              <a:t>East Wareham, Mass 02538</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8A18D-2840-7483-1274-5360E6D3CFD4}"/>
              </a:ext>
            </a:extLst>
          </p:cNvPr>
          <p:cNvSpPr>
            <a:spLocks noGrp="1"/>
          </p:cNvSpPr>
          <p:nvPr>
            <p:ph type="title"/>
          </p:nvPr>
        </p:nvSpPr>
        <p:spPr/>
        <p:txBody>
          <a:bodyPr/>
          <a:lstStyle/>
          <a:p>
            <a:r>
              <a:rPr lang="en-US" sz="4400" dirty="0"/>
              <a:t>Lev 5:2 Or if a person touches any unclean thing, whether a carcass of an unclean beast or the carcass of unclean cattle or a carcass of unclean swarming things, though it is hidden from him and he is unclean, then he will be guilty. </a:t>
            </a:r>
          </a:p>
        </p:txBody>
      </p:sp>
    </p:spTree>
    <p:extLst>
      <p:ext uri="{BB962C8B-B14F-4D97-AF65-F5344CB8AC3E}">
        <p14:creationId xmlns:p14="http://schemas.microsoft.com/office/powerpoint/2010/main" val="12521586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BAD46-C061-8010-A2C2-D24466C9EC5D}"/>
              </a:ext>
            </a:extLst>
          </p:cNvPr>
          <p:cNvSpPr>
            <a:spLocks noGrp="1"/>
          </p:cNvSpPr>
          <p:nvPr>
            <p:ph type="title"/>
          </p:nvPr>
        </p:nvSpPr>
        <p:spPr/>
        <p:txBody>
          <a:bodyPr/>
          <a:lstStyle/>
          <a:p>
            <a:r>
              <a:rPr lang="en-US" sz="4400" dirty="0"/>
              <a:t>Lev 5:3 ‘Or if he touches human uncleanness, of whatever sort his uncleanness may be with which he becomes unclean, and it is hidden from him, and then he comes to know it, he will be guilty. </a:t>
            </a:r>
          </a:p>
        </p:txBody>
      </p:sp>
    </p:spTree>
    <p:extLst>
      <p:ext uri="{BB962C8B-B14F-4D97-AF65-F5344CB8AC3E}">
        <p14:creationId xmlns:p14="http://schemas.microsoft.com/office/powerpoint/2010/main" val="26559390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23D68E-3DF4-A73B-0301-EDEDA54F193A}"/>
              </a:ext>
            </a:extLst>
          </p:cNvPr>
          <p:cNvSpPr>
            <a:spLocks noGrp="1"/>
          </p:cNvSpPr>
          <p:nvPr>
            <p:ph type="title"/>
          </p:nvPr>
        </p:nvSpPr>
        <p:spPr/>
        <p:txBody>
          <a:bodyPr/>
          <a:lstStyle/>
          <a:p>
            <a:r>
              <a:rPr lang="en-US" sz="4400" dirty="0"/>
              <a:t>Heb 12:15 See to it that no one comes short of </a:t>
            </a:r>
            <a:r>
              <a:rPr lang="en-US" sz="4400" i="1" dirty="0"/>
              <a:t>(fails) </a:t>
            </a:r>
            <a:r>
              <a:rPr lang="en-US" sz="4400" dirty="0"/>
              <a:t>the grace of God; that no root of bitterness springing up causes trouble, and by it </a:t>
            </a:r>
            <a:r>
              <a:rPr lang="en-US" sz="4400" u="sng" dirty="0"/>
              <a:t>many be defiled</a:t>
            </a:r>
            <a:r>
              <a:rPr lang="en-US" sz="4400" dirty="0"/>
              <a:t>;</a:t>
            </a:r>
          </a:p>
        </p:txBody>
      </p:sp>
    </p:spTree>
    <p:extLst>
      <p:ext uri="{BB962C8B-B14F-4D97-AF65-F5344CB8AC3E}">
        <p14:creationId xmlns:p14="http://schemas.microsoft.com/office/powerpoint/2010/main" val="13461867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FC3F5-8CB7-F076-FCF9-79D1CA098A65}"/>
              </a:ext>
            </a:extLst>
          </p:cNvPr>
          <p:cNvSpPr>
            <a:spLocks noGrp="1"/>
          </p:cNvSpPr>
          <p:nvPr>
            <p:ph type="title"/>
          </p:nvPr>
        </p:nvSpPr>
        <p:spPr/>
        <p:txBody>
          <a:bodyPr/>
          <a:lstStyle/>
          <a:p>
            <a:r>
              <a:rPr lang="en-US" sz="4400" dirty="0"/>
              <a:t>Principle - When the convicting ministry of the Holy Spirit makes this known, we are required to deal with the issue of sin, trespass and guilt. </a:t>
            </a:r>
            <a:br>
              <a:rPr lang="en-US" sz="4400" dirty="0"/>
            </a:br>
            <a:br>
              <a:rPr lang="en-US" sz="4400" dirty="0"/>
            </a:br>
            <a:r>
              <a:rPr lang="en-US" sz="4400" dirty="0"/>
              <a:t>Keep short accounts – </a:t>
            </a:r>
            <a:br>
              <a:rPr lang="en-US" sz="4400" dirty="0"/>
            </a:br>
            <a:r>
              <a:rPr lang="en-US" sz="4400" dirty="0"/>
              <a:t>Rebound and Recover! </a:t>
            </a:r>
            <a:br>
              <a:rPr lang="en-US" sz="4400" dirty="0"/>
            </a:br>
            <a:endParaRPr lang="en-US" sz="4400" dirty="0"/>
          </a:p>
        </p:txBody>
      </p:sp>
    </p:spTree>
    <p:extLst>
      <p:ext uri="{BB962C8B-B14F-4D97-AF65-F5344CB8AC3E}">
        <p14:creationId xmlns:p14="http://schemas.microsoft.com/office/powerpoint/2010/main" val="26174580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6963C-B91F-644B-1505-024D1148803E}"/>
              </a:ext>
            </a:extLst>
          </p:cNvPr>
          <p:cNvSpPr>
            <a:spLocks noGrp="1"/>
          </p:cNvSpPr>
          <p:nvPr>
            <p:ph type="title"/>
          </p:nvPr>
        </p:nvSpPr>
        <p:spPr/>
        <p:txBody>
          <a:bodyPr/>
          <a:lstStyle/>
          <a:p>
            <a:r>
              <a:rPr lang="en-US" sz="4400" dirty="0"/>
              <a:t>‘comes short of’ or ‘fails’ – </a:t>
            </a:r>
            <a:r>
              <a:rPr lang="en-US" sz="4400" i="1" dirty="0"/>
              <a:t>hysteron</a:t>
            </a:r>
            <a:r>
              <a:rPr lang="en-US" sz="4400" dirty="0"/>
              <a:t> – (G5302 </a:t>
            </a:r>
            <a:r>
              <a:rPr lang="en-US" sz="4400" dirty="0" err="1"/>
              <a:t>hoos</a:t>
            </a:r>
            <a:r>
              <a:rPr lang="en-US" sz="4400" dirty="0"/>
              <a:t>-ter-eh'-on)</a:t>
            </a:r>
            <a:br>
              <a:rPr lang="en-US" sz="4400" dirty="0"/>
            </a:br>
            <a:br>
              <a:rPr lang="en-US" sz="4400" dirty="0"/>
            </a:br>
            <a:r>
              <a:rPr lang="en-US" sz="4400" dirty="0"/>
              <a:t> = to be inferior, not up to par</a:t>
            </a:r>
            <a:br>
              <a:rPr lang="en-US" sz="4400" dirty="0"/>
            </a:br>
            <a:br>
              <a:rPr lang="en-US" sz="4400" dirty="0"/>
            </a:br>
            <a:r>
              <a:rPr lang="en-US" sz="4400" dirty="0"/>
              <a:t> = to fall short or be deficient. </a:t>
            </a:r>
          </a:p>
        </p:txBody>
      </p:sp>
    </p:spTree>
    <p:extLst>
      <p:ext uri="{BB962C8B-B14F-4D97-AF65-F5344CB8AC3E}">
        <p14:creationId xmlns:p14="http://schemas.microsoft.com/office/powerpoint/2010/main" val="805115404"/>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8186</TotalTime>
  <Words>1650</Words>
  <Application>Microsoft Office PowerPoint</Application>
  <PresentationFormat>On-screen Show (4:3)</PresentationFormat>
  <Paragraphs>41</Paragraphs>
  <Slides>41</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41</vt:i4>
      </vt:variant>
    </vt:vector>
  </HeadingPairs>
  <TitlesOfParts>
    <vt:vector size="44" baseType="lpstr">
      <vt:lpstr>Arial</vt:lpstr>
      <vt:lpstr>Times New Roman</vt:lpstr>
      <vt:lpstr>Default Design</vt:lpstr>
      <vt:lpstr>Please respect the Word of God as it is being taught by  shutting off all cell phones and electronics, giving your undivided attention while service is in session.  Thank you! SLBM</vt:lpstr>
      <vt:lpstr>Salt and Light Bible Ministries  ‘A Daily Cross with Thee’ # 064   The Analogies of the Shadows; Confession Precedes the Offering  -  Part 16.  Pastor Jason Kauranen Sunday May 10, 2026 </vt:lpstr>
      <vt:lpstr>Rebound - 1John 1:9 states,   “ If we confess our sins,  He is faithful and righteous to forgive us our sins and to cleanse us from all unrighteousness”. </vt:lpstr>
      <vt:lpstr>Lev 5:1 ‘Now if a person sins after he hears a public adjuration to testify when he is a witness, whether he has seen or otherwise known, if he does not tell it, then he will bear his guilt. </vt:lpstr>
      <vt:lpstr>Lev 5:2 Or if a person touches any unclean thing, whether a carcass of an unclean beast or the carcass of unclean cattle or a carcass of unclean swarming things, though it is hidden from him and he is unclean, then he will be guilty. </vt:lpstr>
      <vt:lpstr>Lev 5:3 ‘Or if he touches human uncleanness, of whatever sort his uncleanness may be with which he becomes unclean, and it is hidden from him, and then he comes to know it, he will be guilty. </vt:lpstr>
      <vt:lpstr>Heb 12:15 See to it that no one comes short of (fails) the grace of God; that no root of bitterness springing up causes trouble, and by it many be defiled;</vt:lpstr>
      <vt:lpstr>Principle - When the convicting ministry of the Holy Spirit makes this known, we are required to deal with the issue of sin, trespass and guilt.   Keep short accounts –  Rebound and Recover!  </vt:lpstr>
      <vt:lpstr>‘comes short of’ or ‘fails’ – hysteron – (G5302 hoos-ter-eh'-on)   = to be inferior, not up to par   = to fall short or be deficient. </vt:lpstr>
      <vt:lpstr>‘many might be defiled’ – polloi (G4188 po-LOOS) + mianthōsin – (G3392 mee-ah'-ee-nos-in)  = abundant, much or many, emphasizing a quantity.  = to stain or dye with color; to pollute, to contaminate.  </vt:lpstr>
      <vt:lpstr>polloi mianthōsin   *has the idea of being unclean morally, spiritually, or ceremonially and unacceptable before the Holy presence of God. </vt:lpstr>
      <vt:lpstr>Lev 5:4 Or if a person  swears thoughtlessly with his lips to do evil or to do good, in whatever matter a man may  speak thoughtlessly with an oath, and it is hidden from him, and then he comes to know it, he will be guilty in one of these. </vt:lpstr>
      <vt:lpstr>‘swears’- shaba` -  (H7650 shah-VAH)   = to adjure, to charge; = make a vow or to take an oath.  *in the Niphal stem and is the simple act of passively performing the meaning of the verb.  </vt:lpstr>
      <vt:lpstr>‘speak thoughtlessly’ - lə·ḇaṭ·ṭê root of bata’ (H981 baw-taw'-tah)   = to babble, pronounce;  = speak unadvisedly or rashly without thought.  This portrays speech that breaks out impulsively!!</vt:lpstr>
      <vt:lpstr>Psa 106:32 They also provoked Him to wrath at the waters of Meribah,  So that it went hard with Moses on their account;  Psa 106:33  Because they were rebellious against His Spirit, He (Moses) spoke rashly with his lips.  </vt:lpstr>
      <vt:lpstr>Jam 3:5 So also the tongue is a small part of the body, and yet it boasts of great things. See how great a forest is set aflame by such a small fire!</vt:lpstr>
      <vt:lpstr>Jam 3:6 And the tongue is a fire, the very world of iniquity; the tongue is set among our members as that which defiles the entire body, and sets on fire the course of our life, and is set on fire by hell. </vt:lpstr>
      <vt:lpstr>Lev 5:5 So it shall be when he becomes guilty (asham)  in one of these, that he shall confess (yada) that in which he  has sinned (chata). </vt:lpstr>
      <vt:lpstr>(qal imperfect of asham) – meaning to fail in a duty, to be guilty ….   Then one is required to confess (hithpael perfect yada) …  that which he has sinned  (the qal perfect of chata). </vt:lpstr>
      <vt:lpstr>Lev 5:5 So it shall be when he becomes guilty (asham - QI)  in one of these,  that he shall confess (yada -HP) that in which he  has sinned (chata - QP). </vt:lpstr>
      <vt:lpstr>Principle - Communication from the Holy Spirit causes us to respond through the understanding of bible doctrine that the Spirit makes known,  this is conviction of sin. </vt:lpstr>
      <vt:lpstr>Rom 7:22 For I joyfully concur with the law of God in the inner man,   Rom 7:23 but I see a different law in the members of my body, waging war against the law of my mind and making me a prisoner of the law of sin which is in my members. </vt:lpstr>
      <vt:lpstr>Rom 7:24 Wretched man that I am! Who will set me free from the body of this death?   Rom 7:25a Thanks be to God through Jesus Christ our Lord!  </vt:lpstr>
      <vt:lpstr>Psa 32:5  I acknowledged my sin  to You, And my iniquity I did not hide; I said, “I will confess my transgressions to the Lord”; And You forgave the guilt  of my sin. Selah. </vt:lpstr>
      <vt:lpstr>Psa 38:18  For I confess my iniquity; I am full of anxiety because of  my sin.  </vt:lpstr>
      <vt:lpstr>Pro 28:13 He who conceals his transgressions will not prosper, But he who confesses and forsakes them will find compassion.  </vt:lpstr>
      <vt:lpstr>Principle – Rebound is an acknowledgment of sin; this has no emotional attachment. It is only a change in thought process or mental attitude that constitutes confession in naming the sin.   Adjusting to the Justice of God!  </vt:lpstr>
      <vt:lpstr>Lev 5:6 He shall also bring his guilt offering to the Lord for his sin which he has committed, a female from the flock, a lamb or a goat as a sin offering. So, the priest shall make atonement on his behalf for his sin.</vt:lpstr>
      <vt:lpstr>1Jo 1:9 If we confess our sins,  He is faithful and righteous to forgive us our sins and to cleanse us from all unrighteousness. </vt:lpstr>
      <vt:lpstr>A woman caregiver that highlights God’s divine love.  1Corinthians 13:1-8</vt:lpstr>
      <vt:lpstr> Divine Love of God  1Co 1:7 bears all things,  believes all things, hopes all things, endures all things.      1Co 13:8a Love never fails;  </vt:lpstr>
      <vt:lpstr>Isa 49:15 “Can a woman forget her nursing child And have no compassion on the son of her womb? Even these may forget, but  I (LORD) will not forget you. </vt:lpstr>
      <vt:lpstr>Jer 31:3 …“I have loved you with an everlasting love; Therefore I have drawn you with lovingkindness.  </vt:lpstr>
      <vt:lpstr>1. In Genesis 16-21, we read of Hagar who was a mother.   … a mother's love through suffering and resilience.</vt:lpstr>
      <vt:lpstr>2. In Exodus 2:1-10, we are told about the love of Moses' mother, Jochebed.   … Her love showed a display of immense courage and faith in God.</vt:lpstr>
      <vt:lpstr>3. In 1 Samuel 1-2, we can read about a mother named Hannah.   … Blessed from the Lord, a virtuous and devout mother that gave up her son to fulfill her vow.</vt:lpstr>
      <vt:lpstr>4. In 2 Kings 4:1-37, we read of a mother whose name is not given, she was simply known as the Shunamite woman.   A mother that showed comfort  in the mists of loss and  was nurturing.</vt:lpstr>
      <vt:lpstr>5. In Matthew 15:21-28, we are told of another woman whose name is not recorded,  a Canaanite mother.   … Mother of deep persistence and sincerity that would sacrifice with great faith.</vt:lpstr>
      <vt:lpstr>6. In the Gospel of John 19,  we read about Mary the mother  of Jesus.   … Mother who knew shame, excitement, sadness, grief, heartache, and yet showed true devotion and love.</vt:lpstr>
      <vt:lpstr>7. In 2 Timothy 1:5- 14, we are told of a mother named Eunice.   … Mother full of faith, persistence, joy, in the teaching God’s Word and passing it with love through generations. </vt:lpstr>
      <vt:lpstr>Salt &amp; Light Bible Ministries Help, Letters, Prayer &amp; Donations write to us:  SLBM@gmail.org visit our website:  SLBM.org  -*paypal watch us youtube  @SaltandLightBibleMinistries  or mail: Salt and Light Bible Ministries c/o Pastor Jason Kauranen 2 Dianne Drive East Wareham, Mass 02538</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RMBM</dc:creator>
  <cp:lastModifiedBy>Pastor Jason Kauranen</cp:lastModifiedBy>
  <cp:revision>3</cp:revision>
  <dcterms:created xsi:type="dcterms:W3CDTF">2016-07-31T13:32:40Z</dcterms:created>
  <dcterms:modified xsi:type="dcterms:W3CDTF">2026-05-10T11:45:17Z</dcterms:modified>
</cp:coreProperties>
</file>