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2"/>
  </p:notesMasterIdLst>
  <p:sldIdLst>
    <p:sldId id="295" r:id="rId2"/>
    <p:sldId id="256" r:id="rId3"/>
    <p:sldId id="294" r:id="rId4"/>
    <p:sldId id="296" r:id="rId5"/>
    <p:sldId id="297" r:id="rId6"/>
    <p:sldId id="298" r:id="rId7"/>
    <p:sldId id="299" r:id="rId8"/>
    <p:sldId id="300" r:id="rId9"/>
    <p:sldId id="301" r:id="rId10"/>
    <p:sldId id="302" r:id="rId11"/>
    <p:sldId id="271" r:id="rId12"/>
    <p:sldId id="273" r:id="rId13"/>
    <p:sldId id="277" r:id="rId14"/>
    <p:sldId id="284" r:id="rId15"/>
    <p:sldId id="283" r:id="rId16"/>
    <p:sldId id="285" r:id="rId17"/>
    <p:sldId id="286" r:id="rId18"/>
    <p:sldId id="287" r:id="rId19"/>
    <p:sldId id="288" r:id="rId20"/>
    <p:sldId id="289" r:id="rId21"/>
    <p:sldId id="303" r:id="rId22"/>
    <p:sldId id="304" r:id="rId23"/>
    <p:sldId id="305" r:id="rId24"/>
    <p:sldId id="306" r:id="rId25"/>
    <p:sldId id="307" r:id="rId26"/>
    <p:sldId id="308" r:id="rId27"/>
    <p:sldId id="258" r:id="rId28"/>
    <p:sldId id="309" r:id="rId29"/>
    <p:sldId id="310" r:id="rId30"/>
    <p:sldId id="311" r:id="rId31"/>
    <p:sldId id="312" r:id="rId32"/>
    <p:sldId id="313" r:id="rId33"/>
    <p:sldId id="319" r:id="rId34"/>
    <p:sldId id="257" r:id="rId35"/>
    <p:sldId id="314" r:id="rId36"/>
    <p:sldId id="315" r:id="rId37"/>
    <p:sldId id="316" r:id="rId38"/>
    <p:sldId id="317" r:id="rId39"/>
    <p:sldId id="318" r:id="rId40"/>
    <p:sldId id="293" r:id="rId41"/>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4" roundtripDataSignature="AMtx7midRNOpavngfvggnEYsHQtn76PyY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DDC64E-4F34-4A09-9502-3B5CEA849CAD}" v="5" dt="2025-09-21T00:48:05.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8"/>
    <p:restoredTop sz="94718"/>
  </p:normalViewPr>
  <p:slideViewPr>
    <p:cSldViewPr snapToGrid="0">
      <p:cViewPr varScale="1">
        <p:scale>
          <a:sx n="74" d="100"/>
          <a:sy n="74" d="100"/>
        </p:scale>
        <p:origin x="62" y="360"/>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custSel addSld delSld modSld sldOrd modMainMaster">
      <pc:chgData name="Pastor Jason Kauranen" userId="e0c3930084765aaa" providerId="LiveId" clId="{A438F859-A371-4CA2-BA51-2B86427404E9}" dt="2025-09-21T01:26:56.962" v="665" actId="255"/>
      <pc:docMkLst>
        <pc:docMk/>
      </pc:docMkLst>
      <pc:sldChg chg="modSp mod setBg modClrScheme chgLayout">
        <pc:chgData name="Pastor Jason Kauranen" userId="e0c3930084765aaa" providerId="LiveId" clId="{A438F859-A371-4CA2-BA51-2B86427404E9}" dt="2025-09-21T00:48:05.829" v="438"/>
        <pc:sldMkLst>
          <pc:docMk/>
          <pc:sldMk cId="0" sldId="256"/>
        </pc:sldMkLst>
        <pc:spChg chg="mod ord">
          <ac:chgData name="Pastor Jason Kauranen" userId="e0c3930084765aaa" providerId="LiveId" clId="{A438F859-A371-4CA2-BA51-2B86427404E9}" dt="2025-09-21T00:48:05.829" v="438"/>
          <ac:spMkLst>
            <pc:docMk/>
            <pc:sldMk cId="0" sldId="256"/>
            <ac:spMk id="85" creationId="{00000000-0000-0000-0000-000000000000}"/>
          </ac:spMkLst>
        </pc:spChg>
      </pc:sldChg>
      <pc:sldChg chg="modSp mod ord setBg chgLayout">
        <pc:chgData name="Pastor Jason Kauranen" userId="e0c3930084765aaa" providerId="LiveId" clId="{A438F859-A371-4CA2-BA51-2B86427404E9}" dt="2025-09-21T01:21:31.281" v="622"/>
        <pc:sldMkLst>
          <pc:docMk/>
          <pc:sldMk cId="0" sldId="257"/>
        </pc:sldMkLst>
        <pc:spChg chg="mod ord">
          <ac:chgData name="Pastor Jason Kauranen" userId="e0c3930084765aaa" providerId="LiveId" clId="{A438F859-A371-4CA2-BA51-2B86427404E9}" dt="2025-09-21T00:48:05.829" v="438"/>
          <ac:spMkLst>
            <pc:docMk/>
            <pc:sldMk cId="0" sldId="257"/>
            <ac:spMk id="90" creationId="{00000000-0000-0000-0000-000000000000}"/>
          </ac:spMkLst>
        </pc:spChg>
      </pc:sldChg>
      <pc:sldChg chg="modSp mod ord setBg">
        <pc:chgData name="Pastor Jason Kauranen" userId="e0c3930084765aaa" providerId="LiveId" clId="{A438F859-A371-4CA2-BA51-2B86427404E9}" dt="2025-09-21T01:15:12.470" v="593" actId="1076"/>
        <pc:sldMkLst>
          <pc:docMk/>
          <pc:sldMk cId="0" sldId="258"/>
        </pc:sldMkLst>
        <pc:spChg chg="mod">
          <ac:chgData name="Pastor Jason Kauranen" userId="e0c3930084765aaa" providerId="LiveId" clId="{A438F859-A371-4CA2-BA51-2B86427404E9}" dt="2025-09-21T00:48:05.829" v="438"/>
          <ac:spMkLst>
            <pc:docMk/>
            <pc:sldMk cId="0" sldId="258"/>
            <ac:spMk id="96" creationId="{00000000-0000-0000-0000-000000000000}"/>
          </ac:spMkLst>
        </pc:spChg>
        <pc:picChg chg="mod">
          <ac:chgData name="Pastor Jason Kauranen" userId="e0c3930084765aaa" providerId="LiveId" clId="{A438F859-A371-4CA2-BA51-2B86427404E9}" dt="2025-09-21T01:15:12.470" v="593" actId="1076"/>
          <ac:picMkLst>
            <pc:docMk/>
            <pc:sldMk cId="0" sldId="258"/>
            <ac:picMk id="95" creationId="{00000000-0000-0000-0000-000000000000}"/>
          </ac:picMkLst>
        </pc:picChg>
      </pc:sldChg>
      <pc:sldChg chg="del">
        <pc:chgData name="Pastor Jason Kauranen" userId="e0c3930084765aaa" providerId="LiveId" clId="{A438F859-A371-4CA2-BA51-2B86427404E9}" dt="2025-09-21T00:19:00.482" v="7" actId="47"/>
        <pc:sldMkLst>
          <pc:docMk/>
          <pc:sldMk cId="0" sldId="259"/>
        </pc:sldMkLst>
      </pc:sldChg>
      <pc:sldChg chg="del">
        <pc:chgData name="Pastor Jason Kauranen" userId="e0c3930084765aaa" providerId="LiveId" clId="{A438F859-A371-4CA2-BA51-2B86427404E9}" dt="2025-09-21T00:19:03.008" v="8" actId="47"/>
        <pc:sldMkLst>
          <pc:docMk/>
          <pc:sldMk cId="0" sldId="260"/>
        </pc:sldMkLst>
      </pc:sldChg>
      <pc:sldChg chg="del">
        <pc:chgData name="Pastor Jason Kauranen" userId="e0c3930084765aaa" providerId="LiveId" clId="{A438F859-A371-4CA2-BA51-2B86427404E9}" dt="2025-09-21T00:19:04.195" v="9" actId="47"/>
        <pc:sldMkLst>
          <pc:docMk/>
          <pc:sldMk cId="0" sldId="261"/>
        </pc:sldMkLst>
      </pc:sldChg>
      <pc:sldChg chg="del">
        <pc:chgData name="Pastor Jason Kauranen" userId="e0c3930084765aaa" providerId="LiveId" clId="{A438F859-A371-4CA2-BA51-2B86427404E9}" dt="2025-09-21T00:19:05.249" v="10" actId="47"/>
        <pc:sldMkLst>
          <pc:docMk/>
          <pc:sldMk cId="0" sldId="262"/>
        </pc:sldMkLst>
      </pc:sldChg>
      <pc:sldChg chg="del">
        <pc:chgData name="Pastor Jason Kauranen" userId="e0c3930084765aaa" providerId="LiveId" clId="{A438F859-A371-4CA2-BA51-2B86427404E9}" dt="2025-09-21T00:19:17.434" v="11" actId="47"/>
        <pc:sldMkLst>
          <pc:docMk/>
          <pc:sldMk cId="0" sldId="263"/>
        </pc:sldMkLst>
      </pc:sldChg>
      <pc:sldChg chg="del">
        <pc:chgData name="Pastor Jason Kauranen" userId="e0c3930084765aaa" providerId="LiveId" clId="{A438F859-A371-4CA2-BA51-2B86427404E9}" dt="2025-09-21T00:19:25.303" v="12" actId="47"/>
        <pc:sldMkLst>
          <pc:docMk/>
          <pc:sldMk cId="0" sldId="264"/>
        </pc:sldMkLst>
      </pc:sldChg>
      <pc:sldChg chg="del">
        <pc:chgData name="Pastor Jason Kauranen" userId="e0c3930084765aaa" providerId="LiveId" clId="{A438F859-A371-4CA2-BA51-2B86427404E9}" dt="2025-09-21T00:19:26.983" v="13" actId="47"/>
        <pc:sldMkLst>
          <pc:docMk/>
          <pc:sldMk cId="0" sldId="265"/>
        </pc:sldMkLst>
      </pc:sldChg>
      <pc:sldChg chg="del">
        <pc:chgData name="Pastor Jason Kauranen" userId="e0c3930084765aaa" providerId="LiveId" clId="{A438F859-A371-4CA2-BA51-2B86427404E9}" dt="2025-09-21T00:19:27.709" v="14" actId="47"/>
        <pc:sldMkLst>
          <pc:docMk/>
          <pc:sldMk cId="0" sldId="266"/>
        </pc:sldMkLst>
      </pc:sldChg>
      <pc:sldChg chg="del">
        <pc:chgData name="Pastor Jason Kauranen" userId="e0c3930084765aaa" providerId="LiveId" clId="{A438F859-A371-4CA2-BA51-2B86427404E9}" dt="2025-09-21T00:19:28.335" v="15" actId="47"/>
        <pc:sldMkLst>
          <pc:docMk/>
          <pc:sldMk cId="0" sldId="267"/>
        </pc:sldMkLst>
      </pc:sldChg>
      <pc:sldChg chg="del">
        <pc:chgData name="Pastor Jason Kauranen" userId="e0c3930084765aaa" providerId="LiveId" clId="{A438F859-A371-4CA2-BA51-2B86427404E9}" dt="2025-09-21T00:19:28.956" v="16" actId="47"/>
        <pc:sldMkLst>
          <pc:docMk/>
          <pc:sldMk cId="0" sldId="268"/>
        </pc:sldMkLst>
      </pc:sldChg>
      <pc:sldChg chg="del">
        <pc:chgData name="Pastor Jason Kauranen" userId="e0c3930084765aaa" providerId="LiveId" clId="{A438F859-A371-4CA2-BA51-2B86427404E9}" dt="2025-09-21T00:19:29.679" v="17" actId="47"/>
        <pc:sldMkLst>
          <pc:docMk/>
          <pc:sldMk cId="0" sldId="269"/>
        </pc:sldMkLst>
      </pc:sldChg>
      <pc:sldChg chg="modSp del setBg">
        <pc:chgData name="Pastor Jason Kauranen" userId="e0c3930084765aaa" providerId="LiveId" clId="{A438F859-A371-4CA2-BA51-2B86427404E9}" dt="2025-09-21T01:05:10.359" v="511" actId="47"/>
        <pc:sldMkLst>
          <pc:docMk/>
          <pc:sldMk cId="0" sldId="270"/>
        </pc:sldMkLst>
        <pc:spChg chg="mod">
          <ac:chgData name="Pastor Jason Kauranen" userId="e0c3930084765aaa" providerId="LiveId" clId="{A438F859-A371-4CA2-BA51-2B86427404E9}" dt="2025-09-21T00:48:05.829" v="438"/>
          <ac:spMkLst>
            <pc:docMk/>
            <pc:sldMk cId="0" sldId="270"/>
            <ac:spMk id="157" creationId="{00000000-0000-0000-0000-000000000000}"/>
          </ac:spMkLst>
        </pc:spChg>
      </pc:sldChg>
      <pc:sldChg chg="modSp ord setBg">
        <pc:chgData name="Pastor Jason Kauranen" userId="e0c3930084765aaa" providerId="LiveId" clId="{A438F859-A371-4CA2-BA51-2B86427404E9}" dt="2025-09-21T01:01:03.264" v="501"/>
        <pc:sldMkLst>
          <pc:docMk/>
          <pc:sldMk cId="0" sldId="271"/>
        </pc:sldMkLst>
        <pc:spChg chg="mod">
          <ac:chgData name="Pastor Jason Kauranen" userId="e0c3930084765aaa" providerId="LiveId" clId="{A438F859-A371-4CA2-BA51-2B86427404E9}" dt="2025-09-21T00:48:05.829" v="438"/>
          <ac:spMkLst>
            <pc:docMk/>
            <pc:sldMk cId="0" sldId="271"/>
            <ac:spMk id="162" creationId="{00000000-0000-0000-0000-000000000000}"/>
          </ac:spMkLst>
        </pc:spChg>
      </pc:sldChg>
      <pc:sldChg chg="del">
        <pc:chgData name="Pastor Jason Kauranen" userId="e0c3930084765aaa" providerId="LiveId" clId="{A438F859-A371-4CA2-BA51-2B86427404E9}" dt="2025-09-21T00:20:02.434" v="18" actId="47"/>
        <pc:sldMkLst>
          <pc:docMk/>
          <pc:sldMk cId="0" sldId="272"/>
        </pc:sldMkLst>
      </pc:sldChg>
      <pc:sldChg chg="modSp ord setBg">
        <pc:chgData name="Pastor Jason Kauranen" userId="e0c3930084765aaa" providerId="LiveId" clId="{A438F859-A371-4CA2-BA51-2B86427404E9}" dt="2025-09-21T01:03:16.901" v="507"/>
        <pc:sldMkLst>
          <pc:docMk/>
          <pc:sldMk cId="0" sldId="273"/>
        </pc:sldMkLst>
        <pc:spChg chg="mod">
          <ac:chgData name="Pastor Jason Kauranen" userId="e0c3930084765aaa" providerId="LiveId" clId="{A438F859-A371-4CA2-BA51-2B86427404E9}" dt="2025-09-21T00:48:05.829" v="438"/>
          <ac:spMkLst>
            <pc:docMk/>
            <pc:sldMk cId="0" sldId="273"/>
            <ac:spMk id="172" creationId="{00000000-0000-0000-0000-000000000000}"/>
          </ac:spMkLst>
        </pc:spChg>
      </pc:sldChg>
      <pc:sldChg chg="del">
        <pc:chgData name="Pastor Jason Kauranen" userId="e0c3930084765aaa" providerId="LiveId" clId="{A438F859-A371-4CA2-BA51-2B86427404E9}" dt="2025-09-21T00:20:21.497" v="19" actId="47"/>
        <pc:sldMkLst>
          <pc:docMk/>
          <pc:sldMk cId="0" sldId="274"/>
        </pc:sldMkLst>
      </pc:sldChg>
      <pc:sldChg chg="del">
        <pc:chgData name="Pastor Jason Kauranen" userId="e0c3930084765aaa" providerId="LiveId" clId="{A438F859-A371-4CA2-BA51-2B86427404E9}" dt="2025-09-21T00:20:23.408" v="20" actId="47"/>
        <pc:sldMkLst>
          <pc:docMk/>
          <pc:sldMk cId="0" sldId="275"/>
        </pc:sldMkLst>
      </pc:sldChg>
      <pc:sldChg chg="del">
        <pc:chgData name="Pastor Jason Kauranen" userId="e0c3930084765aaa" providerId="LiveId" clId="{A438F859-A371-4CA2-BA51-2B86427404E9}" dt="2025-09-21T00:20:25.120" v="21" actId="47"/>
        <pc:sldMkLst>
          <pc:docMk/>
          <pc:sldMk cId="0" sldId="276"/>
        </pc:sldMkLst>
      </pc:sldChg>
      <pc:sldChg chg="modSp ord setBg">
        <pc:chgData name="Pastor Jason Kauranen" userId="e0c3930084765aaa" providerId="LiveId" clId="{A438F859-A371-4CA2-BA51-2B86427404E9}" dt="2025-09-21T01:03:18.490" v="509"/>
        <pc:sldMkLst>
          <pc:docMk/>
          <pc:sldMk cId="0" sldId="277"/>
        </pc:sldMkLst>
        <pc:spChg chg="mod">
          <ac:chgData name="Pastor Jason Kauranen" userId="e0c3930084765aaa" providerId="LiveId" clId="{A438F859-A371-4CA2-BA51-2B86427404E9}" dt="2025-09-21T00:48:05.829" v="438"/>
          <ac:spMkLst>
            <pc:docMk/>
            <pc:sldMk cId="0" sldId="277"/>
            <ac:spMk id="192" creationId="{00000000-0000-0000-0000-000000000000}"/>
          </ac:spMkLst>
        </pc:spChg>
      </pc:sldChg>
      <pc:sldChg chg="modSp del setBg">
        <pc:chgData name="Pastor Jason Kauranen" userId="e0c3930084765aaa" providerId="LiveId" clId="{A438F859-A371-4CA2-BA51-2B86427404E9}" dt="2025-09-21T01:04:58.479" v="510" actId="47"/>
        <pc:sldMkLst>
          <pc:docMk/>
          <pc:sldMk cId="0" sldId="278"/>
        </pc:sldMkLst>
        <pc:spChg chg="mod">
          <ac:chgData name="Pastor Jason Kauranen" userId="e0c3930084765aaa" providerId="LiveId" clId="{A438F859-A371-4CA2-BA51-2B86427404E9}" dt="2025-09-21T00:48:05.829" v="438"/>
          <ac:spMkLst>
            <pc:docMk/>
            <pc:sldMk cId="0" sldId="278"/>
            <ac:spMk id="197" creationId="{00000000-0000-0000-0000-000000000000}"/>
          </ac:spMkLst>
        </pc:spChg>
      </pc:sldChg>
      <pc:sldChg chg="del">
        <pc:chgData name="Pastor Jason Kauranen" userId="e0c3930084765aaa" providerId="LiveId" clId="{A438F859-A371-4CA2-BA51-2B86427404E9}" dt="2025-09-21T00:20:48.021" v="22" actId="47"/>
        <pc:sldMkLst>
          <pc:docMk/>
          <pc:sldMk cId="0" sldId="279"/>
        </pc:sldMkLst>
      </pc:sldChg>
      <pc:sldChg chg="del">
        <pc:chgData name="Pastor Jason Kauranen" userId="e0c3930084765aaa" providerId="LiveId" clId="{A438F859-A371-4CA2-BA51-2B86427404E9}" dt="2025-09-21T00:20:50.282" v="23" actId="47"/>
        <pc:sldMkLst>
          <pc:docMk/>
          <pc:sldMk cId="0" sldId="280"/>
        </pc:sldMkLst>
      </pc:sldChg>
      <pc:sldChg chg="del">
        <pc:chgData name="Pastor Jason Kauranen" userId="e0c3930084765aaa" providerId="LiveId" clId="{A438F859-A371-4CA2-BA51-2B86427404E9}" dt="2025-09-21T00:20:52.150" v="24" actId="47"/>
        <pc:sldMkLst>
          <pc:docMk/>
          <pc:sldMk cId="0" sldId="281"/>
        </pc:sldMkLst>
      </pc:sldChg>
      <pc:sldChg chg="del">
        <pc:chgData name="Pastor Jason Kauranen" userId="e0c3930084765aaa" providerId="LiveId" clId="{A438F859-A371-4CA2-BA51-2B86427404E9}" dt="2025-09-21T00:20:53.405" v="25" actId="47"/>
        <pc:sldMkLst>
          <pc:docMk/>
          <pc:sldMk cId="0" sldId="282"/>
        </pc:sldMkLst>
      </pc:sldChg>
      <pc:sldChg chg="modSp add del ord setBg">
        <pc:chgData name="Pastor Jason Kauranen" userId="e0c3930084765aaa" providerId="LiveId" clId="{A438F859-A371-4CA2-BA51-2B86427404E9}" dt="2025-09-21T01:05:29.577" v="515"/>
        <pc:sldMkLst>
          <pc:docMk/>
          <pc:sldMk cId="0" sldId="283"/>
        </pc:sldMkLst>
        <pc:spChg chg="mod">
          <ac:chgData name="Pastor Jason Kauranen" userId="e0c3930084765aaa" providerId="LiveId" clId="{A438F859-A371-4CA2-BA51-2B86427404E9}" dt="2025-09-21T00:48:05.829" v="438"/>
          <ac:spMkLst>
            <pc:docMk/>
            <pc:sldMk cId="0" sldId="283"/>
            <ac:spMk id="222" creationId="{00000000-0000-0000-0000-000000000000}"/>
          </ac:spMkLst>
        </pc:spChg>
      </pc:sldChg>
      <pc:sldChg chg="modSp ord setBg">
        <pc:chgData name="Pastor Jason Kauranen" userId="e0c3930084765aaa" providerId="LiveId" clId="{A438F859-A371-4CA2-BA51-2B86427404E9}" dt="2025-09-21T01:05:15.685" v="513"/>
        <pc:sldMkLst>
          <pc:docMk/>
          <pc:sldMk cId="0" sldId="284"/>
        </pc:sldMkLst>
        <pc:spChg chg="mod">
          <ac:chgData name="Pastor Jason Kauranen" userId="e0c3930084765aaa" providerId="LiveId" clId="{A438F859-A371-4CA2-BA51-2B86427404E9}" dt="2025-09-21T00:48:05.829" v="438"/>
          <ac:spMkLst>
            <pc:docMk/>
            <pc:sldMk cId="0" sldId="284"/>
            <ac:spMk id="227" creationId="{00000000-0000-0000-0000-000000000000}"/>
          </ac:spMkLst>
        </pc:spChg>
      </pc:sldChg>
      <pc:sldChg chg="modSp ord setBg">
        <pc:chgData name="Pastor Jason Kauranen" userId="e0c3930084765aaa" providerId="LiveId" clId="{A438F859-A371-4CA2-BA51-2B86427404E9}" dt="2025-09-21T01:05:42.689" v="517"/>
        <pc:sldMkLst>
          <pc:docMk/>
          <pc:sldMk cId="0" sldId="285"/>
        </pc:sldMkLst>
        <pc:spChg chg="mod">
          <ac:chgData name="Pastor Jason Kauranen" userId="e0c3930084765aaa" providerId="LiveId" clId="{A438F859-A371-4CA2-BA51-2B86427404E9}" dt="2025-09-21T00:48:05.829" v="438"/>
          <ac:spMkLst>
            <pc:docMk/>
            <pc:sldMk cId="0" sldId="285"/>
            <ac:spMk id="232" creationId="{00000000-0000-0000-0000-000000000000}"/>
          </ac:spMkLst>
        </pc:spChg>
      </pc:sldChg>
      <pc:sldChg chg="modSp ord setBg">
        <pc:chgData name="Pastor Jason Kauranen" userId="e0c3930084765aaa" providerId="LiveId" clId="{A438F859-A371-4CA2-BA51-2B86427404E9}" dt="2025-09-21T01:05:52.305" v="519"/>
        <pc:sldMkLst>
          <pc:docMk/>
          <pc:sldMk cId="0" sldId="286"/>
        </pc:sldMkLst>
        <pc:spChg chg="mod">
          <ac:chgData name="Pastor Jason Kauranen" userId="e0c3930084765aaa" providerId="LiveId" clId="{A438F859-A371-4CA2-BA51-2B86427404E9}" dt="2025-09-21T00:48:05.829" v="438"/>
          <ac:spMkLst>
            <pc:docMk/>
            <pc:sldMk cId="0" sldId="286"/>
            <ac:spMk id="237" creationId="{00000000-0000-0000-0000-000000000000}"/>
          </ac:spMkLst>
        </pc:spChg>
      </pc:sldChg>
      <pc:sldChg chg="modSp ord setBg">
        <pc:chgData name="Pastor Jason Kauranen" userId="e0c3930084765aaa" providerId="LiveId" clId="{A438F859-A371-4CA2-BA51-2B86427404E9}" dt="2025-09-21T01:06:05.734" v="521"/>
        <pc:sldMkLst>
          <pc:docMk/>
          <pc:sldMk cId="0" sldId="287"/>
        </pc:sldMkLst>
        <pc:spChg chg="mod">
          <ac:chgData name="Pastor Jason Kauranen" userId="e0c3930084765aaa" providerId="LiveId" clId="{A438F859-A371-4CA2-BA51-2B86427404E9}" dt="2025-09-21T00:48:05.829" v="438"/>
          <ac:spMkLst>
            <pc:docMk/>
            <pc:sldMk cId="0" sldId="287"/>
            <ac:spMk id="242" creationId="{00000000-0000-0000-0000-000000000000}"/>
          </ac:spMkLst>
        </pc:spChg>
      </pc:sldChg>
      <pc:sldChg chg="modSp ord setBg">
        <pc:chgData name="Pastor Jason Kauranen" userId="e0c3930084765aaa" providerId="LiveId" clId="{A438F859-A371-4CA2-BA51-2B86427404E9}" dt="2025-09-21T01:06:23.734" v="523"/>
        <pc:sldMkLst>
          <pc:docMk/>
          <pc:sldMk cId="0" sldId="288"/>
        </pc:sldMkLst>
        <pc:spChg chg="mod">
          <ac:chgData name="Pastor Jason Kauranen" userId="e0c3930084765aaa" providerId="LiveId" clId="{A438F859-A371-4CA2-BA51-2B86427404E9}" dt="2025-09-21T00:48:05.829" v="438"/>
          <ac:spMkLst>
            <pc:docMk/>
            <pc:sldMk cId="0" sldId="288"/>
            <ac:spMk id="247" creationId="{00000000-0000-0000-0000-000000000000}"/>
          </ac:spMkLst>
        </pc:spChg>
      </pc:sldChg>
      <pc:sldChg chg="modSp mod ord setBg">
        <pc:chgData name="Pastor Jason Kauranen" userId="e0c3930084765aaa" providerId="LiveId" clId="{A438F859-A371-4CA2-BA51-2B86427404E9}" dt="2025-09-21T01:07:15.153" v="526" actId="20577"/>
        <pc:sldMkLst>
          <pc:docMk/>
          <pc:sldMk cId="0" sldId="289"/>
        </pc:sldMkLst>
        <pc:spChg chg="mod">
          <ac:chgData name="Pastor Jason Kauranen" userId="e0c3930084765aaa" providerId="LiveId" clId="{A438F859-A371-4CA2-BA51-2B86427404E9}" dt="2025-09-21T01:07:15.153" v="526" actId="20577"/>
          <ac:spMkLst>
            <pc:docMk/>
            <pc:sldMk cId="0" sldId="289"/>
            <ac:spMk id="252" creationId="{00000000-0000-0000-0000-000000000000}"/>
          </ac:spMkLst>
        </pc:spChg>
      </pc:sldChg>
      <pc:sldChg chg="del">
        <pc:chgData name="Pastor Jason Kauranen" userId="e0c3930084765aaa" providerId="LiveId" clId="{A438F859-A371-4CA2-BA51-2B86427404E9}" dt="2025-09-21T00:21:58.382" v="30" actId="47"/>
        <pc:sldMkLst>
          <pc:docMk/>
          <pc:sldMk cId="0" sldId="290"/>
        </pc:sldMkLst>
      </pc:sldChg>
      <pc:sldChg chg="del">
        <pc:chgData name="Pastor Jason Kauranen" userId="e0c3930084765aaa" providerId="LiveId" clId="{A438F859-A371-4CA2-BA51-2B86427404E9}" dt="2025-09-21T00:22:00.277" v="31" actId="47"/>
        <pc:sldMkLst>
          <pc:docMk/>
          <pc:sldMk cId="0" sldId="291"/>
        </pc:sldMkLst>
      </pc:sldChg>
      <pc:sldChg chg="del">
        <pc:chgData name="Pastor Jason Kauranen" userId="e0c3930084765aaa" providerId="LiveId" clId="{A438F859-A371-4CA2-BA51-2B86427404E9}" dt="2025-09-21T00:22:02.193" v="32" actId="47"/>
        <pc:sldMkLst>
          <pc:docMk/>
          <pc:sldMk cId="0" sldId="292"/>
        </pc:sldMkLst>
      </pc:sldChg>
      <pc:sldChg chg="modSp setBg">
        <pc:chgData name="Pastor Jason Kauranen" userId="e0c3930084765aaa" providerId="LiveId" clId="{A438F859-A371-4CA2-BA51-2B86427404E9}" dt="2025-09-21T00:48:05.829" v="438"/>
        <pc:sldMkLst>
          <pc:docMk/>
          <pc:sldMk cId="0" sldId="293"/>
        </pc:sldMkLst>
        <pc:spChg chg="mod">
          <ac:chgData name="Pastor Jason Kauranen" userId="e0c3930084765aaa" providerId="LiveId" clId="{A438F859-A371-4CA2-BA51-2B86427404E9}" dt="2025-09-21T00:48:05.829" v="438"/>
          <ac:spMkLst>
            <pc:docMk/>
            <pc:sldMk cId="0" sldId="293"/>
            <ac:spMk id="272" creationId="{00000000-0000-0000-0000-000000000000}"/>
          </ac:spMkLst>
        </pc:spChg>
      </pc:sldChg>
      <pc:sldChg chg="new del">
        <pc:chgData name="Pastor Jason Kauranen" userId="e0c3930084765aaa" providerId="LiveId" clId="{A438F859-A371-4CA2-BA51-2B86427404E9}" dt="2025-09-21T00:30:19.934" v="60" actId="680"/>
        <pc:sldMkLst>
          <pc:docMk/>
          <pc:sldMk cId="107508724" sldId="294"/>
        </pc:sldMkLst>
      </pc:sldChg>
      <pc:sldChg chg="addSp modSp add del mod">
        <pc:chgData name="Pastor Jason Kauranen" userId="e0c3930084765aaa" providerId="LiveId" clId="{A438F859-A371-4CA2-BA51-2B86427404E9}" dt="2025-09-21T00:31:17.339" v="64" actId="47"/>
        <pc:sldMkLst>
          <pc:docMk/>
          <pc:sldMk cId="352551419" sldId="294"/>
        </pc:sldMkLst>
        <pc:spChg chg="mod">
          <ac:chgData name="Pastor Jason Kauranen" userId="e0c3930084765aaa" providerId="LiveId" clId="{A438F859-A371-4CA2-BA51-2B86427404E9}" dt="2025-09-21T00:30:43.764" v="62" actId="6549"/>
          <ac:spMkLst>
            <pc:docMk/>
            <pc:sldMk cId="352551419" sldId="294"/>
            <ac:spMk id="90" creationId="{94B50196-C534-6F24-87F3-E315F39E3488}"/>
          </ac:spMkLst>
        </pc:spChg>
        <pc:picChg chg="add">
          <ac:chgData name="Pastor Jason Kauranen" userId="e0c3930084765aaa" providerId="LiveId" clId="{A438F859-A371-4CA2-BA51-2B86427404E9}" dt="2025-09-21T00:30:48.484" v="63"/>
          <ac:picMkLst>
            <pc:docMk/>
            <pc:sldMk cId="352551419" sldId="294"/>
            <ac:picMk id="2" creationId="{43B80291-8AA1-3A20-E353-6C54BC08F509}"/>
          </ac:picMkLst>
        </pc:picChg>
      </pc:sldChg>
      <pc:sldChg chg="new del">
        <pc:chgData name="Pastor Jason Kauranen" userId="e0c3930084765aaa" providerId="LiveId" clId="{A438F859-A371-4CA2-BA51-2B86427404E9}" dt="2025-09-21T00:26:02.029" v="47" actId="680"/>
        <pc:sldMkLst>
          <pc:docMk/>
          <pc:sldMk cId="1567483654" sldId="294"/>
        </pc:sldMkLst>
      </pc:sldChg>
      <pc:sldChg chg="modSp add mod ord">
        <pc:chgData name="Pastor Jason Kauranen" userId="e0c3930084765aaa" providerId="LiveId" clId="{A438F859-A371-4CA2-BA51-2B86427404E9}" dt="2025-09-21T00:48:05.829" v="438"/>
        <pc:sldMkLst>
          <pc:docMk/>
          <pc:sldMk cId="2247099848" sldId="294"/>
        </pc:sldMkLst>
        <pc:spChg chg="mod">
          <ac:chgData name="Pastor Jason Kauranen" userId="e0c3930084765aaa" providerId="LiveId" clId="{A438F859-A371-4CA2-BA51-2B86427404E9}" dt="2025-09-21T00:48:05.829" v="438"/>
          <ac:spMkLst>
            <pc:docMk/>
            <pc:sldMk cId="2247099848" sldId="294"/>
            <ac:spMk id="90" creationId="{898EF765-68A0-ED2B-849E-E8A2678184C9}"/>
          </ac:spMkLst>
        </pc:spChg>
      </pc:sldChg>
      <pc:sldChg chg="modSp new del mod">
        <pc:chgData name="Pastor Jason Kauranen" userId="e0c3930084765aaa" providerId="LiveId" clId="{A438F859-A371-4CA2-BA51-2B86427404E9}" dt="2025-09-21T00:29:49.679" v="58" actId="47"/>
        <pc:sldMkLst>
          <pc:docMk/>
          <pc:sldMk cId="2748118362" sldId="294"/>
        </pc:sldMkLst>
        <pc:spChg chg="mod">
          <ac:chgData name="Pastor Jason Kauranen" userId="e0c3930084765aaa" providerId="LiveId" clId="{A438F859-A371-4CA2-BA51-2B86427404E9}" dt="2025-09-21T00:29:47.352" v="57"/>
          <ac:spMkLst>
            <pc:docMk/>
            <pc:sldMk cId="2748118362" sldId="294"/>
            <ac:spMk id="2" creationId="{162988AE-E849-3011-B110-B97E985A44FB}"/>
          </ac:spMkLst>
        </pc:spChg>
        <pc:spChg chg="mod">
          <ac:chgData name="Pastor Jason Kauranen" userId="e0c3930084765aaa" providerId="LiveId" clId="{A438F859-A371-4CA2-BA51-2B86427404E9}" dt="2025-09-21T00:29:26.265" v="54"/>
          <ac:spMkLst>
            <pc:docMk/>
            <pc:sldMk cId="2748118362" sldId="294"/>
            <ac:spMk id="3" creationId="{28B4C2D7-C715-4BBD-916C-0E7917CFB351}"/>
          </ac:spMkLst>
        </pc:spChg>
      </pc:sldChg>
      <pc:sldChg chg="new del setBg">
        <pc:chgData name="Pastor Jason Kauranen" userId="e0c3930084765aaa" providerId="LiveId" clId="{A438F859-A371-4CA2-BA51-2B86427404E9}" dt="2025-09-21T00:25:30.736" v="43" actId="47"/>
        <pc:sldMkLst>
          <pc:docMk/>
          <pc:sldMk cId="3618672040" sldId="294"/>
        </pc:sldMkLst>
      </pc:sldChg>
      <pc:sldChg chg="new del">
        <pc:chgData name="Pastor Jason Kauranen" userId="e0c3930084765aaa" providerId="LiveId" clId="{A438F859-A371-4CA2-BA51-2B86427404E9}" dt="2025-09-21T00:25:32.592" v="44" actId="47"/>
        <pc:sldMkLst>
          <pc:docMk/>
          <pc:sldMk cId="534159857" sldId="295"/>
        </pc:sldMkLst>
      </pc:sldChg>
      <pc:sldChg chg="modSp new mod chgLayout">
        <pc:chgData name="Pastor Jason Kauranen" userId="e0c3930084765aaa" providerId="LiveId" clId="{A438F859-A371-4CA2-BA51-2B86427404E9}" dt="2025-09-21T00:48:05.829" v="438"/>
        <pc:sldMkLst>
          <pc:docMk/>
          <pc:sldMk cId="1405187007" sldId="295"/>
        </pc:sldMkLst>
        <pc:spChg chg="mod ord">
          <ac:chgData name="Pastor Jason Kauranen" userId="e0c3930084765aaa" providerId="LiveId" clId="{A438F859-A371-4CA2-BA51-2B86427404E9}" dt="2025-09-21T00:48:05.829" v="438"/>
          <ac:spMkLst>
            <pc:docMk/>
            <pc:sldMk cId="1405187007" sldId="295"/>
            <ac:spMk id="2" creationId="{0902C37C-9FC7-1565-8D12-DB314483530E}"/>
          </ac:spMkLst>
        </pc:spChg>
      </pc:sldChg>
      <pc:sldChg chg="modSp add ord">
        <pc:chgData name="Pastor Jason Kauranen" userId="e0c3930084765aaa" providerId="LiveId" clId="{A438F859-A371-4CA2-BA51-2B86427404E9}" dt="2025-09-21T00:48:05.829" v="438"/>
        <pc:sldMkLst>
          <pc:docMk/>
          <pc:sldMk cId="988927658" sldId="296"/>
        </pc:sldMkLst>
        <pc:spChg chg="mod">
          <ac:chgData name="Pastor Jason Kauranen" userId="e0c3930084765aaa" providerId="LiveId" clId="{A438F859-A371-4CA2-BA51-2B86427404E9}" dt="2025-09-21T00:48:05.829" v="438"/>
          <ac:spMkLst>
            <pc:docMk/>
            <pc:sldMk cId="988927658" sldId="296"/>
            <ac:spMk id="85" creationId="{EBE23955-BF66-118D-C891-56AB100878C9}"/>
          </ac:spMkLst>
        </pc:spChg>
      </pc:sldChg>
      <pc:sldChg chg="new del">
        <pc:chgData name="Pastor Jason Kauranen" userId="e0c3930084765aaa" providerId="LiveId" clId="{A438F859-A371-4CA2-BA51-2B86427404E9}" dt="2025-09-21T00:25:27.744" v="42" actId="47"/>
        <pc:sldMkLst>
          <pc:docMk/>
          <pc:sldMk cId="2988905865" sldId="296"/>
        </pc:sldMkLst>
      </pc:sldChg>
      <pc:sldChg chg="new del">
        <pc:chgData name="Pastor Jason Kauranen" userId="e0c3930084765aaa" providerId="LiveId" clId="{A438F859-A371-4CA2-BA51-2B86427404E9}" dt="2025-09-21T00:42:29.395" v="402" actId="47"/>
        <pc:sldMkLst>
          <pc:docMk/>
          <pc:sldMk cId="1734259271" sldId="297"/>
        </pc:sldMkLst>
      </pc:sldChg>
      <pc:sldChg chg="new del">
        <pc:chgData name="Pastor Jason Kauranen" userId="e0c3930084765aaa" providerId="LiveId" clId="{A438F859-A371-4CA2-BA51-2B86427404E9}" dt="2025-09-21T00:44:13.237" v="408" actId="47"/>
        <pc:sldMkLst>
          <pc:docMk/>
          <pc:sldMk cId="2641973880" sldId="297"/>
        </pc:sldMkLst>
      </pc:sldChg>
      <pc:sldChg chg="modSp new mod">
        <pc:chgData name="Pastor Jason Kauranen" userId="e0c3930084765aaa" providerId="LiveId" clId="{A438F859-A371-4CA2-BA51-2B86427404E9}" dt="2025-09-21T00:48:05.829" v="438"/>
        <pc:sldMkLst>
          <pc:docMk/>
          <pc:sldMk cId="3595267623" sldId="297"/>
        </pc:sldMkLst>
        <pc:spChg chg="mod">
          <ac:chgData name="Pastor Jason Kauranen" userId="e0c3930084765aaa" providerId="LiveId" clId="{A438F859-A371-4CA2-BA51-2B86427404E9}" dt="2025-09-21T00:48:05.829" v="438"/>
          <ac:spMkLst>
            <pc:docMk/>
            <pc:sldMk cId="3595267623" sldId="297"/>
            <ac:spMk id="2" creationId="{363689C3-D446-81FF-5929-AB061E918E9D}"/>
          </ac:spMkLst>
        </pc:spChg>
      </pc:sldChg>
      <pc:sldChg chg="new del">
        <pc:chgData name="Pastor Jason Kauranen" userId="e0c3930084765aaa" providerId="LiveId" clId="{A438F859-A371-4CA2-BA51-2B86427404E9}" dt="2025-09-21T00:43:29.197" v="405" actId="2696"/>
        <pc:sldMkLst>
          <pc:docMk/>
          <pc:sldMk cId="4171870286" sldId="297"/>
        </pc:sldMkLst>
      </pc:sldChg>
      <pc:sldChg chg="new del">
        <pc:chgData name="Pastor Jason Kauranen" userId="e0c3930084765aaa" providerId="LiveId" clId="{A438F859-A371-4CA2-BA51-2B86427404E9}" dt="2025-09-21T00:47:11.518" v="436" actId="47"/>
        <pc:sldMkLst>
          <pc:docMk/>
          <pc:sldMk cId="2817954641" sldId="298"/>
        </pc:sldMkLst>
      </pc:sldChg>
      <pc:sldChg chg="new del">
        <pc:chgData name="Pastor Jason Kauranen" userId="e0c3930084765aaa" providerId="LiveId" clId="{A438F859-A371-4CA2-BA51-2B86427404E9}" dt="2025-09-21T00:46:46.797" v="432" actId="47"/>
        <pc:sldMkLst>
          <pc:docMk/>
          <pc:sldMk cId="3113750605" sldId="298"/>
        </pc:sldMkLst>
      </pc:sldChg>
      <pc:sldChg chg="modSp new mod">
        <pc:chgData name="Pastor Jason Kauranen" userId="e0c3930084765aaa" providerId="LiveId" clId="{A438F859-A371-4CA2-BA51-2B86427404E9}" dt="2025-09-21T00:52:01.581" v="473" actId="114"/>
        <pc:sldMkLst>
          <pc:docMk/>
          <pc:sldMk cId="3570895646" sldId="298"/>
        </pc:sldMkLst>
        <pc:spChg chg="mod">
          <ac:chgData name="Pastor Jason Kauranen" userId="e0c3930084765aaa" providerId="LiveId" clId="{A438F859-A371-4CA2-BA51-2B86427404E9}" dt="2025-09-21T00:52:01.581" v="473" actId="114"/>
          <ac:spMkLst>
            <pc:docMk/>
            <pc:sldMk cId="3570895646" sldId="298"/>
            <ac:spMk id="2" creationId="{536BC17A-BFC8-686A-F0E8-22C22A20FC53}"/>
          </ac:spMkLst>
        </pc:spChg>
      </pc:sldChg>
      <pc:sldChg chg="new del">
        <pc:chgData name="Pastor Jason Kauranen" userId="e0c3930084765aaa" providerId="LiveId" clId="{A438F859-A371-4CA2-BA51-2B86427404E9}" dt="2025-09-21T00:44:14.521" v="409" actId="47"/>
        <pc:sldMkLst>
          <pc:docMk/>
          <pc:sldMk cId="3849495770" sldId="298"/>
        </pc:sldMkLst>
      </pc:sldChg>
      <pc:sldChg chg="modSp add mod">
        <pc:chgData name="Pastor Jason Kauranen" userId="e0c3930084765aaa" providerId="LiveId" clId="{A438F859-A371-4CA2-BA51-2B86427404E9}" dt="2025-09-21T00:52:58.563" v="480" actId="20577"/>
        <pc:sldMkLst>
          <pc:docMk/>
          <pc:sldMk cId="117038045" sldId="299"/>
        </pc:sldMkLst>
        <pc:spChg chg="mod">
          <ac:chgData name="Pastor Jason Kauranen" userId="e0c3930084765aaa" providerId="LiveId" clId="{A438F859-A371-4CA2-BA51-2B86427404E9}" dt="2025-09-21T00:52:58.563" v="480" actId="20577"/>
          <ac:spMkLst>
            <pc:docMk/>
            <pc:sldMk cId="117038045" sldId="299"/>
            <ac:spMk id="2" creationId="{354B32C3-9B63-BAFC-9C8C-F402AFA24AE5}"/>
          </ac:spMkLst>
        </pc:spChg>
      </pc:sldChg>
      <pc:sldChg chg="add del">
        <pc:chgData name="Pastor Jason Kauranen" userId="e0c3930084765aaa" providerId="LiveId" clId="{A438F859-A371-4CA2-BA51-2B86427404E9}" dt="2025-09-21T00:48:51.227" v="442" actId="47"/>
        <pc:sldMkLst>
          <pc:docMk/>
          <pc:sldMk cId="3402314997" sldId="299"/>
        </pc:sldMkLst>
      </pc:sldChg>
      <pc:sldChg chg="new del">
        <pc:chgData name="Pastor Jason Kauranen" userId="e0c3930084765aaa" providerId="LiveId" clId="{A438F859-A371-4CA2-BA51-2B86427404E9}" dt="2025-09-21T00:48:26.082" v="440" actId="47"/>
        <pc:sldMkLst>
          <pc:docMk/>
          <pc:sldMk cId="3914958132" sldId="299"/>
        </pc:sldMkLst>
      </pc:sldChg>
      <pc:sldChg chg="modSp add mod">
        <pc:chgData name="Pastor Jason Kauranen" userId="e0c3930084765aaa" providerId="LiveId" clId="{A438F859-A371-4CA2-BA51-2B86427404E9}" dt="2025-09-21T00:56:23.250" v="481"/>
        <pc:sldMkLst>
          <pc:docMk/>
          <pc:sldMk cId="1092700358" sldId="300"/>
        </pc:sldMkLst>
        <pc:spChg chg="mod">
          <ac:chgData name="Pastor Jason Kauranen" userId="e0c3930084765aaa" providerId="LiveId" clId="{A438F859-A371-4CA2-BA51-2B86427404E9}" dt="2025-09-21T00:56:23.250" v="481"/>
          <ac:spMkLst>
            <pc:docMk/>
            <pc:sldMk cId="1092700358" sldId="300"/>
            <ac:spMk id="2" creationId="{6A064086-024E-1715-C67E-2FDB3FFF2A3E}"/>
          </ac:spMkLst>
        </pc:spChg>
      </pc:sldChg>
      <pc:sldChg chg="modSp add mod">
        <pc:chgData name="Pastor Jason Kauranen" userId="e0c3930084765aaa" providerId="LiveId" clId="{A438F859-A371-4CA2-BA51-2B86427404E9}" dt="2025-09-21T00:58:02.572" v="485" actId="20577"/>
        <pc:sldMkLst>
          <pc:docMk/>
          <pc:sldMk cId="729631017" sldId="301"/>
        </pc:sldMkLst>
        <pc:spChg chg="mod">
          <ac:chgData name="Pastor Jason Kauranen" userId="e0c3930084765aaa" providerId="LiveId" clId="{A438F859-A371-4CA2-BA51-2B86427404E9}" dt="2025-09-21T00:58:02.572" v="485" actId="20577"/>
          <ac:spMkLst>
            <pc:docMk/>
            <pc:sldMk cId="729631017" sldId="301"/>
            <ac:spMk id="2" creationId="{53DD2CB8-E804-CB2A-E7A3-5B3BC432ECD1}"/>
          </ac:spMkLst>
        </pc:spChg>
      </pc:sldChg>
      <pc:sldChg chg="new del">
        <pc:chgData name="Pastor Jason Kauranen" userId="e0c3930084765aaa" providerId="LiveId" clId="{A438F859-A371-4CA2-BA51-2B86427404E9}" dt="2025-09-21T00:49:28.397" v="447" actId="47"/>
        <pc:sldMkLst>
          <pc:docMk/>
          <pc:sldMk cId="1780817806" sldId="302"/>
        </pc:sldMkLst>
      </pc:sldChg>
      <pc:sldChg chg="modSp add mod">
        <pc:chgData name="Pastor Jason Kauranen" userId="e0c3930084765aaa" providerId="LiveId" clId="{A438F859-A371-4CA2-BA51-2B86427404E9}" dt="2025-09-21T01:00:21.377" v="499" actId="20577"/>
        <pc:sldMkLst>
          <pc:docMk/>
          <pc:sldMk cId="2118894458" sldId="302"/>
        </pc:sldMkLst>
        <pc:spChg chg="mod">
          <ac:chgData name="Pastor Jason Kauranen" userId="e0c3930084765aaa" providerId="LiveId" clId="{A438F859-A371-4CA2-BA51-2B86427404E9}" dt="2025-09-21T01:00:21.377" v="499" actId="20577"/>
          <ac:spMkLst>
            <pc:docMk/>
            <pc:sldMk cId="2118894458" sldId="302"/>
            <ac:spMk id="2" creationId="{9550E4F0-FAAB-29B8-2C1D-6D2288533C65}"/>
          </ac:spMkLst>
        </pc:spChg>
      </pc:sldChg>
      <pc:sldChg chg="modSp add mod">
        <pc:chgData name="Pastor Jason Kauranen" userId="e0c3930084765aaa" providerId="LiveId" clId="{A438F859-A371-4CA2-BA51-2B86427404E9}" dt="2025-09-21T01:08:32.460" v="532" actId="20577"/>
        <pc:sldMkLst>
          <pc:docMk/>
          <pc:sldMk cId="2625573697" sldId="303"/>
        </pc:sldMkLst>
        <pc:spChg chg="mod">
          <ac:chgData name="Pastor Jason Kauranen" userId="e0c3930084765aaa" providerId="LiveId" clId="{A438F859-A371-4CA2-BA51-2B86427404E9}" dt="2025-09-21T01:08:32.460" v="532" actId="20577"/>
          <ac:spMkLst>
            <pc:docMk/>
            <pc:sldMk cId="2625573697" sldId="303"/>
            <ac:spMk id="2" creationId="{2750D02E-A5B8-713A-A673-E7A3BF27B044}"/>
          </ac:spMkLst>
        </pc:spChg>
      </pc:sldChg>
      <pc:sldChg chg="modSp add mod">
        <pc:chgData name="Pastor Jason Kauranen" userId="e0c3930084765aaa" providerId="LiveId" clId="{A438F859-A371-4CA2-BA51-2B86427404E9}" dt="2025-09-21T01:08:23.580" v="531"/>
        <pc:sldMkLst>
          <pc:docMk/>
          <pc:sldMk cId="2998638973" sldId="304"/>
        </pc:sldMkLst>
        <pc:spChg chg="mod">
          <ac:chgData name="Pastor Jason Kauranen" userId="e0c3930084765aaa" providerId="LiveId" clId="{A438F859-A371-4CA2-BA51-2B86427404E9}" dt="2025-09-21T01:08:23.580" v="531"/>
          <ac:spMkLst>
            <pc:docMk/>
            <pc:sldMk cId="2998638973" sldId="304"/>
            <ac:spMk id="2" creationId="{3C56E7C6-C6DF-AF2C-1B85-FFAD9A37F2DF}"/>
          </ac:spMkLst>
        </pc:spChg>
      </pc:sldChg>
      <pc:sldChg chg="modSp add mod">
        <pc:chgData name="Pastor Jason Kauranen" userId="e0c3930084765aaa" providerId="LiveId" clId="{A438F859-A371-4CA2-BA51-2B86427404E9}" dt="2025-09-21T01:10:08.187" v="558" actId="20577"/>
        <pc:sldMkLst>
          <pc:docMk/>
          <pc:sldMk cId="1054967863" sldId="305"/>
        </pc:sldMkLst>
        <pc:spChg chg="mod">
          <ac:chgData name="Pastor Jason Kauranen" userId="e0c3930084765aaa" providerId="LiveId" clId="{A438F859-A371-4CA2-BA51-2B86427404E9}" dt="2025-09-21T01:10:08.187" v="558" actId="20577"/>
          <ac:spMkLst>
            <pc:docMk/>
            <pc:sldMk cId="1054967863" sldId="305"/>
            <ac:spMk id="2" creationId="{FA4DA4BB-40A1-54F8-D4DF-BF3CADC086AF}"/>
          </ac:spMkLst>
        </pc:spChg>
      </pc:sldChg>
      <pc:sldChg chg="modSp add mod">
        <pc:chgData name="Pastor Jason Kauranen" userId="e0c3930084765aaa" providerId="LiveId" clId="{A438F859-A371-4CA2-BA51-2B86427404E9}" dt="2025-09-21T01:11:21.381" v="564" actId="20577"/>
        <pc:sldMkLst>
          <pc:docMk/>
          <pc:sldMk cId="1900568022" sldId="306"/>
        </pc:sldMkLst>
        <pc:spChg chg="mod">
          <ac:chgData name="Pastor Jason Kauranen" userId="e0c3930084765aaa" providerId="LiveId" clId="{A438F859-A371-4CA2-BA51-2B86427404E9}" dt="2025-09-21T01:11:21.381" v="564" actId="20577"/>
          <ac:spMkLst>
            <pc:docMk/>
            <pc:sldMk cId="1900568022" sldId="306"/>
            <ac:spMk id="2" creationId="{D4C8BD76-C5A3-D9E2-41A7-3426C9E088F4}"/>
          </ac:spMkLst>
        </pc:spChg>
      </pc:sldChg>
      <pc:sldChg chg="modSp add mod">
        <pc:chgData name="Pastor Jason Kauranen" userId="e0c3930084765aaa" providerId="LiveId" clId="{A438F859-A371-4CA2-BA51-2B86427404E9}" dt="2025-09-21T01:12:10.831" v="568" actId="20577"/>
        <pc:sldMkLst>
          <pc:docMk/>
          <pc:sldMk cId="2173194000" sldId="307"/>
        </pc:sldMkLst>
        <pc:spChg chg="mod">
          <ac:chgData name="Pastor Jason Kauranen" userId="e0c3930084765aaa" providerId="LiveId" clId="{A438F859-A371-4CA2-BA51-2B86427404E9}" dt="2025-09-21T01:12:10.831" v="568" actId="20577"/>
          <ac:spMkLst>
            <pc:docMk/>
            <pc:sldMk cId="2173194000" sldId="307"/>
            <ac:spMk id="2" creationId="{9F0D571D-1566-6890-2409-784B80DAF8C6}"/>
          </ac:spMkLst>
        </pc:spChg>
      </pc:sldChg>
      <pc:sldChg chg="modSp add mod">
        <pc:chgData name="Pastor Jason Kauranen" userId="e0c3930084765aaa" providerId="LiveId" clId="{A438F859-A371-4CA2-BA51-2B86427404E9}" dt="2025-09-21T01:13:46.892" v="584" actId="20577"/>
        <pc:sldMkLst>
          <pc:docMk/>
          <pc:sldMk cId="2102116223" sldId="308"/>
        </pc:sldMkLst>
        <pc:spChg chg="mod">
          <ac:chgData name="Pastor Jason Kauranen" userId="e0c3930084765aaa" providerId="LiveId" clId="{A438F859-A371-4CA2-BA51-2B86427404E9}" dt="2025-09-21T01:13:46.892" v="584" actId="20577"/>
          <ac:spMkLst>
            <pc:docMk/>
            <pc:sldMk cId="2102116223" sldId="308"/>
            <ac:spMk id="2" creationId="{5CB5BD67-D462-D30A-E60C-B3C6A8EDBD1B}"/>
          </ac:spMkLst>
        </pc:spChg>
      </pc:sldChg>
      <pc:sldChg chg="modSp add mod">
        <pc:chgData name="Pastor Jason Kauranen" userId="e0c3930084765aaa" providerId="LiveId" clId="{A438F859-A371-4CA2-BA51-2B86427404E9}" dt="2025-09-21T01:16:14.854" v="601" actId="20577"/>
        <pc:sldMkLst>
          <pc:docMk/>
          <pc:sldMk cId="1580952205" sldId="309"/>
        </pc:sldMkLst>
        <pc:spChg chg="mod">
          <ac:chgData name="Pastor Jason Kauranen" userId="e0c3930084765aaa" providerId="LiveId" clId="{A438F859-A371-4CA2-BA51-2B86427404E9}" dt="2025-09-21T01:16:14.854" v="601" actId="20577"/>
          <ac:spMkLst>
            <pc:docMk/>
            <pc:sldMk cId="1580952205" sldId="309"/>
            <ac:spMk id="2" creationId="{9D860403-7754-B839-7EEF-B3C60594B107}"/>
          </ac:spMkLst>
        </pc:spChg>
      </pc:sldChg>
      <pc:sldChg chg="modSp add mod">
        <pc:chgData name="Pastor Jason Kauranen" userId="e0c3930084765aaa" providerId="LiveId" clId="{A438F859-A371-4CA2-BA51-2B86427404E9}" dt="2025-09-21T01:17:08.271" v="605" actId="20577"/>
        <pc:sldMkLst>
          <pc:docMk/>
          <pc:sldMk cId="392802069" sldId="310"/>
        </pc:sldMkLst>
        <pc:spChg chg="mod">
          <ac:chgData name="Pastor Jason Kauranen" userId="e0c3930084765aaa" providerId="LiveId" clId="{A438F859-A371-4CA2-BA51-2B86427404E9}" dt="2025-09-21T01:17:08.271" v="605" actId="20577"/>
          <ac:spMkLst>
            <pc:docMk/>
            <pc:sldMk cId="392802069" sldId="310"/>
            <ac:spMk id="2" creationId="{13C68199-7AAB-BBF0-14D0-3B868D1720B7}"/>
          </ac:spMkLst>
        </pc:spChg>
      </pc:sldChg>
      <pc:sldChg chg="modSp add mod">
        <pc:chgData name="Pastor Jason Kauranen" userId="e0c3930084765aaa" providerId="LiveId" clId="{A438F859-A371-4CA2-BA51-2B86427404E9}" dt="2025-09-21T01:18:06.133" v="610" actId="20577"/>
        <pc:sldMkLst>
          <pc:docMk/>
          <pc:sldMk cId="460473154" sldId="311"/>
        </pc:sldMkLst>
        <pc:spChg chg="mod">
          <ac:chgData name="Pastor Jason Kauranen" userId="e0c3930084765aaa" providerId="LiveId" clId="{A438F859-A371-4CA2-BA51-2B86427404E9}" dt="2025-09-21T01:18:06.133" v="610" actId="20577"/>
          <ac:spMkLst>
            <pc:docMk/>
            <pc:sldMk cId="460473154" sldId="311"/>
            <ac:spMk id="2" creationId="{BD8995B5-FC89-3BFE-1B1F-4F68E6BD4C18}"/>
          </ac:spMkLst>
        </pc:spChg>
      </pc:sldChg>
      <pc:sldChg chg="modSp add mod">
        <pc:chgData name="Pastor Jason Kauranen" userId="e0c3930084765aaa" providerId="LiveId" clId="{A438F859-A371-4CA2-BA51-2B86427404E9}" dt="2025-09-21T01:19:12.640" v="617" actId="115"/>
        <pc:sldMkLst>
          <pc:docMk/>
          <pc:sldMk cId="2943054786" sldId="312"/>
        </pc:sldMkLst>
        <pc:spChg chg="mod">
          <ac:chgData name="Pastor Jason Kauranen" userId="e0c3930084765aaa" providerId="LiveId" clId="{A438F859-A371-4CA2-BA51-2B86427404E9}" dt="2025-09-21T01:19:12.640" v="617" actId="115"/>
          <ac:spMkLst>
            <pc:docMk/>
            <pc:sldMk cId="2943054786" sldId="312"/>
            <ac:spMk id="2" creationId="{1EC28367-FAA9-BA53-8B08-6604A66D0AB7}"/>
          </ac:spMkLst>
        </pc:spChg>
      </pc:sldChg>
      <pc:sldChg chg="modSp add mod">
        <pc:chgData name="Pastor Jason Kauranen" userId="e0c3930084765aaa" providerId="LiveId" clId="{A438F859-A371-4CA2-BA51-2B86427404E9}" dt="2025-09-21T01:19:50.454" v="620" actId="20577"/>
        <pc:sldMkLst>
          <pc:docMk/>
          <pc:sldMk cId="1185848838" sldId="313"/>
        </pc:sldMkLst>
        <pc:spChg chg="mod">
          <ac:chgData name="Pastor Jason Kauranen" userId="e0c3930084765aaa" providerId="LiveId" clId="{A438F859-A371-4CA2-BA51-2B86427404E9}" dt="2025-09-21T01:19:50.454" v="620" actId="20577"/>
          <ac:spMkLst>
            <pc:docMk/>
            <pc:sldMk cId="1185848838" sldId="313"/>
            <ac:spMk id="2" creationId="{CC73A4FB-07D6-69FC-200C-E300AF436BC0}"/>
          </ac:spMkLst>
        </pc:spChg>
      </pc:sldChg>
      <pc:sldChg chg="modSp add mod">
        <pc:chgData name="Pastor Jason Kauranen" userId="e0c3930084765aaa" providerId="LiveId" clId="{A438F859-A371-4CA2-BA51-2B86427404E9}" dt="2025-09-21T01:22:34.919" v="630" actId="20577"/>
        <pc:sldMkLst>
          <pc:docMk/>
          <pc:sldMk cId="2278059908" sldId="314"/>
        </pc:sldMkLst>
        <pc:spChg chg="mod">
          <ac:chgData name="Pastor Jason Kauranen" userId="e0c3930084765aaa" providerId="LiveId" clId="{A438F859-A371-4CA2-BA51-2B86427404E9}" dt="2025-09-21T01:22:34.919" v="630" actId="20577"/>
          <ac:spMkLst>
            <pc:docMk/>
            <pc:sldMk cId="2278059908" sldId="314"/>
            <ac:spMk id="2" creationId="{1E126412-B87A-4311-6E12-CD7F88976A0D}"/>
          </ac:spMkLst>
        </pc:spChg>
      </pc:sldChg>
      <pc:sldChg chg="modSp add mod">
        <pc:chgData name="Pastor Jason Kauranen" userId="e0c3930084765aaa" providerId="LiveId" clId="{A438F859-A371-4CA2-BA51-2B86427404E9}" dt="2025-09-21T01:24:03.644" v="640" actId="20577"/>
        <pc:sldMkLst>
          <pc:docMk/>
          <pc:sldMk cId="478297029" sldId="315"/>
        </pc:sldMkLst>
        <pc:spChg chg="mod">
          <ac:chgData name="Pastor Jason Kauranen" userId="e0c3930084765aaa" providerId="LiveId" clId="{A438F859-A371-4CA2-BA51-2B86427404E9}" dt="2025-09-21T01:24:03.644" v="640" actId="20577"/>
          <ac:spMkLst>
            <pc:docMk/>
            <pc:sldMk cId="478297029" sldId="315"/>
            <ac:spMk id="2" creationId="{F4B47DEE-F8BB-DB25-1F32-4662CBDCFF81}"/>
          </ac:spMkLst>
        </pc:spChg>
      </pc:sldChg>
      <pc:sldChg chg="modSp add mod">
        <pc:chgData name="Pastor Jason Kauranen" userId="e0c3930084765aaa" providerId="LiveId" clId="{A438F859-A371-4CA2-BA51-2B86427404E9}" dt="2025-09-21T01:24:42.366" v="644" actId="20577"/>
        <pc:sldMkLst>
          <pc:docMk/>
          <pc:sldMk cId="2693836306" sldId="316"/>
        </pc:sldMkLst>
        <pc:spChg chg="mod">
          <ac:chgData name="Pastor Jason Kauranen" userId="e0c3930084765aaa" providerId="LiveId" clId="{A438F859-A371-4CA2-BA51-2B86427404E9}" dt="2025-09-21T01:24:42.366" v="644" actId="20577"/>
          <ac:spMkLst>
            <pc:docMk/>
            <pc:sldMk cId="2693836306" sldId="316"/>
            <ac:spMk id="2" creationId="{AC2ECE56-777C-82FE-3D7E-B6236D3A5CDD}"/>
          </ac:spMkLst>
        </pc:spChg>
      </pc:sldChg>
      <pc:sldChg chg="modSp add mod">
        <pc:chgData name="Pastor Jason Kauranen" userId="e0c3930084765aaa" providerId="LiveId" clId="{A438F859-A371-4CA2-BA51-2B86427404E9}" dt="2025-09-21T01:26:56.962" v="665" actId="255"/>
        <pc:sldMkLst>
          <pc:docMk/>
          <pc:sldMk cId="2301956605" sldId="317"/>
        </pc:sldMkLst>
        <pc:spChg chg="mod">
          <ac:chgData name="Pastor Jason Kauranen" userId="e0c3930084765aaa" providerId="LiveId" clId="{A438F859-A371-4CA2-BA51-2B86427404E9}" dt="2025-09-21T01:26:56.962" v="665" actId="255"/>
          <ac:spMkLst>
            <pc:docMk/>
            <pc:sldMk cId="2301956605" sldId="317"/>
            <ac:spMk id="2" creationId="{B2F2754F-F421-4DA5-035A-A5B1EB142DF8}"/>
          </ac:spMkLst>
        </pc:spChg>
      </pc:sldChg>
      <pc:sldChg chg="modSp add mod">
        <pc:chgData name="Pastor Jason Kauranen" userId="e0c3930084765aaa" providerId="LiveId" clId="{A438F859-A371-4CA2-BA51-2B86427404E9}" dt="2025-09-21T01:26:39.968" v="664" actId="255"/>
        <pc:sldMkLst>
          <pc:docMk/>
          <pc:sldMk cId="948170847" sldId="318"/>
        </pc:sldMkLst>
        <pc:spChg chg="mod">
          <ac:chgData name="Pastor Jason Kauranen" userId="e0c3930084765aaa" providerId="LiveId" clId="{A438F859-A371-4CA2-BA51-2B86427404E9}" dt="2025-09-21T01:26:39.968" v="664" actId="255"/>
          <ac:spMkLst>
            <pc:docMk/>
            <pc:sldMk cId="948170847" sldId="318"/>
            <ac:spMk id="2" creationId="{A42FCA2C-2D18-5852-84FD-E9643C730475}"/>
          </ac:spMkLst>
        </pc:spChg>
      </pc:sldChg>
      <pc:sldChg chg="add ord">
        <pc:chgData name="Pastor Jason Kauranen" userId="e0c3930084765aaa" providerId="LiveId" clId="{A438F859-A371-4CA2-BA51-2B86427404E9}" dt="2025-09-21T01:21:56.110" v="625"/>
        <pc:sldMkLst>
          <pc:docMk/>
          <pc:sldMk cId="3242856715" sldId="319"/>
        </pc:sldMkLst>
      </pc:sldChg>
      <pc:sldMasterChg chg="setBg delSldLayout modSldLayout">
        <pc:chgData name="Pastor Jason Kauranen" userId="e0c3930084765aaa" providerId="LiveId" clId="{A438F859-A371-4CA2-BA51-2B86427404E9}" dt="2025-09-21T00:49:28.397" v="447" actId="47"/>
        <pc:sldMasterMkLst>
          <pc:docMk/>
          <pc:sldMasterMk cId="0" sldId="2147483648"/>
        </pc:sldMasterMkLst>
        <pc:sldLayoutChg chg="setBg">
          <pc:chgData name="Pastor Jason Kauranen" userId="e0c3930084765aaa" providerId="LiveId" clId="{A438F859-A371-4CA2-BA51-2B86427404E9}" dt="2025-09-21T00:24:55.169" v="39"/>
          <pc:sldLayoutMkLst>
            <pc:docMk/>
            <pc:sldMasterMk cId="0" sldId="2147483648"/>
            <pc:sldLayoutMk cId="0" sldId="2147483649"/>
          </pc:sldLayoutMkLst>
        </pc:sldLayoutChg>
        <pc:sldLayoutChg chg="del setBg">
          <pc:chgData name="Pastor Jason Kauranen" userId="e0c3930084765aaa" providerId="LiveId" clId="{A438F859-A371-4CA2-BA51-2B86427404E9}" dt="2025-09-21T00:25:32.592" v="44" actId="47"/>
          <pc:sldLayoutMkLst>
            <pc:docMk/>
            <pc:sldMasterMk cId="0" sldId="2147483648"/>
            <pc:sldLayoutMk cId="0" sldId="2147483650"/>
          </pc:sldLayoutMkLst>
        </pc:sldLayoutChg>
        <pc:sldLayoutChg chg="del setBg">
          <pc:chgData name="Pastor Jason Kauranen" userId="e0c3930084765aaa" providerId="LiveId" clId="{A438F859-A371-4CA2-BA51-2B86427404E9}" dt="2025-09-21T00:29:49.679" v="58" actId="47"/>
          <pc:sldLayoutMkLst>
            <pc:docMk/>
            <pc:sldMasterMk cId="0" sldId="2147483648"/>
            <pc:sldLayoutMk cId="0" sldId="2147483651"/>
          </pc:sldLayoutMkLst>
        </pc:sldLayoutChg>
        <pc:sldLayoutChg chg="del setBg">
          <pc:chgData name="Pastor Jason Kauranen" userId="e0c3930084765aaa" providerId="LiveId" clId="{A438F859-A371-4CA2-BA51-2B86427404E9}" dt="2025-09-21T00:42:29.395" v="402" actId="47"/>
          <pc:sldLayoutMkLst>
            <pc:docMk/>
            <pc:sldMasterMk cId="0" sldId="2147483648"/>
            <pc:sldLayoutMk cId="0" sldId="2147483652"/>
          </pc:sldLayoutMkLst>
        </pc:sldLayoutChg>
        <pc:sldLayoutChg chg="del setBg">
          <pc:chgData name="Pastor Jason Kauranen" userId="e0c3930084765aaa" providerId="LiveId" clId="{A438F859-A371-4CA2-BA51-2B86427404E9}" dt="2025-09-21T00:43:29.197" v="405" actId="2696"/>
          <pc:sldLayoutMkLst>
            <pc:docMk/>
            <pc:sldMasterMk cId="0" sldId="2147483648"/>
            <pc:sldLayoutMk cId="0" sldId="2147483653"/>
          </pc:sldLayoutMkLst>
        </pc:sldLayoutChg>
        <pc:sldLayoutChg chg="del setBg">
          <pc:chgData name="Pastor Jason Kauranen" userId="e0c3930084765aaa" providerId="LiveId" clId="{A438F859-A371-4CA2-BA51-2B86427404E9}" dt="2025-09-21T00:44:14.521" v="409" actId="47"/>
          <pc:sldLayoutMkLst>
            <pc:docMk/>
            <pc:sldMasterMk cId="0" sldId="2147483648"/>
            <pc:sldLayoutMk cId="0" sldId="2147483654"/>
          </pc:sldLayoutMkLst>
        </pc:sldLayoutChg>
        <pc:sldLayoutChg chg="del setBg">
          <pc:chgData name="Pastor Jason Kauranen" userId="e0c3930084765aaa" providerId="LiveId" clId="{A438F859-A371-4CA2-BA51-2B86427404E9}" dt="2025-09-21T00:46:46.797" v="432" actId="47"/>
          <pc:sldLayoutMkLst>
            <pc:docMk/>
            <pc:sldMasterMk cId="0" sldId="2147483648"/>
            <pc:sldLayoutMk cId="0" sldId="2147483655"/>
          </pc:sldLayoutMkLst>
        </pc:sldLayoutChg>
        <pc:sldLayoutChg chg="del setBg">
          <pc:chgData name="Pastor Jason Kauranen" userId="e0c3930084765aaa" providerId="LiveId" clId="{A438F859-A371-4CA2-BA51-2B86427404E9}" dt="2025-09-21T00:47:11.518" v="436" actId="47"/>
          <pc:sldLayoutMkLst>
            <pc:docMk/>
            <pc:sldMasterMk cId="0" sldId="2147483648"/>
            <pc:sldLayoutMk cId="0" sldId="2147483656"/>
          </pc:sldLayoutMkLst>
        </pc:sldLayoutChg>
        <pc:sldLayoutChg chg="del setBg">
          <pc:chgData name="Pastor Jason Kauranen" userId="e0c3930084765aaa" providerId="LiveId" clId="{A438F859-A371-4CA2-BA51-2B86427404E9}" dt="2025-09-21T00:48:26.082" v="440" actId="47"/>
          <pc:sldLayoutMkLst>
            <pc:docMk/>
            <pc:sldMasterMk cId="0" sldId="2147483648"/>
            <pc:sldLayoutMk cId="0" sldId="2147483657"/>
          </pc:sldLayoutMkLst>
        </pc:sldLayoutChg>
        <pc:sldLayoutChg chg="del setBg">
          <pc:chgData name="Pastor Jason Kauranen" userId="e0c3930084765aaa" providerId="LiveId" clId="{A438F859-A371-4CA2-BA51-2B86427404E9}" dt="2025-09-21T00:49:28.397" v="447" actId="47"/>
          <pc:sldLayoutMkLst>
            <pc:docMk/>
            <pc:sldMasterMk cId="0" sldId="2147483648"/>
            <pc:sldLayoutMk cId="0" sldId="2147483658"/>
          </pc:sldLayoutMkLst>
        </pc:sldLayoutChg>
        <pc:sldLayoutChg chg="setBg">
          <pc:chgData name="Pastor Jason Kauranen" userId="e0c3930084765aaa" providerId="LiveId" clId="{A438F859-A371-4CA2-BA51-2B86427404E9}" dt="2025-09-21T00:24:55.169" v="39"/>
          <pc:sldLayoutMkLst>
            <pc:docMk/>
            <pc:sldMasterMk cId="0" sldId="2147483648"/>
            <pc:sldLayoutMk cId="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31: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35" name="Google Shape;235;p3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3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40" name="Google Shape;240;p3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3: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45" name="Google Shape;245;p33: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4: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50" name="Google Shape;250;p34: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3: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3" name="Google Shape;93;p3: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a:extLst>
            <a:ext uri="{FF2B5EF4-FFF2-40B4-BE49-F238E27FC236}">
              <a16:creationId xmlns:a16="http://schemas.microsoft.com/office/drawing/2014/main" id="{AB7405CA-A592-3E5F-7AF6-F894DAA3783D}"/>
            </a:ext>
          </a:extLst>
        </p:cNvPr>
        <p:cNvGrpSpPr/>
        <p:nvPr/>
      </p:nvGrpSpPr>
      <p:grpSpPr>
        <a:xfrm>
          <a:off x="0" y="0"/>
          <a:ext cx="0" cy="0"/>
          <a:chOff x="0" y="0"/>
          <a:chExt cx="0" cy="0"/>
        </a:xfrm>
      </p:grpSpPr>
      <p:sp>
        <p:nvSpPr>
          <p:cNvPr id="92" name="Google Shape;92;p3:notes">
            <a:extLst>
              <a:ext uri="{FF2B5EF4-FFF2-40B4-BE49-F238E27FC236}">
                <a16:creationId xmlns:a16="http://schemas.microsoft.com/office/drawing/2014/main" id="{476DAB7F-9AB0-ECF9-4791-16E4B9905758}"/>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3" name="Google Shape;93;p3:notes">
            <a:extLst>
              <a:ext uri="{FF2B5EF4-FFF2-40B4-BE49-F238E27FC236}">
                <a16:creationId xmlns:a16="http://schemas.microsoft.com/office/drawing/2014/main" id="{9259CFFF-D71C-FCD1-A878-1634FD7222CD}"/>
              </a:ext>
            </a:extLst>
          </p:cNvPr>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834573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4D61FFC7-3959-9964-E36E-19E85E54C5A5}"/>
            </a:ext>
          </a:extLst>
        </p:cNvPr>
        <p:cNvGrpSpPr/>
        <p:nvPr/>
      </p:nvGrpSpPr>
      <p:grpSpPr>
        <a:xfrm>
          <a:off x="0" y="0"/>
          <a:ext cx="0" cy="0"/>
          <a:chOff x="0" y="0"/>
          <a:chExt cx="0" cy="0"/>
        </a:xfrm>
      </p:grpSpPr>
      <p:sp>
        <p:nvSpPr>
          <p:cNvPr id="82" name="Google Shape;82;p1:notes">
            <a:extLst>
              <a:ext uri="{FF2B5EF4-FFF2-40B4-BE49-F238E27FC236}">
                <a16:creationId xmlns:a16="http://schemas.microsoft.com/office/drawing/2014/main" id="{F62261DC-B4BD-CDB4-9B51-4D55E34B0C84}"/>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a:extLst>
              <a:ext uri="{FF2B5EF4-FFF2-40B4-BE49-F238E27FC236}">
                <a16:creationId xmlns:a16="http://schemas.microsoft.com/office/drawing/2014/main" id="{95C3C232-4BFD-3952-F39D-B244DB9D3F55}"/>
              </a:ext>
            </a:extLst>
          </p:cNvPr>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2757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6: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60" name="Google Shape;160;p16: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8: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70" name="Google Shape;170;p1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90" name="Google Shape;190;p2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9: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25" name="Google Shape;225;p29: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28: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20" name="Google Shape;220;p2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30: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30" name="Google Shape;230;p30: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5"/>
        <p:cNvGrpSpPr/>
        <p:nvPr/>
      </p:nvGrpSpPr>
      <p:grpSpPr>
        <a:xfrm>
          <a:off x="0" y="0"/>
          <a:ext cx="0" cy="0"/>
          <a:chOff x="0" y="0"/>
          <a:chExt cx="0" cy="0"/>
        </a:xfrm>
      </p:grpSpPr>
      <p:sp>
        <p:nvSpPr>
          <p:cNvPr id="76" name="Google Shape;76;p50"/>
          <p:cNvSpPr txBox="1">
            <a:spLocks noGrp="1"/>
          </p:cNvSpPr>
          <p:nvPr>
            <p:ph type="title"/>
          </p:nvPr>
        </p:nvSpPr>
        <p:spPr>
          <a:xfrm rot="5400000">
            <a:off x="4906169" y="2162969"/>
            <a:ext cx="5727700" cy="2132012"/>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7" name="Google Shape;77;p50"/>
          <p:cNvSpPr txBox="1">
            <a:spLocks noGrp="1"/>
          </p:cNvSpPr>
          <p:nvPr>
            <p:ph type="body" idx="1"/>
          </p:nvPr>
        </p:nvSpPr>
        <p:spPr>
          <a:xfrm rot="5400000">
            <a:off x="564357" y="105569"/>
            <a:ext cx="5727700" cy="6246813"/>
          </a:xfrm>
          <a:prstGeom prst="rect">
            <a:avLst/>
          </a:prstGeom>
          <a:noFill/>
          <a:ln>
            <a:noFill/>
          </a:ln>
        </p:spPr>
        <p:txBody>
          <a:bodyPr spcFirstLastPara="1" wrap="square" lIns="90000" tIns="46800" rIns="90000" bIns="46800" anchor="t" anchorCtr="0">
            <a:noAutofit/>
          </a:bodyPr>
          <a:lstStyle>
            <a:lvl1pPr marL="457200" lvl="0" indent="-228600" algn="ctr">
              <a:spcBef>
                <a:spcPts val="1350"/>
              </a:spcBef>
              <a:spcAft>
                <a:spcPts val="0"/>
              </a:spcAft>
              <a:buSzPts val="1400"/>
              <a:buNone/>
              <a:defRPr/>
            </a:lvl1pPr>
            <a:lvl2pPr marL="914400" lvl="1" indent="-228600" algn="l">
              <a:spcBef>
                <a:spcPts val="700"/>
              </a:spcBef>
              <a:spcAft>
                <a:spcPts val="0"/>
              </a:spcAft>
              <a:buSzPts val="1400"/>
              <a:buNone/>
              <a:defRPr/>
            </a:lvl2pPr>
            <a:lvl3pPr marL="1371600" lvl="2" indent="-228600" algn="l">
              <a:spcBef>
                <a:spcPts val="600"/>
              </a:spcBef>
              <a:spcAft>
                <a:spcPts val="0"/>
              </a:spcAft>
              <a:buSzPts val="1400"/>
              <a:buNone/>
              <a:defRPr/>
            </a:lvl3pPr>
            <a:lvl4pPr marL="1828800" lvl="3" indent="-228600" algn="l">
              <a:spcBef>
                <a:spcPts val="500"/>
              </a:spcBef>
              <a:spcAft>
                <a:spcPts val="0"/>
              </a:spcAft>
              <a:buSzPts val="1400"/>
              <a:buNone/>
              <a:defRPr/>
            </a:lvl4pPr>
            <a:lvl5pPr marL="2286000" lvl="4" indent="-228600" algn="l">
              <a:spcBef>
                <a:spcPts val="500"/>
              </a:spcBef>
              <a:spcAft>
                <a:spcPts val="0"/>
              </a:spcAft>
              <a:buSzPts val="14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5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5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5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and electronics; giving Your 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DDD23-FAF9-7D61-3FCD-43D904373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0E4F0-FAAB-29B8-2C1D-6D2288533C65}"/>
              </a:ext>
            </a:extLst>
          </p:cNvPr>
          <p:cNvSpPr>
            <a:spLocks noGrp="1"/>
          </p:cNvSpPr>
          <p:nvPr>
            <p:ph type="title"/>
          </p:nvPr>
        </p:nvSpPr>
        <p:spPr/>
        <p:txBody>
          <a:bodyPr/>
          <a:lstStyle/>
          <a:p>
            <a:r>
              <a:rPr lang="en-US" sz="4000" dirty="0"/>
              <a:t>"A martyrdom is always </a:t>
            </a:r>
            <a:br>
              <a:rPr lang="en-US" sz="4000" dirty="0"/>
            </a:br>
            <a:r>
              <a:rPr lang="en-US" sz="4000" dirty="0"/>
              <a:t>the design of God ... </a:t>
            </a:r>
            <a:br>
              <a:rPr lang="en-US" sz="4000" dirty="0"/>
            </a:br>
            <a:r>
              <a:rPr lang="en-US" sz="4000" dirty="0"/>
              <a:t>the true martyr is he who has become the instrument of God, who has lost his own will in the will of God, </a:t>
            </a:r>
            <a:br>
              <a:rPr lang="en-US" sz="4000" dirty="0"/>
            </a:br>
            <a:r>
              <a:rPr lang="en-US" sz="4000" dirty="0"/>
              <a:t>and who no longer desires anything for himself, not even the glory of being a martyr" – T.S. Elliot </a:t>
            </a:r>
            <a:br>
              <a:rPr lang="en-US" sz="4400" dirty="0"/>
            </a:br>
            <a:endParaRPr lang="en-US" sz="4400" dirty="0"/>
          </a:p>
        </p:txBody>
      </p:sp>
    </p:spTree>
    <p:extLst>
      <p:ext uri="{BB962C8B-B14F-4D97-AF65-F5344CB8AC3E}">
        <p14:creationId xmlns:p14="http://schemas.microsoft.com/office/powerpoint/2010/main" val="2118894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6"/>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a:t>As believers following the Christian way of life, there are </a:t>
            </a:r>
            <a:br>
              <a:rPr lang="en-US" sz="4400"/>
            </a:br>
            <a:r>
              <a:rPr lang="en-US" sz="4400"/>
              <a:t>2 types of humility we need to be concerned with:</a:t>
            </a:r>
            <a:br>
              <a:rPr lang="en-US" sz="4400"/>
            </a:br>
            <a:r>
              <a:rPr lang="en-US" sz="4400"/>
              <a:t> </a:t>
            </a:r>
            <a:br>
              <a:rPr lang="en-US" sz="4400"/>
            </a:br>
            <a:r>
              <a:rPr lang="en-US" sz="4400"/>
              <a:t>Enforced Humility and </a:t>
            </a:r>
            <a:br>
              <a:rPr lang="en-US" sz="4400"/>
            </a:br>
            <a:r>
              <a:rPr lang="en-US" sz="4400"/>
              <a:t>Genuine Humility.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1. Enforced Humility – Being under a stable system of order and discipline administered from a source of legitimate authority, </a:t>
            </a:r>
            <a:br>
              <a:rPr lang="en-US" sz="4400" dirty="0"/>
            </a:br>
            <a:r>
              <a:rPr lang="en-US" sz="4400" dirty="0"/>
              <a:t>Eph 6:1-3; Col 3:20.</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2. Genuine Humility – consist of a relax mental attitude in which a person becomes self-driven and responsive from the volition of their own soul, Jam 4:10.</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9"/>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a:t>Phi 2:3 Do nothing from selfishness or empty conceit, but with </a:t>
            </a:r>
            <a:r>
              <a:rPr lang="en-US" sz="4800" u="sng"/>
              <a:t>humility of mind </a:t>
            </a:r>
            <a:r>
              <a:rPr lang="en-US" sz="4800"/>
              <a:t>regard one another as more important than yourselves;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a:t>Phi 2:5 Have this attitude in yourselves which was also </a:t>
            </a:r>
            <a:br>
              <a:rPr lang="en-US"/>
            </a:br>
            <a:r>
              <a:rPr lang="en-US"/>
              <a:t>in Christ Jesus,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0"/>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a:t>Phi 2:7 but emptied Himself, taking the form of a bond-servant, and being made in the likeness of men.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a:t>Phi 2:8 Being found in appearance as a man, </a:t>
            </a:r>
            <a:br>
              <a:rPr lang="en-US" sz="4800"/>
            </a:br>
            <a:r>
              <a:rPr lang="en-US" sz="4800" u="sng"/>
              <a:t>He humbled Himself </a:t>
            </a:r>
            <a:br>
              <a:rPr lang="en-US" sz="4800"/>
            </a:br>
            <a:r>
              <a:rPr lang="en-US" sz="4800"/>
              <a:t>by becoming obedient to the point of death, </a:t>
            </a:r>
            <a:br>
              <a:rPr lang="en-US" sz="4800"/>
            </a:br>
            <a:r>
              <a:rPr lang="en-US" sz="4800"/>
              <a:t>even death on a cross.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a:t>Phi 2:12 So then, my beloved, just as you have always obeyed, not as in my presence only, but now much more in my absence, work out your salvation with fear and trembling;</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3"/>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a:t>Phi 2:13 for it is God who is at work in you, both to will and to work for His good pleasure.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032 –</a:t>
            </a:r>
            <a:br>
              <a:rPr lang="en-US" sz="4400" dirty="0"/>
            </a:br>
            <a:r>
              <a:rPr lang="en-US" sz="3600" dirty="0"/>
              <a:t>Understanding the Divine Love Complex – </a:t>
            </a:r>
            <a:br>
              <a:rPr lang="en-US" sz="3600" dirty="0"/>
            </a:br>
            <a:r>
              <a:rPr lang="en-US" sz="3600" dirty="0"/>
              <a:t>Humility is built, resulting in self-esteem as part your thought pattern.</a:t>
            </a:r>
            <a:br>
              <a:rPr lang="en-US" sz="3600" dirty="0"/>
            </a:br>
            <a:br>
              <a:rPr lang="en-US" sz="4000" dirty="0"/>
            </a:br>
            <a:r>
              <a:rPr lang="en-US" sz="4000" dirty="0"/>
              <a:t>Pastor Jason Kauranen</a:t>
            </a:r>
            <a:br>
              <a:rPr lang="en-US" sz="4000" dirty="0"/>
            </a:br>
            <a:r>
              <a:rPr lang="en-US" sz="4000" dirty="0"/>
              <a:t>Sunday Sept 21, 2025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4"/>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Jesus Christ’s life showed us the way to have a successful Spiritual life, of advancing to Super-Grace maturity, with the use of super-natural mechanics incorporating His Divine love, He did this in His humanity, without a sin nature, but with the same power </a:t>
            </a:r>
            <a:br>
              <a:rPr lang="en-US" sz="4400" dirty="0"/>
            </a:br>
            <a:r>
              <a:rPr lang="en-US" sz="4400" dirty="0"/>
              <a:t>available to us.</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616E1-F956-0265-B40B-30017183CC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0D02E-A5B8-713A-A673-E7A3BF27B044}"/>
              </a:ext>
            </a:extLst>
          </p:cNvPr>
          <p:cNvSpPr>
            <a:spLocks noGrp="1"/>
          </p:cNvSpPr>
          <p:nvPr>
            <p:ph type="title"/>
          </p:nvPr>
        </p:nvSpPr>
        <p:spPr/>
        <p:txBody>
          <a:bodyPr/>
          <a:lstStyle/>
          <a:p>
            <a:r>
              <a:rPr lang="en-US" sz="4400" dirty="0"/>
              <a:t>Phi 1:6 For I am confident of this very thing, that He who began a good work in you will perfect it until the day of Christ Jesus.</a:t>
            </a:r>
          </a:p>
        </p:txBody>
      </p:sp>
    </p:spTree>
    <p:extLst>
      <p:ext uri="{BB962C8B-B14F-4D97-AF65-F5344CB8AC3E}">
        <p14:creationId xmlns:p14="http://schemas.microsoft.com/office/powerpoint/2010/main" val="2625573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A1133-1107-FA1A-EE12-D9F01AF803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6E7C6-C6DF-AF2C-1B85-FFAD9A37F2DF}"/>
              </a:ext>
            </a:extLst>
          </p:cNvPr>
          <p:cNvSpPr>
            <a:spLocks noGrp="1"/>
          </p:cNvSpPr>
          <p:nvPr>
            <p:ph type="title"/>
          </p:nvPr>
        </p:nvSpPr>
        <p:spPr/>
        <p:txBody>
          <a:bodyPr/>
          <a:lstStyle/>
          <a:p>
            <a:r>
              <a:rPr lang="en-US" sz="4400" dirty="0"/>
              <a:t>2Pe 3:9 The Lord is not slow about His promise, as some count slowness, but is patient toward you, not wishing for any to perish but for all to come to repentance. </a:t>
            </a:r>
          </a:p>
        </p:txBody>
      </p:sp>
    </p:spTree>
    <p:extLst>
      <p:ext uri="{BB962C8B-B14F-4D97-AF65-F5344CB8AC3E}">
        <p14:creationId xmlns:p14="http://schemas.microsoft.com/office/powerpoint/2010/main" val="2998638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8317E-745F-BD17-82D5-FBD741174D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4DA4BB-40A1-54F8-D4DF-BF3CADC086AF}"/>
              </a:ext>
            </a:extLst>
          </p:cNvPr>
          <p:cNvSpPr>
            <a:spLocks noGrp="1"/>
          </p:cNvSpPr>
          <p:nvPr>
            <p:ph type="title"/>
          </p:nvPr>
        </p:nvSpPr>
        <p:spPr/>
        <p:txBody>
          <a:bodyPr/>
          <a:lstStyle/>
          <a:p>
            <a:r>
              <a:rPr lang="en-US" sz="4000" dirty="0"/>
              <a:t>Mat 10:29 Are not two sparrows sold for a cent? And yet not one of them will fall to the ground apart from </a:t>
            </a:r>
            <a:br>
              <a:rPr lang="en-US" sz="4000" dirty="0"/>
            </a:br>
            <a:r>
              <a:rPr lang="en-US" sz="4000" dirty="0"/>
              <a:t>your Father.</a:t>
            </a:r>
            <a:br>
              <a:rPr lang="en-US" sz="4000" dirty="0"/>
            </a:br>
            <a:r>
              <a:rPr lang="en-US" sz="4000" dirty="0"/>
              <a:t> </a:t>
            </a:r>
            <a:br>
              <a:rPr lang="en-US" sz="4000" dirty="0"/>
            </a:br>
            <a:r>
              <a:rPr lang="en-US" sz="4000" dirty="0"/>
              <a:t>Mat 10:30 But the very hairs of your head are all numbered.</a:t>
            </a:r>
            <a:br>
              <a:rPr lang="en-US" sz="4000" dirty="0"/>
            </a:br>
            <a:r>
              <a:rPr lang="en-US" sz="4000" dirty="0"/>
              <a:t> </a:t>
            </a:r>
            <a:br>
              <a:rPr lang="en-US" sz="4000" dirty="0"/>
            </a:br>
            <a:r>
              <a:rPr lang="en-US" sz="4000" dirty="0"/>
              <a:t>Mat 10:31 So do not fear; you are more valuable than many sparrows.</a:t>
            </a:r>
            <a:br>
              <a:rPr lang="en-US" sz="4400" dirty="0"/>
            </a:br>
            <a:endParaRPr lang="en-US" sz="4400" dirty="0"/>
          </a:p>
        </p:txBody>
      </p:sp>
    </p:spTree>
    <p:extLst>
      <p:ext uri="{BB962C8B-B14F-4D97-AF65-F5344CB8AC3E}">
        <p14:creationId xmlns:p14="http://schemas.microsoft.com/office/powerpoint/2010/main" val="1054967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CED4C-8F6B-C486-6AF3-5FB615A316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8BD76-C5A3-D9E2-41A7-3426C9E088F4}"/>
              </a:ext>
            </a:extLst>
          </p:cNvPr>
          <p:cNvSpPr>
            <a:spLocks noGrp="1"/>
          </p:cNvSpPr>
          <p:nvPr>
            <p:ph type="title"/>
          </p:nvPr>
        </p:nvSpPr>
        <p:spPr/>
        <p:txBody>
          <a:bodyPr/>
          <a:lstStyle/>
          <a:p>
            <a:r>
              <a:rPr lang="en-US" sz="4800" dirty="0"/>
              <a:t>Zec 2:8 For thus says the LORD of hosts, … </a:t>
            </a:r>
            <a:br>
              <a:rPr lang="en-US" sz="4800" dirty="0"/>
            </a:br>
            <a:r>
              <a:rPr lang="en-US" sz="4800" dirty="0"/>
              <a:t>for he who touches you, touches </a:t>
            </a:r>
            <a:br>
              <a:rPr lang="en-US" sz="4800" dirty="0"/>
            </a:br>
            <a:r>
              <a:rPr lang="en-US" sz="4800" dirty="0"/>
              <a:t>the apple of His eye. </a:t>
            </a:r>
          </a:p>
        </p:txBody>
      </p:sp>
    </p:spTree>
    <p:extLst>
      <p:ext uri="{BB962C8B-B14F-4D97-AF65-F5344CB8AC3E}">
        <p14:creationId xmlns:p14="http://schemas.microsoft.com/office/powerpoint/2010/main" val="1900568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06C3F-0B13-F24C-4276-81F75A392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0D571D-1566-6890-2409-784B80DAF8C6}"/>
              </a:ext>
            </a:extLst>
          </p:cNvPr>
          <p:cNvSpPr>
            <a:spLocks noGrp="1"/>
          </p:cNvSpPr>
          <p:nvPr>
            <p:ph type="title"/>
          </p:nvPr>
        </p:nvSpPr>
        <p:spPr/>
        <p:txBody>
          <a:bodyPr/>
          <a:lstStyle/>
          <a:p>
            <a:r>
              <a:rPr lang="en-US" sz="4400" dirty="0"/>
              <a:t>Heb 10:23 Let us hold fast the confession of our hope without wavering, for He who promised </a:t>
            </a:r>
            <a:br>
              <a:rPr lang="en-US" sz="4400" dirty="0"/>
            </a:br>
            <a:r>
              <a:rPr lang="en-US" sz="4400" dirty="0"/>
              <a:t>is faithful; </a:t>
            </a:r>
            <a:br>
              <a:rPr lang="en-US" sz="4400" dirty="0"/>
            </a:br>
            <a:br>
              <a:rPr lang="en-US" sz="4400" dirty="0"/>
            </a:br>
            <a:r>
              <a:rPr lang="en-US" sz="4400" dirty="0"/>
              <a:t>Heb 10:24 and let us consider how to stimulate one another to love and good deeds, </a:t>
            </a:r>
            <a:br>
              <a:rPr lang="en-US" sz="4400" dirty="0"/>
            </a:br>
            <a:endParaRPr lang="en-US" sz="4400" dirty="0"/>
          </a:p>
        </p:txBody>
      </p:sp>
    </p:spTree>
    <p:extLst>
      <p:ext uri="{BB962C8B-B14F-4D97-AF65-F5344CB8AC3E}">
        <p14:creationId xmlns:p14="http://schemas.microsoft.com/office/powerpoint/2010/main" val="21731940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FC899-9E19-0FAE-F8BC-702B01D986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5BD67-D462-D30A-E60C-B3C6A8EDBD1B}"/>
              </a:ext>
            </a:extLst>
          </p:cNvPr>
          <p:cNvSpPr>
            <a:spLocks noGrp="1"/>
          </p:cNvSpPr>
          <p:nvPr>
            <p:ph type="title"/>
          </p:nvPr>
        </p:nvSpPr>
        <p:spPr/>
        <p:txBody>
          <a:bodyPr/>
          <a:lstStyle/>
          <a:p>
            <a:r>
              <a:rPr lang="en-US" sz="4400" dirty="0"/>
              <a:t>Heb10:25 not forsaking our own assembling together, </a:t>
            </a:r>
            <a:br>
              <a:rPr lang="en-US" sz="4400" dirty="0"/>
            </a:br>
            <a:r>
              <a:rPr lang="en-US" sz="4400" dirty="0"/>
              <a:t>as is the habit of some, </a:t>
            </a:r>
            <a:br>
              <a:rPr lang="en-US" sz="4400" dirty="0"/>
            </a:br>
            <a:r>
              <a:rPr lang="en-US" sz="4400" dirty="0"/>
              <a:t>but encouraging one another; </a:t>
            </a:r>
            <a:br>
              <a:rPr lang="en-US" sz="4400" dirty="0"/>
            </a:br>
            <a:r>
              <a:rPr lang="en-US" sz="4400" dirty="0"/>
              <a:t>and all the more as you see </a:t>
            </a:r>
            <a:br>
              <a:rPr lang="en-US" sz="4400" dirty="0"/>
            </a:br>
            <a:r>
              <a:rPr lang="en-US" sz="4400" dirty="0"/>
              <a:t>the day drawing near.</a:t>
            </a:r>
          </a:p>
        </p:txBody>
      </p:sp>
    </p:spTree>
    <p:extLst>
      <p:ext uri="{BB962C8B-B14F-4D97-AF65-F5344CB8AC3E}">
        <p14:creationId xmlns:p14="http://schemas.microsoft.com/office/powerpoint/2010/main" val="2102116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pic>
        <p:nvPicPr>
          <p:cNvPr id="95" name="Google Shape;95;p3"/>
          <p:cNvPicPr preferRelativeResize="0"/>
          <p:nvPr/>
        </p:nvPicPr>
        <p:blipFill rotWithShape="1">
          <a:blip r:embed="rId3">
            <a:alphaModFix/>
          </a:blip>
          <a:srcRect/>
          <a:stretch/>
        </p:blipFill>
        <p:spPr>
          <a:xfrm>
            <a:off x="88322" y="166254"/>
            <a:ext cx="8967355" cy="6525491"/>
          </a:xfrm>
          <a:prstGeom prst="rect">
            <a:avLst/>
          </a:prstGeom>
          <a:noFill/>
          <a:ln>
            <a:noFill/>
          </a:ln>
        </p:spPr>
      </p:pic>
      <p:sp>
        <p:nvSpPr>
          <p:cNvPr id="96" name="Google Shape;96;p3"/>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4E737-1C03-8D7A-8CE9-C7B6B72E62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860403-7754-B839-7EEF-B3C60594B107}"/>
              </a:ext>
            </a:extLst>
          </p:cNvPr>
          <p:cNvSpPr>
            <a:spLocks noGrp="1"/>
          </p:cNvSpPr>
          <p:nvPr>
            <p:ph type="title"/>
          </p:nvPr>
        </p:nvSpPr>
        <p:spPr/>
        <p:txBody>
          <a:bodyPr/>
          <a:lstStyle/>
          <a:p>
            <a:r>
              <a:rPr lang="en-US" sz="4400" dirty="0"/>
              <a:t>If Jesus Christ was rejected by the majority, so will you be rejected by most of the people you encounter daily, because of Him. </a:t>
            </a:r>
            <a:br>
              <a:rPr lang="en-US" sz="4400" dirty="0"/>
            </a:br>
            <a:br>
              <a:rPr lang="en-US" sz="4400" dirty="0"/>
            </a:br>
            <a:r>
              <a:rPr lang="en-US" sz="4400" dirty="0"/>
              <a:t>Are you ready for that?? … more persecution?? </a:t>
            </a:r>
            <a:br>
              <a:rPr lang="en-US" sz="4400" dirty="0"/>
            </a:br>
            <a:endParaRPr lang="en-US" sz="4400" dirty="0"/>
          </a:p>
        </p:txBody>
      </p:sp>
    </p:spTree>
    <p:extLst>
      <p:ext uri="{BB962C8B-B14F-4D97-AF65-F5344CB8AC3E}">
        <p14:creationId xmlns:p14="http://schemas.microsoft.com/office/powerpoint/2010/main" val="1580952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18BF7-A404-8372-1739-95DC918D9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68199-7AAB-BBF0-14D0-3B868D1720B7}"/>
              </a:ext>
            </a:extLst>
          </p:cNvPr>
          <p:cNvSpPr>
            <a:spLocks noGrp="1"/>
          </p:cNvSpPr>
          <p:nvPr>
            <p:ph type="title"/>
          </p:nvPr>
        </p:nvSpPr>
        <p:spPr/>
        <p:txBody>
          <a:bodyPr/>
          <a:lstStyle/>
          <a:p>
            <a:r>
              <a:rPr lang="en-US" sz="4400" dirty="0"/>
              <a:t>John 1:10 He was in the world, and the world was made </a:t>
            </a:r>
            <a:br>
              <a:rPr lang="en-US" sz="4400" dirty="0"/>
            </a:br>
            <a:r>
              <a:rPr lang="en-US" sz="4400" dirty="0"/>
              <a:t>through Him, and the world </a:t>
            </a:r>
            <a:br>
              <a:rPr lang="en-US" sz="4400" dirty="0"/>
            </a:br>
            <a:r>
              <a:rPr lang="en-US" sz="4400" dirty="0"/>
              <a:t>did not know Him. </a:t>
            </a:r>
          </a:p>
        </p:txBody>
      </p:sp>
    </p:spTree>
    <p:extLst>
      <p:ext uri="{BB962C8B-B14F-4D97-AF65-F5344CB8AC3E}">
        <p14:creationId xmlns:p14="http://schemas.microsoft.com/office/powerpoint/2010/main" val="39280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72B19-27E9-0518-74C8-1792EA4093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995B5-FC89-3BFE-1B1F-4F68E6BD4C18}"/>
              </a:ext>
            </a:extLst>
          </p:cNvPr>
          <p:cNvSpPr>
            <a:spLocks noGrp="1"/>
          </p:cNvSpPr>
          <p:nvPr>
            <p:ph type="title"/>
          </p:nvPr>
        </p:nvSpPr>
        <p:spPr/>
        <p:txBody>
          <a:bodyPr/>
          <a:lstStyle/>
          <a:p>
            <a:r>
              <a:rPr lang="en-US" sz="4400" dirty="0"/>
              <a:t>John 15:18 “If the world hates you, you know that it has hated ME before it hated you.</a:t>
            </a:r>
            <a:br>
              <a:rPr lang="en-US" sz="4400" dirty="0"/>
            </a:br>
            <a:br>
              <a:rPr lang="en-US" sz="4400" dirty="0"/>
            </a:br>
            <a:r>
              <a:rPr lang="en-US" sz="4400" dirty="0"/>
              <a:t>1John 3:13 Do not be surprised, brethren, if the world hates you. </a:t>
            </a:r>
            <a:br>
              <a:rPr lang="en-US" sz="4400" dirty="0"/>
            </a:br>
            <a:endParaRPr lang="en-US" sz="4400" dirty="0"/>
          </a:p>
        </p:txBody>
      </p:sp>
    </p:spTree>
    <p:extLst>
      <p:ext uri="{BB962C8B-B14F-4D97-AF65-F5344CB8AC3E}">
        <p14:creationId xmlns:p14="http://schemas.microsoft.com/office/powerpoint/2010/main" val="4604731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CC1A4-DDF0-B61C-8DB0-706277BC1B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28367-FAA9-BA53-8B08-6604A66D0AB7}"/>
              </a:ext>
            </a:extLst>
          </p:cNvPr>
          <p:cNvSpPr>
            <a:spLocks noGrp="1"/>
          </p:cNvSpPr>
          <p:nvPr>
            <p:ph type="title"/>
          </p:nvPr>
        </p:nvSpPr>
        <p:spPr/>
        <p:txBody>
          <a:bodyPr/>
          <a:lstStyle/>
          <a:p>
            <a:r>
              <a:rPr lang="en-US" sz="4800" dirty="0"/>
              <a:t>2Ti 3:12 Indeed, all who desire </a:t>
            </a:r>
            <a:br>
              <a:rPr lang="en-US" sz="4800" dirty="0"/>
            </a:br>
            <a:r>
              <a:rPr lang="en-US" sz="4800" dirty="0"/>
              <a:t>to live godly in Christ Jesus </a:t>
            </a:r>
            <a:br>
              <a:rPr lang="en-US" sz="4800" dirty="0"/>
            </a:br>
            <a:r>
              <a:rPr lang="en-US" sz="4800" u="sng" dirty="0"/>
              <a:t>will be</a:t>
            </a:r>
            <a:r>
              <a:rPr lang="en-US" sz="4800" dirty="0"/>
              <a:t> persecuted. </a:t>
            </a:r>
          </a:p>
        </p:txBody>
      </p:sp>
    </p:spTree>
    <p:extLst>
      <p:ext uri="{BB962C8B-B14F-4D97-AF65-F5344CB8AC3E}">
        <p14:creationId xmlns:p14="http://schemas.microsoft.com/office/powerpoint/2010/main" val="29430547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97584-6EE2-9C3F-E004-B405B7654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3A4FB-07D6-69FC-200C-E300AF436BC0}"/>
              </a:ext>
            </a:extLst>
          </p:cNvPr>
          <p:cNvSpPr>
            <a:spLocks noGrp="1"/>
          </p:cNvSpPr>
          <p:nvPr>
            <p:ph type="title"/>
          </p:nvPr>
        </p:nvSpPr>
        <p:spPr/>
        <p:txBody>
          <a:bodyPr/>
          <a:lstStyle/>
          <a:p>
            <a:r>
              <a:rPr lang="en-US" sz="4400" dirty="0"/>
              <a:t>Mat 10:38 And he who does not take his cross and follow after Me is not worthy of Me. </a:t>
            </a:r>
            <a:br>
              <a:rPr lang="en-US" sz="4400" dirty="0"/>
            </a:br>
            <a:br>
              <a:rPr lang="en-US" sz="4400" dirty="0"/>
            </a:br>
            <a:r>
              <a:rPr lang="en-US" sz="4400" dirty="0"/>
              <a:t>Mat 10:39 He who has found his life will lose it, and he who has lost his life for My sake will find it. </a:t>
            </a:r>
            <a:br>
              <a:rPr lang="en-US" sz="4400" dirty="0"/>
            </a:br>
            <a:endParaRPr lang="en-US" sz="4400" dirty="0"/>
          </a:p>
        </p:txBody>
      </p:sp>
    </p:spTree>
    <p:extLst>
      <p:ext uri="{BB962C8B-B14F-4D97-AF65-F5344CB8AC3E}">
        <p14:creationId xmlns:p14="http://schemas.microsoft.com/office/powerpoint/2010/main" val="1185848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4">
          <a:extLst>
            <a:ext uri="{FF2B5EF4-FFF2-40B4-BE49-F238E27FC236}">
              <a16:creationId xmlns:a16="http://schemas.microsoft.com/office/drawing/2014/main" id="{87E791EE-5766-8989-755A-223527FA6019}"/>
            </a:ext>
          </a:extLst>
        </p:cNvPr>
        <p:cNvGrpSpPr/>
        <p:nvPr/>
      </p:nvGrpSpPr>
      <p:grpSpPr>
        <a:xfrm>
          <a:off x="0" y="0"/>
          <a:ext cx="0" cy="0"/>
          <a:chOff x="0" y="0"/>
          <a:chExt cx="0" cy="0"/>
        </a:xfrm>
      </p:grpSpPr>
      <p:pic>
        <p:nvPicPr>
          <p:cNvPr id="95" name="Google Shape;95;p3">
            <a:extLst>
              <a:ext uri="{FF2B5EF4-FFF2-40B4-BE49-F238E27FC236}">
                <a16:creationId xmlns:a16="http://schemas.microsoft.com/office/drawing/2014/main" id="{EEF12AA9-BD28-6B59-9FE0-993E342BCBAE}"/>
              </a:ext>
            </a:extLst>
          </p:cNvPr>
          <p:cNvPicPr preferRelativeResize="0"/>
          <p:nvPr/>
        </p:nvPicPr>
        <p:blipFill rotWithShape="1">
          <a:blip r:embed="rId3">
            <a:alphaModFix/>
          </a:blip>
          <a:srcRect/>
          <a:stretch/>
        </p:blipFill>
        <p:spPr>
          <a:xfrm>
            <a:off x="88322" y="166254"/>
            <a:ext cx="8967355" cy="6525491"/>
          </a:xfrm>
          <a:prstGeom prst="rect">
            <a:avLst/>
          </a:prstGeom>
          <a:noFill/>
          <a:ln>
            <a:noFill/>
          </a:ln>
        </p:spPr>
      </p:pic>
      <p:sp>
        <p:nvSpPr>
          <p:cNvPr id="96" name="Google Shape;96;p3">
            <a:extLst>
              <a:ext uri="{FF2B5EF4-FFF2-40B4-BE49-F238E27FC236}">
                <a16:creationId xmlns:a16="http://schemas.microsoft.com/office/drawing/2014/main" id="{9AF6E854-889B-742F-1CF2-393BCEB85C68}"/>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endParaRPr dirty="0"/>
          </a:p>
        </p:txBody>
      </p:sp>
    </p:spTree>
    <p:extLst>
      <p:ext uri="{BB962C8B-B14F-4D97-AF65-F5344CB8AC3E}">
        <p14:creationId xmlns:p14="http://schemas.microsoft.com/office/powerpoint/2010/main" val="32428567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000" dirty="0"/>
              <a:t>The 3 Categories in the Divine </a:t>
            </a:r>
            <a:br>
              <a:rPr lang="en-US" sz="4000" dirty="0"/>
            </a:br>
            <a:r>
              <a:rPr lang="en-US" sz="4000" dirty="0"/>
              <a:t>Love of God</a:t>
            </a:r>
            <a:br>
              <a:rPr lang="en-US" sz="4000" dirty="0"/>
            </a:br>
            <a:br>
              <a:rPr lang="en-US" sz="4000" dirty="0"/>
            </a:br>
            <a:r>
              <a:rPr lang="en-US" sz="4000" dirty="0"/>
              <a:t>1. Divine Personal love, Eph 1:5, </a:t>
            </a:r>
            <a:br>
              <a:rPr lang="en-US" sz="4000" dirty="0"/>
            </a:br>
            <a:r>
              <a:rPr lang="en-US" sz="4000" dirty="0"/>
              <a:t>Eph 2:4,7,10.</a:t>
            </a:r>
            <a:br>
              <a:rPr lang="en-US" sz="4000" dirty="0"/>
            </a:br>
            <a:r>
              <a:rPr lang="en-US" sz="4000" dirty="0"/>
              <a:t>2. Divine Impersonal love, Jo 3:16, 1Jo 4:7-12, 15-21.</a:t>
            </a:r>
            <a:br>
              <a:rPr lang="en-US" sz="4000" dirty="0"/>
            </a:br>
            <a:r>
              <a:rPr lang="en-US" sz="4000" dirty="0"/>
              <a:t>3. Divine self-esteem, that comes from His essence. </a:t>
            </a:r>
            <a:br>
              <a:rPr lang="en-US" sz="4800" dirty="0"/>
            </a:br>
            <a:endParaRPr sz="4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0058D-FC79-763F-61B4-F0BBA3E882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26412-B87A-4311-6E12-CD7F88976A0D}"/>
              </a:ext>
            </a:extLst>
          </p:cNvPr>
          <p:cNvSpPr>
            <a:spLocks noGrp="1"/>
          </p:cNvSpPr>
          <p:nvPr>
            <p:ph type="title"/>
          </p:nvPr>
        </p:nvSpPr>
        <p:spPr/>
        <p:txBody>
          <a:bodyPr/>
          <a:lstStyle/>
          <a:p>
            <a:r>
              <a:rPr lang="en-US" sz="4400" dirty="0"/>
              <a:t>1Jo 1:7 but if we walk in the Light as He Himself is in the Light, </a:t>
            </a:r>
            <a:br>
              <a:rPr lang="en-US" sz="4400" dirty="0"/>
            </a:br>
            <a:r>
              <a:rPr lang="en-US" sz="4400" dirty="0"/>
              <a:t>we have fellowship with one another, and the blood of Jesus His Son cleanses us from all sin. </a:t>
            </a:r>
          </a:p>
        </p:txBody>
      </p:sp>
    </p:spTree>
    <p:extLst>
      <p:ext uri="{BB962C8B-B14F-4D97-AF65-F5344CB8AC3E}">
        <p14:creationId xmlns:p14="http://schemas.microsoft.com/office/powerpoint/2010/main" val="22780599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25EED-9ACD-E373-1029-FE43764BA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47DEE-F8BB-DB25-1F32-4662CBDCFF81}"/>
              </a:ext>
            </a:extLst>
          </p:cNvPr>
          <p:cNvSpPr>
            <a:spLocks noGrp="1"/>
          </p:cNvSpPr>
          <p:nvPr>
            <p:ph type="title"/>
          </p:nvPr>
        </p:nvSpPr>
        <p:spPr/>
        <p:txBody>
          <a:bodyPr/>
          <a:lstStyle/>
          <a:p>
            <a:r>
              <a:rPr lang="en-US" sz="4800" dirty="0"/>
              <a:t>Walk – </a:t>
            </a:r>
            <a:r>
              <a:rPr lang="en-US" sz="4800" i="1" dirty="0" err="1"/>
              <a:t>peripateó</a:t>
            </a:r>
            <a:r>
              <a:rPr lang="en-US" sz="4800" dirty="0"/>
              <a:t> </a:t>
            </a:r>
            <a:br>
              <a:rPr lang="en-US" sz="4800" dirty="0"/>
            </a:br>
            <a:r>
              <a:rPr lang="en-US" sz="4800" dirty="0"/>
              <a:t>(G4043 per-ee-pat-eh’-o)</a:t>
            </a:r>
            <a:br>
              <a:rPr lang="en-US" sz="4800" dirty="0"/>
            </a:br>
            <a:r>
              <a:rPr lang="en-US" sz="4800" dirty="0"/>
              <a:t> </a:t>
            </a:r>
            <a:br>
              <a:rPr lang="en-US" sz="4800" dirty="0"/>
            </a:br>
            <a:r>
              <a:rPr lang="en-US" sz="4800" dirty="0"/>
              <a:t>= to tread all around; walk at large or deport oneself.</a:t>
            </a:r>
            <a:br>
              <a:rPr lang="en-US" sz="4800" dirty="0"/>
            </a:br>
            <a:br>
              <a:rPr lang="en-US" sz="4800" dirty="0"/>
            </a:br>
            <a:r>
              <a:rPr lang="en-US" sz="4800" dirty="0"/>
              <a:t>= to walk in a complete circuit; going full circle. </a:t>
            </a:r>
            <a:br>
              <a:rPr lang="en-US" sz="4400" dirty="0"/>
            </a:br>
            <a:endParaRPr lang="en-US" sz="4400" dirty="0"/>
          </a:p>
        </p:txBody>
      </p:sp>
    </p:spTree>
    <p:extLst>
      <p:ext uri="{BB962C8B-B14F-4D97-AF65-F5344CB8AC3E}">
        <p14:creationId xmlns:p14="http://schemas.microsoft.com/office/powerpoint/2010/main" val="4782970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82B42-1552-EE61-7483-B7B5BF191F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ECE56-777C-82FE-3D7E-B6236D3A5CDD}"/>
              </a:ext>
            </a:extLst>
          </p:cNvPr>
          <p:cNvSpPr>
            <a:spLocks noGrp="1"/>
          </p:cNvSpPr>
          <p:nvPr>
            <p:ph type="title"/>
          </p:nvPr>
        </p:nvSpPr>
        <p:spPr/>
        <p:txBody>
          <a:bodyPr/>
          <a:lstStyle/>
          <a:p>
            <a:r>
              <a:rPr lang="en-US" sz="4400" dirty="0"/>
              <a:t>We walk in newness of life … and according to the Spirit; Rom 6:4, 8:4, Gal 5:16</a:t>
            </a:r>
            <a:br>
              <a:rPr lang="en-US" sz="4400" dirty="0"/>
            </a:br>
            <a:br>
              <a:rPr lang="en-US" sz="4400" dirty="0"/>
            </a:br>
            <a:r>
              <a:rPr lang="en-US" sz="4400" dirty="0"/>
              <a:t>We walk by faith; 2Co 5:7.</a:t>
            </a:r>
            <a:br>
              <a:rPr lang="en-US" sz="4400" dirty="0"/>
            </a:br>
            <a:br>
              <a:rPr lang="en-US" sz="4400" dirty="0"/>
            </a:br>
            <a:r>
              <a:rPr lang="en-US" sz="4400" dirty="0"/>
              <a:t>We walk in wisdom; Col 4:5. </a:t>
            </a:r>
            <a:br>
              <a:rPr lang="en-US" sz="4400" dirty="0"/>
            </a:br>
            <a:endParaRPr lang="en-US" sz="4400" dirty="0"/>
          </a:p>
        </p:txBody>
      </p:sp>
    </p:spTree>
    <p:extLst>
      <p:ext uri="{BB962C8B-B14F-4D97-AF65-F5344CB8AC3E}">
        <p14:creationId xmlns:p14="http://schemas.microsoft.com/office/powerpoint/2010/main" val="26938363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FAF1D-4181-15D0-BE3F-36A0478DC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2754F-F421-4DA5-035A-A5B1EB142DF8}"/>
              </a:ext>
            </a:extLst>
          </p:cNvPr>
          <p:cNvSpPr>
            <a:spLocks noGrp="1"/>
          </p:cNvSpPr>
          <p:nvPr>
            <p:ph type="title"/>
          </p:nvPr>
        </p:nvSpPr>
        <p:spPr/>
        <p:txBody>
          <a:bodyPr/>
          <a:lstStyle/>
          <a:p>
            <a:r>
              <a:rPr lang="en-US" sz="4400" dirty="0"/>
              <a:t>We walk in a manner worthy of our calling in Christ; Eph 4:1, 1Co1:10, 1Th 2:12, </a:t>
            </a:r>
            <a:r>
              <a:rPr lang="en-US" sz="4400" dirty="0" err="1"/>
              <a:t>etc</a:t>
            </a:r>
            <a:r>
              <a:rPr lang="en-US" sz="4400" dirty="0"/>
              <a:t>…</a:t>
            </a:r>
            <a:br>
              <a:rPr lang="en-US" sz="4400" dirty="0"/>
            </a:br>
            <a:br>
              <a:rPr lang="en-US" sz="4400" dirty="0"/>
            </a:br>
            <a:r>
              <a:rPr lang="en-US" sz="4400" dirty="0"/>
              <a:t>We walk in the Light; 1Jo 1:7, Eph 5:8. </a:t>
            </a:r>
            <a:br>
              <a:rPr lang="en-US" sz="4800" dirty="0"/>
            </a:br>
            <a:endParaRPr lang="en-US" sz="4800" dirty="0"/>
          </a:p>
        </p:txBody>
      </p:sp>
    </p:spTree>
    <p:extLst>
      <p:ext uri="{BB962C8B-B14F-4D97-AF65-F5344CB8AC3E}">
        <p14:creationId xmlns:p14="http://schemas.microsoft.com/office/powerpoint/2010/main" val="23019566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5DBA5-3C11-0950-A755-EB522B11C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2FCA2C-2D18-5852-84FD-E9643C730475}"/>
              </a:ext>
            </a:extLst>
          </p:cNvPr>
          <p:cNvSpPr>
            <a:spLocks noGrp="1"/>
          </p:cNvSpPr>
          <p:nvPr>
            <p:ph type="title"/>
          </p:nvPr>
        </p:nvSpPr>
        <p:spPr/>
        <p:txBody>
          <a:bodyPr/>
          <a:lstStyle/>
          <a:p>
            <a:r>
              <a:rPr lang="en-US" sz="4400" dirty="0"/>
              <a:t>We walk in God’s love; </a:t>
            </a:r>
            <a:br>
              <a:rPr lang="en-US" sz="4400" dirty="0"/>
            </a:br>
            <a:r>
              <a:rPr lang="en-US" sz="4400" dirty="0"/>
              <a:t>Eph 5:2, 2Jo 1:6.</a:t>
            </a:r>
            <a:br>
              <a:rPr lang="en-US" sz="4400" dirty="0"/>
            </a:br>
            <a:br>
              <a:rPr lang="en-US" sz="4400" dirty="0"/>
            </a:br>
            <a:r>
              <a:rPr lang="en-US" sz="4400" dirty="0"/>
              <a:t>We walk in truth; 2Jo 1:4, </a:t>
            </a:r>
            <a:br>
              <a:rPr lang="en-US" sz="4400" dirty="0"/>
            </a:br>
            <a:r>
              <a:rPr lang="en-US" sz="4400" dirty="0"/>
              <a:t>3Jo 1:3-4.</a:t>
            </a:r>
            <a:br>
              <a:rPr lang="en-US" sz="4400" dirty="0"/>
            </a:br>
            <a:br>
              <a:rPr lang="en-US" sz="4400" dirty="0"/>
            </a:br>
            <a:r>
              <a:rPr lang="en-US" sz="4400" dirty="0"/>
              <a:t>We walk in the Lord Jesus Christ; Col 2:6. </a:t>
            </a:r>
            <a:br>
              <a:rPr lang="en-US" sz="4800" dirty="0"/>
            </a:br>
            <a:endParaRPr lang="en-US" sz="4800" dirty="0"/>
          </a:p>
        </p:txBody>
      </p:sp>
    </p:spTree>
    <p:extLst>
      <p:ext uri="{BB962C8B-B14F-4D97-AF65-F5344CB8AC3E}">
        <p14:creationId xmlns:p14="http://schemas.microsoft.com/office/powerpoint/2010/main" val="948170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F4725390-CFED-20BF-E19C-3D3719200C29}"/>
            </a:ext>
          </a:extLst>
        </p:cNvPr>
        <p:cNvGrpSpPr/>
        <p:nvPr/>
      </p:nvGrpSpPr>
      <p:grpSpPr>
        <a:xfrm>
          <a:off x="0" y="0"/>
          <a:ext cx="0" cy="0"/>
          <a:chOff x="0" y="0"/>
          <a:chExt cx="0" cy="0"/>
        </a:xfrm>
      </p:grpSpPr>
      <p:sp>
        <p:nvSpPr>
          <p:cNvPr id="85" name="Google Shape;85;p1">
            <a:extLst>
              <a:ext uri="{FF2B5EF4-FFF2-40B4-BE49-F238E27FC236}">
                <a16:creationId xmlns:a16="http://schemas.microsoft.com/office/drawing/2014/main" id="{EBE23955-BF66-118D-C891-56AB100878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032 –</a:t>
            </a:r>
            <a:br>
              <a:rPr lang="en-US" sz="4400" dirty="0"/>
            </a:br>
            <a:r>
              <a:rPr lang="en-US" sz="3600" dirty="0"/>
              <a:t>Understanding the Divine Love Complex – </a:t>
            </a:r>
            <a:br>
              <a:rPr lang="en-US" sz="3600" dirty="0"/>
            </a:br>
            <a:r>
              <a:rPr lang="en-US" sz="3600" dirty="0"/>
              <a:t>Humility is built, resulting in self-esteem as part your thought pattern.</a:t>
            </a:r>
            <a:br>
              <a:rPr lang="en-US" sz="3600" dirty="0"/>
            </a:br>
            <a:br>
              <a:rPr lang="en-US" sz="4000" dirty="0"/>
            </a:br>
            <a:r>
              <a:rPr lang="en-US" sz="4000" dirty="0"/>
              <a:t>Pastor Jason Kauranen</a:t>
            </a:r>
            <a:br>
              <a:rPr lang="en-US" sz="4000" dirty="0"/>
            </a:br>
            <a:r>
              <a:rPr lang="en-US" sz="4000" dirty="0"/>
              <a:t>Sunday Sept 21, 2025</a:t>
            </a:r>
            <a:endParaRPr dirty="0"/>
          </a:p>
        </p:txBody>
      </p:sp>
    </p:spTree>
    <p:extLst>
      <p:ext uri="{BB962C8B-B14F-4D97-AF65-F5344CB8AC3E}">
        <p14:creationId xmlns:p14="http://schemas.microsoft.com/office/powerpoint/2010/main" val="9889276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a:t>Salt &amp; Light Bible Ministries</a:t>
            </a:r>
            <a:br>
              <a:rPr lang="en-US" sz="4800"/>
            </a:br>
            <a:r>
              <a:rPr lang="en-US" sz="4400"/>
              <a:t>Help, Letters, &amp; Donations</a:t>
            </a:r>
            <a:br>
              <a:rPr lang="en-US" sz="4400"/>
            </a:br>
            <a:r>
              <a:rPr lang="en-US" sz="4000"/>
              <a:t>visit us: </a:t>
            </a:r>
            <a:r>
              <a:rPr lang="en-US" sz="4400" u="sng">
                <a:solidFill>
                  <a:srgbClr val="FFC000"/>
                </a:solidFill>
                <a:hlinkClick r:id="rId3">
                  <a:extLst>
                    <a:ext uri="{A12FA001-AC4F-418D-AE19-62706E023703}">
                      <ahyp:hlinkClr xmlns:ahyp="http://schemas.microsoft.com/office/drawing/2018/hyperlinkcolor" val="tx"/>
                    </a:ext>
                  </a:extLst>
                </a:hlinkClick>
              </a:rPr>
              <a:t>SLBM.org</a:t>
            </a:r>
            <a:r>
              <a:rPr lang="en-US" sz="4400">
                <a:solidFill>
                  <a:srgbClr val="FFC000"/>
                </a:solidFill>
              </a:rPr>
              <a:t> </a:t>
            </a:r>
            <a:r>
              <a:rPr lang="en-US" sz="4400"/>
              <a:t>*</a:t>
            </a:r>
            <a:r>
              <a:rPr lang="en-US" sz="3200"/>
              <a:t>paypal</a:t>
            </a:r>
            <a:br>
              <a:rPr lang="en-US" sz="4400"/>
            </a:br>
            <a:br>
              <a:rPr lang="en-US" sz="4400"/>
            </a:br>
            <a:r>
              <a:rPr lang="en-US" sz="4400"/>
              <a:t>write to us: </a:t>
            </a:r>
            <a:r>
              <a:rPr lang="en-US" sz="4400" u="sng">
                <a:solidFill>
                  <a:schemeClr val="hlink"/>
                </a:solidFill>
                <a:hlinkClick r:id="rId3"/>
              </a:rPr>
              <a:t>SLBM@gmail.org</a:t>
            </a:r>
            <a:br>
              <a:rPr lang="en-US" sz="4400"/>
            </a:br>
            <a:r>
              <a:rPr lang="en-US" sz="3200"/>
              <a:t>watch youtube @SaltandLightBibleMinistries</a:t>
            </a:r>
            <a:br>
              <a:rPr lang="en-US" sz="4400"/>
            </a:br>
            <a:r>
              <a:rPr lang="en-US" sz="4400"/>
              <a:t>or </a:t>
            </a:r>
            <a:r>
              <a:rPr lang="en-US" sz="3600"/>
              <a:t>mail: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689C3-D446-81FF-5929-AB061E918E9D}"/>
              </a:ext>
            </a:extLst>
          </p:cNvPr>
          <p:cNvSpPr>
            <a:spLocks noGrp="1"/>
          </p:cNvSpPr>
          <p:nvPr>
            <p:ph type="title"/>
          </p:nvPr>
        </p:nvSpPr>
        <p:spPr/>
        <p:txBody>
          <a:bodyPr/>
          <a:lstStyle/>
          <a:p>
            <a:r>
              <a:rPr lang="en-US" sz="4400" dirty="0"/>
              <a:t>The Word of God </a:t>
            </a:r>
            <a:br>
              <a:rPr lang="en-US" sz="4400" dirty="0"/>
            </a:br>
            <a:r>
              <a:rPr lang="en-US" sz="4400" dirty="0"/>
              <a:t>is alive and powerful, sharper than any two-edged sword, </a:t>
            </a:r>
            <a:br>
              <a:rPr lang="en-US" sz="4400" dirty="0"/>
            </a:br>
            <a:r>
              <a:rPr lang="en-US" sz="4400" dirty="0"/>
              <a:t>piercing even to the dividing asunder of the joint and the marrow, and is a critic of thoughts and intents of the heart … </a:t>
            </a:r>
            <a:br>
              <a:rPr lang="en-US" sz="4400" dirty="0"/>
            </a:br>
            <a:r>
              <a:rPr lang="en-US" sz="4400" dirty="0"/>
              <a:t>(Heb 4:12) </a:t>
            </a:r>
          </a:p>
        </p:txBody>
      </p:sp>
    </p:spTree>
    <p:extLst>
      <p:ext uri="{BB962C8B-B14F-4D97-AF65-F5344CB8AC3E}">
        <p14:creationId xmlns:p14="http://schemas.microsoft.com/office/powerpoint/2010/main" val="3595267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BC17A-BFC8-686A-F0E8-22C22A20FC53}"/>
              </a:ext>
            </a:extLst>
          </p:cNvPr>
          <p:cNvSpPr>
            <a:spLocks noGrp="1"/>
          </p:cNvSpPr>
          <p:nvPr>
            <p:ph type="title"/>
          </p:nvPr>
        </p:nvSpPr>
        <p:spPr/>
        <p:txBody>
          <a:bodyPr/>
          <a:lstStyle/>
          <a:p>
            <a:r>
              <a:rPr lang="en-US" sz="4400" dirty="0"/>
              <a:t>All Scripture is God-breathe, </a:t>
            </a:r>
            <a:br>
              <a:rPr lang="en-US" sz="4400" dirty="0"/>
            </a:br>
            <a:r>
              <a:rPr lang="en-US" sz="4400" dirty="0"/>
              <a:t>and is profitable for doctrine, </a:t>
            </a:r>
            <a:br>
              <a:rPr lang="en-US" sz="4400" dirty="0"/>
            </a:br>
            <a:r>
              <a:rPr lang="en-US" sz="4400" dirty="0"/>
              <a:t>for reproof, for correction, </a:t>
            </a:r>
            <a:br>
              <a:rPr lang="en-US" sz="4400" dirty="0"/>
            </a:br>
            <a:r>
              <a:rPr lang="en-US" sz="4400" dirty="0"/>
              <a:t>for instruction in righteousness; that the man </a:t>
            </a:r>
            <a:r>
              <a:rPr lang="en-US" sz="4400" i="1" dirty="0"/>
              <a:t>(or woman) </a:t>
            </a:r>
            <a:r>
              <a:rPr lang="en-US" sz="4400" dirty="0"/>
              <a:t>of God might be mature, thoroughly furnished unto all good works, </a:t>
            </a:r>
            <a:br>
              <a:rPr lang="en-US" sz="4400" dirty="0"/>
            </a:br>
            <a:br>
              <a:rPr lang="en-US" sz="4400" dirty="0"/>
            </a:br>
            <a:r>
              <a:rPr lang="en-US" sz="4400" dirty="0"/>
              <a:t>(1Ti 3:16-17) </a:t>
            </a:r>
          </a:p>
        </p:txBody>
      </p:sp>
    </p:spTree>
    <p:extLst>
      <p:ext uri="{BB962C8B-B14F-4D97-AF65-F5344CB8AC3E}">
        <p14:creationId xmlns:p14="http://schemas.microsoft.com/office/powerpoint/2010/main" val="3570895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E2146-17E5-B2B6-9CCB-BE2291BBE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4B32C3-9B63-BAFC-9C8C-F402AFA24AE5}"/>
              </a:ext>
            </a:extLst>
          </p:cNvPr>
          <p:cNvSpPr>
            <a:spLocks noGrp="1"/>
          </p:cNvSpPr>
          <p:nvPr>
            <p:ph type="title"/>
          </p:nvPr>
        </p:nvSpPr>
        <p:spPr/>
        <p:txBody>
          <a:bodyPr/>
          <a:lstStyle/>
          <a:p>
            <a:r>
              <a:rPr lang="en-US" sz="4400" dirty="0"/>
              <a:t>Therefore, </a:t>
            </a:r>
            <a:r>
              <a:rPr lang="en-US" sz="4400" u="sng" dirty="0"/>
              <a:t>Study</a:t>
            </a:r>
            <a:r>
              <a:rPr lang="en-US" sz="4400" dirty="0"/>
              <a:t> to show thyself approved unto God, a workman that needed not be ashamed, rightly dividing the word of truth. </a:t>
            </a:r>
            <a:br>
              <a:rPr lang="en-US" sz="4400" dirty="0"/>
            </a:br>
            <a:br>
              <a:rPr lang="en-US" sz="4400" dirty="0"/>
            </a:br>
            <a:r>
              <a:rPr lang="en-US" sz="4400" dirty="0"/>
              <a:t>(2Ti 2:15) </a:t>
            </a:r>
          </a:p>
        </p:txBody>
      </p:sp>
    </p:spTree>
    <p:extLst>
      <p:ext uri="{BB962C8B-B14F-4D97-AF65-F5344CB8AC3E}">
        <p14:creationId xmlns:p14="http://schemas.microsoft.com/office/powerpoint/2010/main" val="11703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E7CD9-7114-B253-4831-3D014BD815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064086-024E-1715-C67E-2FDB3FFF2A3E}"/>
              </a:ext>
            </a:extLst>
          </p:cNvPr>
          <p:cNvSpPr>
            <a:spLocks noGrp="1"/>
          </p:cNvSpPr>
          <p:nvPr>
            <p:ph type="title"/>
          </p:nvPr>
        </p:nvSpPr>
        <p:spPr/>
        <p:txBody>
          <a:bodyPr/>
          <a:lstStyle/>
          <a:p>
            <a:r>
              <a:rPr lang="en-US" dirty="0"/>
              <a:t>Evil knows no bounds, but God’s love and righteousness will always reign forever. </a:t>
            </a:r>
          </a:p>
        </p:txBody>
      </p:sp>
    </p:spTree>
    <p:extLst>
      <p:ext uri="{BB962C8B-B14F-4D97-AF65-F5344CB8AC3E}">
        <p14:creationId xmlns:p14="http://schemas.microsoft.com/office/powerpoint/2010/main" val="1092700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9806B-C303-E1B3-8DB8-A92FB3A86B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DD2CB8-E804-CB2A-E7A3-5B3BC432ECD1}"/>
              </a:ext>
            </a:extLst>
          </p:cNvPr>
          <p:cNvSpPr>
            <a:spLocks noGrp="1"/>
          </p:cNvSpPr>
          <p:nvPr>
            <p:ph type="title"/>
          </p:nvPr>
        </p:nvSpPr>
        <p:spPr/>
        <p:txBody>
          <a:bodyPr/>
          <a:lstStyle/>
          <a:p>
            <a:r>
              <a:rPr lang="en-US" sz="4400" dirty="0"/>
              <a:t>Mat 5:44 But I say to you, love your enemies and pray for those who persecute you, </a:t>
            </a:r>
            <a:br>
              <a:rPr lang="en-US" sz="4400" dirty="0"/>
            </a:br>
            <a:br>
              <a:rPr lang="en-US" sz="4400" dirty="0"/>
            </a:br>
            <a:br>
              <a:rPr lang="en-US" sz="4400" dirty="0"/>
            </a:br>
            <a:r>
              <a:rPr lang="en-US" sz="4400" dirty="0"/>
              <a:t>  Royal Family Honor Code – God’s divine love that goes beyond understanding. </a:t>
            </a:r>
            <a:br>
              <a:rPr lang="en-US" sz="4400" dirty="0"/>
            </a:br>
            <a:endParaRPr lang="en-US" sz="4400" dirty="0"/>
          </a:p>
        </p:txBody>
      </p:sp>
    </p:spTree>
    <p:extLst>
      <p:ext uri="{BB962C8B-B14F-4D97-AF65-F5344CB8AC3E}">
        <p14:creationId xmlns:p14="http://schemas.microsoft.com/office/powerpoint/2010/main" val="72963101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671</TotalTime>
  <Words>1433</Words>
  <Application>Microsoft Office PowerPoint</Application>
  <PresentationFormat>On-screen Show (4:3)</PresentationFormat>
  <Paragraphs>38</Paragraphs>
  <Slides>40</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032 – Understanding the Divine Love Complex –  Humility is built, resulting in self-esteem as part your thought pattern.  Pastor Jason Kauranen Sunday Sept 21, 2025</vt:lpstr>
      <vt:lpstr>Rebound - 1John 1:9 states,   “ If we confess our sins,  He is faithful and righteous to forgive us our sins and to cleanse us from all unrighteousness”. </vt:lpstr>
      <vt:lpstr>Salt and Light Bible Ministries  ‘A Daily Cross with Thee’ # 032 – Understanding the Divine Love Complex –  Humility is built, resulting in self-esteem as part your thought pattern.  Pastor Jason Kauranen Sunday Sept 21, 2025</vt:lpstr>
      <vt:lpstr>The Word of God  is alive and powerful, sharper than any two-edged sword,  piercing even to the dividing asunder of the joint and the marrow, and is a critic of thoughts and intents of the heart …  (Heb 4:12) </vt:lpstr>
      <vt:lpstr>All Scripture is God-breathe,  and is profitable for doctrine,  for reproof, for correction,  for instruction in righteousness; that the man (or woman) of God might be mature, thoroughly furnished unto all good works,   (1Ti 3:16-17) </vt:lpstr>
      <vt:lpstr>Therefore, Study to show thyself approved unto God, a workman that needed not be ashamed, rightly dividing the word of truth.   (2Ti 2:15) </vt:lpstr>
      <vt:lpstr>Evil knows no bounds, but God’s love and righteousness will always reign forever. </vt:lpstr>
      <vt:lpstr>Mat 5:44 But I say to you, love your enemies and pray for those who persecute you,      Royal Family Honor Code – God’s divine love that goes beyond understanding.  </vt:lpstr>
      <vt:lpstr>"A martyrdom is always  the design of God ...  the true martyr is he who has become the instrument of God, who has lost his own will in the will of God,  and who no longer desires anything for himself, not even the glory of being a martyr" – T.S. Elliot  </vt:lpstr>
      <vt:lpstr>As believers following the Christian way of life, there are  2 types of humility we need to be concerned with:   Enforced Humility and  Genuine Humility. </vt:lpstr>
      <vt:lpstr>1. Enforced Humility – Being under a stable system of order and discipline administered from a source of legitimate authority,  Eph 6:1-3; Col 3:20.</vt:lpstr>
      <vt:lpstr>2. Genuine Humility – consist of a relax mental attitude in which a person becomes self-driven and responsive from the volition of their own soul, Jam 4:10.</vt:lpstr>
      <vt:lpstr>Phi 2:3 Do nothing from selfishness or empty conceit, but with humility of mind regard one another as more important than yourselves; </vt:lpstr>
      <vt:lpstr>Phi 2:5 Have this attitude in yourselves which was also  in Christ Jesus, </vt:lpstr>
      <vt:lpstr>Phi 2:7 but emptied Himself, taking the form of a bond-servant, and being made in the likeness of men.</vt:lpstr>
      <vt:lpstr>Phi 2:8 Being found in appearance as a man,  He humbled Himself  by becoming obedient to the point of death,  even death on a cross.</vt:lpstr>
      <vt:lpstr>Phi 2:12 So then, my beloved, just as you have always obeyed, not as in my presence only, but now much more in my absence, work out your salvation with fear and trembling;</vt:lpstr>
      <vt:lpstr>Phi 2:13 for it is God who is at work in you, both to will and to work for His good pleasure. </vt:lpstr>
      <vt:lpstr>Jesus Christ’s life showed us the way to have a successful Spiritual life, of advancing to Super-Grace maturity, with the use of super-natural mechanics incorporating His Divine love, He did this in His humanity, without a sin nature, but with the same power  available to us.</vt:lpstr>
      <vt:lpstr>Phi 1:6 For I am confident of this very thing, that He who began a good work in you will perfect it until the day of Christ Jesus.</vt:lpstr>
      <vt:lpstr>2Pe 3:9 The Lord is not slow about His promise, as some count slowness, but is patient toward you, not wishing for any to perish but for all to come to repentance. </vt:lpstr>
      <vt:lpstr>Mat 10:29 Are not two sparrows sold for a cent? And yet not one of them will fall to the ground apart from  your Father.   Mat 10:30 But the very hairs of your head are all numbered.   Mat 10:31 So do not fear; you are more valuable than many sparrows. </vt:lpstr>
      <vt:lpstr>Zec 2:8 For thus says the LORD of hosts, …  for he who touches you, touches  the apple of His eye. </vt:lpstr>
      <vt:lpstr>Heb 10:23 Let us hold fast the confession of our hope without wavering, for He who promised  is faithful;   Heb 10:24 and let us consider how to stimulate one another to love and good deeds,  </vt:lpstr>
      <vt:lpstr>Heb10:25 not forsaking our own assembling together,  as is the habit of some,  but encouraging one another;  and all the more as you see  the day drawing near.</vt:lpstr>
      <vt:lpstr>PowerPoint Presentation</vt:lpstr>
      <vt:lpstr>If Jesus Christ was rejected by the majority, so will you be rejected by most of the people you encounter daily, because of Him.   Are you ready for that?? … more persecution??  </vt:lpstr>
      <vt:lpstr>John 1:10 He was in the world, and the world was made  through Him, and the world  did not know Him. </vt:lpstr>
      <vt:lpstr>John 15:18 “If the world hates you, you know that it has hated ME before it hated you.  1John 3:13 Do not be surprised, brethren, if the world hates you.  </vt:lpstr>
      <vt:lpstr>2Ti 3:12 Indeed, all who desire  to live godly in Christ Jesus  will be persecuted. </vt:lpstr>
      <vt:lpstr>Mat 10:38 And he who does not take his cross and follow after Me is not worthy of Me.   Mat 10:39 He who has found his life will lose it, and he who has lost his life for My sake will find it.  </vt:lpstr>
      <vt:lpstr>PowerPoint Presentation</vt:lpstr>
      <vt:lpstr>The 3 Categories in the Divine  Love of God  1. Divine Personal love, Eph 1:5,  Eph 2:4,7,10. 2. Divine Impersonal love, Jo 3:16, 1Jo 4:7-12, 15-21. 3. Divine self-esteem, that comes from His essence.  </vt:lpstr>
      <vt:lpstr>1Jo 1:7 but if we walk in the Light as He Himself is in the Light,  we have fellowship with one another, and the blood of Jesus His Son cleanses us from all sin. </vt:lpstr>
      <vt:lpstr>Walk – peripateó  (G4043 per-ee-pat-eh’-o)   = to tread all around; walk at large or deport oneself.  = to walk in a complete circuit; going full circle.  </vt:lpstr>
      <vt:lpstr>We walk in newness of life … and according to the Spirit; Rom 6:4, 8:4, Gal 5:16  We walk by faith; 2Co 5:7.  We walk in wisdom; Col 4:5.  </vt:lpstr>
      <vt:lpstr>We walk in a manner worthy of our calling in Christ; Eph 4:1, 1Co1:10, 1Th 2:12, etc…  We walk in the Light; 1Jo 1:7, Eph 5:8.  </vt:lpstr>
      <vt:lpstr>We walk in God’s love;  Eph 5:2, 2Jo 1:6.  We walk in truth; 2Jo 1:4,  3Jo 1:3-4.  We walk in the Lord Jesus Christ; Col 2:6.  </vt:lpstr>
      <vt:lpstr>Salt &amp; Light Bible Ministries Help, Letters, &amp; Donations visit us: SLBM.org *paypal  write to us: SLBM@gmail.org watch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2025-09-21T01:26:57Z</dcterms:modified>
</cp:coreProperties>
</file>