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307" r:id="rId2"/>
    <p:sldId id="660" r:id="rId3"/>
    <p:sldId id="666" r:id="rId4"/>
    <p:sldId id="685" r:id="rId5"/>
    <p:sldId id="697" r:id="rId6"/>
    <p:sldId id="698" r:id="rId7"/>
    <p:sldId id="699" r:id="rId8"/>
    <p:sldId id="700" r:id="rId9"/>
    <p:sldId id="701" r:id="rId10"/>
    <p:sldId id="702" r:id="rId11"/>
    <p:sldId id="703" r:id="rId12"/>
    <p:sldId id="704" r:id="rId13"/>
    <p:sldId id="705" r:id="rId14"/>
    <p:sldId id="706" r:id="rId15"/>
    <p:sldId id="707" r:id="rId16"/>
    <p:sldId id="708" r:id="rId17"/>
    <p:sldId id="709" r:id="rId18"/>
    <p:sldId id="710" r:id="rId19"/>
    <p:sldId id="711" r:id="rId20"/>
    <p:sldId id="712" r:id="rId21"/>
    <p:sldId id="713" r:id="rId22"/>
    <p:sldId id="714" r:id="rId23"/>
    <p:sldId id="715" r:id="rId24"/>
    <p:sldId id="716" r:id="rId25"/>
    <p:sldId id="717" r:id="rId26"/>
    <p:sldId id="718" r:id="rId27"/>
    <p:sldId id="719" r:id="rId28"/>
    <p:sldId id="720" r:id="rId29"/>
    <p:sldId id="721" r:id="rId30"/>
    <p:sldId id="722" r:id="rId31"/>
    <p:sldId id="723" r:id="rId32"/>
    <p:sldId id="724" r:id="rId33"/>
    <p:sldId id="538" r:id="rId34"/>
    <p:sldId id="696" r:id="rId35"/>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8" autoAdjust="0"/>
    <p:restoredTop sz="86414"/>
  </p:normalViewPr>
  <p:slideViewPr>
    <p:cSldViewPr>
      <p:cViewPr varScale="1">
        <p:scale>
          <a:sx n="73" d="100"/>
          <a:sy n="73" d="100"/>
        </p:scale>
        <p:origin x="82" y="202"/>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ldChg>
      <pc:sldChg chg="modSp mod">
        <pc:chgData name="Pastor Jason Kauranen" userId="e0c3930084765aaa" providerId="LiveId" clId="{AF100029-03CB-4939-AFE8-1C6550B55C87}" dt="2025-06-08T00:49:24.945" v="384" actId="20577"/>
        <pc:sldMkLst>
          <pc:docMk/>
          <pc:sldMk cId="3340278386" sldId="497"/>
        </pc:sldMkLst>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docChgLst>
    <pc:chgData name="Pastor Jason Kauranen" userId="e0c3930084765aaa" providerId="LiveId" clId="{616F227D-D91D-4C3A-823C-3926CED741F3}"/>
    <pc:docChg chg="undo custSel addSld delSld modSld sldOrd">
      <pc:chgData name="Pastor Jason Kauranen" userId="e0c3930084765aaa" providerId="LiveId" clId="{616F227D-D91D-4C3A-823C-3926CED741F3}" dt="2025-06-28T23:18:22.829" v="613" actId="20577"/>
      <pc:docMkLst>
        <pc:docMk/>
      </pc:docMkLst>
      <pc:sldChg chg="modSp mod">
        <pc:chgData name="Pastor Jason Kauranen" userId="e0c3930084765aaa" providerId="LiveId" clId="{616F227D-D91D-4C3A-823C-3926CED741F3}" dt="2025-06-28T20:52:42.980" v="50" actId="20577"/>
        <pc:sldMkLst>
          <pc:docMk/>
          <pc:sldMk cId="3827829371" sldId="307"/>
        </pc:sldMkLst>
      </pc:sldChg>
      <pc:sldChg chg="del">
        <pc:chgData name="Pastor Jason Kauranen" userId="e0c3930084765aaa" providerId="LiveId" clId="{616F227D-D91D-4C3A-823C-3926CED741F3}" dt="2025-06-28T20:53:35.201" v="75" actId="47"/>
        <pc:sldMkLst>
          <pc:docMk/>
          <pc:sldMk cId="3340278386" sldId="497"/>
        </pc:sldMkLst>
      </pc:sldChg>
      <pc:sldChg chg="add del">
        <pc:chgData name="Pastor Jason Kauranen" userId="e0c3930084765aaa" providerId="LiveId" clId="{616F227D-D91D-4C3A-823C-3926CED741F3}" dt="2025-06-28T20:53:44.681" v="87" actId="47"/>
        <pc:sldMkLst>
          <pc:docMk/>
          <pc:sldMk cId="2052473728" sldId="538"/>
        </pc:sldMkLst>
      </pc:sldChg>
      <pc:sldChg chg="add del">
        <pc:chgData name="Pastor Jason Kauranen" userId="e0c3930084765aaa" providerId="LiveId" clId="{616F227D-D91D-4C3A-823C-3926CED741F3}" dt="2025-06-28T20:53:42.469" v="85" actId="47"/>
        <pc:sldMkLst>
          <pc:docMk/>
          <pc:sldMk cId="1712429467" sldId="541"/>
        </pc:sldMkLst>
      </pc:sldChg>
      <pc:sldChg chg="modSp mod">
        <pc:chgData name="Pastor Jason Kauranen" userId="e0c3930084765aaa" providerId="LiveId" clId="{616F227D-D91D-4C3A-823C-3926CED741F3}" dt="2025-06-28T20:52:54.914" v="51" actId="115"/>
        <pc:sldMkLst>
          <pc:docMk/>
          <pc:sldMk cId="2406253680" sldId="550"/>
        </pc:sldMkLst>
      </pc:sldChg>
      <pc:sldChg chg="add del">
        <pc:chgData name="Pastor Jason Kauranen" userId="e0c3930084765aaa" providerId="LiveId" clId="{616F227D-D91D-4C3A-823C-3926CED741F3}" dt="2025-06-28T20:53:43.856" v="86" actId="47"/>
        <pc:sldMkLst>
          <pc:docMk/>
          <pc:sldMk cId="2707236730" sldId="572"/>
        </pc:sldMkLst>
      </pc:sldChg>
      <pc:sldChg chg="modSp new mod">
        <pc:chgData name="Pastor Jason Kauranen" userId="e0c3930084765aaa" providerId="LiveId" clId="{616F227D-D91D-4C3A-823C-3926CED741F3}" dt="2025-06-28T21:12:52.462" v="171" actId="20577"/>
        <pc:sldMkLst>
          <pc:docMk/>
          <pc:sldMk cId="2145279874" sldId="573"/>
        </pc:sldMkLst>
      </pc:sldChg>
      <pc:sldChg chg="del">
        <pc:chgData name="Pastor Jason Kauranen" userId="e0c3930084765aaa" providerId="LiveId" clId="{616F227D-D91D-4C3A-823C-3926CED741F3}" dt="2025-06-28T20:53:20.941" v="52" actId="47"/>
        <pc:sldMkLst>
          <pc:docMk/>
          <pc:sldMk cId="3035410600" sldId="573"/>
        </pc:sldMkLst>
      </pc:sldChg>
      <pc:sldChg chg="del">
        <pc:chgData name="Pastor Jason Kauranen" userId="e0c3930084765aaa" providerId="LiveId" clId="{616F227D-D91D-4C3A-823C-3926CED741F3}" dt="2025-06-28T20:53:21.758" v="53" actId="47"/>
        <pc:sldMkLst>
          <pc:docMk/>
          <pc:sldMk cId="348764395" sldId="574"/>
        </pc:sldMkLst>
      </pc:sldChg>
      <pc:sldChg chg="modSp new mod">
        <pc:chgData name="Pastor Jason Kauranen" userId="e0c3930084765aaa" providerId="LiveId" clId="{616F227D-D91D-4C3A-823C-3926CED741F3}" dt="2025-06-28T21:16:23.025" v="229" actId="255"/>
        <pc:sldMkLst>
          <pc:docMk/>
          <pc:sldMk cId="4256057968" sldId="574"/>
        </pc:sldMkLst>
      </pc:sldChg>
      <pc:sldChg chg="del">
        <pc:chgData name="Pastor Jason Kauranen" userId="e0c3930084765aaa" providerId="LiveId" clId="{616F227D-D91D-4C3A-823C-3926CED741F3}" dt="2025-06-28T20:53:23.925" v="55" actId="47"/>
        <pc:sldMkLst>
          <pc:docMk/>
          <pc:sldMk cId="1937184774" sldId="575"/>
        </pc:sldMkLst>
      </pc:sldChg>
      <pc:sldChg chg="modSp new mod">
        <pc:chgData name="Pastor Jason Kauranen" userId="e0c3930084765aaa" providerId="LiveId" clId="{616F227D-D91D-4C3A-823C-3926CED741F3}" dt="2025-06-28T21:21:40.816" v="320" actId="20577"/>
        <pc:sldMkLst>
          <pc:docMk/>
          <pc:sldMk cId="2740991087" sldId="575"/>
        </pc:sldMkLst>
      </pc:sldChg>
      <pc:sldChg chg="modSp new mod">
        <pc:chgData name="Pastor Jason Kauranen" userId="e0c3930084765aaa" providerId="LiveId" clId="{616F227D-D91D-4C3A-823C-3926CED741F3}" dt="2025-06-28T21:31:47.312" v="416" actId="20577"/>
        <pc:sldMkLst>
          <pc:docMk/>
          <pc:sldMk cId="230609128" sldId="576"/>
        </pc:sldMkLst>
      </pc:sldChg>
      <pc:sldChg chg="del">
        <pc:chgData name="Pastor Jason Kauranen" userId="e0c3930084765aaa" providerId="LiveId" clId="{616F227D-D91D-4C3A-823C-3926CED741F3}" dt="2025-06-28T20:53:24.526" v="56" actId="47"/>
        <pc:sldMkLst>
          <pc:docMk/>
          <pc:sldMk cId="991965425" sldId="576"/>
        </pc:sldMkLst>
      </pc:sldChg>
      <pc:sldChg chg="modSp new mod">
        <pc:chgData name="Pastor Jason Kauranen" userId="e0c3930084765aaa" providerId="LiveId" clId="{616F227D-D91D-4C3A-823C-3926CED741F3}" dt="2025-06-28T21:32:32.409" v="422" actId="20577"/>
        <pc:sldMkLst>
          <pc:docMk/>
          <pc:sldMk cId="562958967" sldId="577"/>
        </pc:sldMkLst>
      </pc:sldChg>
      <pc:sldChg chg="del">
        <pc:chgData name="Pastor Jason Kauranen" userId="e0c3930084765aaa" providerId="LiveId" clId="{616F227D-D91D-4C3A-823C-3926CED741F3}" dt="2025-06-28T20:53:23.275" v="54" actId="47"/>
        <pc:sldMkLst>
          <pc:docMk/>
          <pc:sldMk cId="1831662660" sldId="577"/>
        </pc:sldMkLst>
      </pc:sldChg>
      <pc:sldChg chg="del">
        <pc:chgData name="Pastor Jason Kauranen" userId="e0c3930084765aaa" providerId="LiveId" clId="{616F227D-D91D-4C3A-823C-3926CED741F3}" dt="2025-06-28T20:53:25.331" v="57" actId="47"/>
        <pc:sldMkLst>
          <pc:docMk/>
          <pc:sldMk cId="68846286" sldId="578"/>
        </pc:sldMkLst>
      </pc:sldChg>
      <pc:sldChg chg="modSp new mod">
        <pc:chgData name="Pastor Jason Kauranen" userId="e0c3930084765aaa" providerId="LiveId" clId="{616F227D-D91D-4C3A-823C-3926CED741F3}" dt="2025-06-28T21:33:44.811" v="431" actId="20577"/>
        <pc:sldMkLst>
          <pc:docMk/>
          <pc:sldMk cId="1668686650" sldId="578"/>
        </pc:sldMkLst>
      </pc:sldChg>
      <pc:sldChg chg="modSp new mod">
        <pc:chgData name="Pastor Jason Kauranen" userId="e0c3930084765aaa" providerId="LiveId" clId="{616F227D-D91D-4C3A-823C-3926CED741F3}" dt="2025-06-28T21:34:29.776" v="440" actId="5793"/>
        <pc:sldMkLst>
          <pc:docMk/>
          <pc:sldMk cId="3754749832" sldId="579"/>
        </pc:sldMkLst>
      </pc:sldChg>
      <pc:sldChg chg="del">
        <pc:chgData name="Pastor Jason Kauranen" userId="e0c3930084765aaa" providerId="LiveId" clId="{616F227D-D91D-4C3A-823C-3926CED741F3}" dt="2025-06-28T20:53:26.169" v="58" actId="47"/>
        <pc:sldMkLst>
          <pc:docMk/>
          <pc:sldMk cId="3923459865" sldId="579"/>
        </pc:sldMkLst>
      </pc:sldChg>
      <pc:sldChg chg="del">
        <pc:chgData name="Pastor Jason Kauranen" userId="e0c3930084765aaa" providerId="LiveId" clId="{616F227D-D91D-4C3A-823C-3926CED741F3}" dt="2025-06-28T20:53:26.768" v="59" actId="47"/>
        <pc:sldMkLst>
          <pc:docMk/>
          <pc:sldMk cId="1720471987" sldId="580"/>
        </pc:sldMkLst>
      </pc:sldChg>
      <pc:sldChg chg="modSp new mod">
        <pc:chgData name="Pastor Jason Kauranen" userId="e0c3930084765aaa" providerId="LiveId" clId="{616F227D-D91D-4C3A-823C-3926CED741F3}" dt="2025-06-28T21:35:20.304" v="446" actId="20577"/>
        <pc:sldMkLst>
          <pc:docMk/>
          <pc:sldMk cId="2475418535" sldId="580"/>
        </pc:sldMkLst>
      </pc:sldChg>
      <pc:sldChg chg="del">
        <pc:chgData name="Pastor Jason Kauranen" userId="e0c3930084765aaa" providerId="LiveId" clId="{616F227D-D91D-4C3A-823C-3926CED741F3}" dt="2025-06-28T20:53:27.394" v="60" actId="47"/>
        <pc:sldMkLst>
          <pc:docMk/>
          <pc:sldMk cId="2039920363" sldId="581"/>
        </pc:sldMkLst>
      </pc:sldChg>
      <pc:sldChg chg="modSp new mod">
        <pc:chgData name="Pastor Jason Kauranen" userId="e0c3930084765aaa" providerId="LiveId" clId="{616F227D-D91D-4C3A-823C-3926CED741F3}" dt="2025-06-28T22:38:02.487" v="483" actId="20577"/>
        <pc:sldMkLst>
          <pc:docMk/>
          <pc:sldMk cId="2100864201" sldId="581"/>
        </pc:sldMkLst>
      </pc:sldChg>
      <pc:sldChg chg="del">
        <pc:chgData name="Pastor Jason Kauranen" userId="e0c3930084765aaa" providerId="LiveId" clId="{616F227D-D91D-4C3A-823C-3926CED741F3}" dt="2025-06-28T20:53:27.967" v="61" actId="47"/>
        <pc:sldMkLst>
          <pc:docMk/>
          <pc:sldMk cId="2419366275" sldId="582"/>
        </pc:sldMkLst>
      </pc:sldChg>
      <pc:sldChg chg="modSp new mod">
        <pc:chgData name="Pastor Jason Kauranen" userId="e0c3930084765aaa" providerId="LiveId" clId="{616F227D-D91D-4C3A-823C-3926CED741F3}" dt="2025-06-28T21:40:14.266" v="456"/>
        <pc:sldMkLst>
          <pc:docMk/>
          <pc:sldMk cId="3802492607" sldId="582"/>
        </pc:sldMkLst>
      </pc:sldChg>
      <pc:sldChg chg="modSp new mod">
        <pc:chgData name="Pastor Jason Kauranen" userId="e0c3930084765aaa" providerId="LiveId" clId="{616F227D-D91D-4C3A-823C-3926CED741F3}" dt="2025-06-28T21:40:37.307" v="458"/>
        <pc:sldMkLst>
          <pc:docMk/>
          <pc:sldMk cId="569290831" sldId="583"/>
        </pc:sldMkLst>
      </pc:sldChg>
      <pc:sldChg chg="del">
        <pc:chgData name="Pastor Jason Kauranen" userId="e0c3930084765aaa" providerId="LiveId" clId="{616F227D-D91D-4C3A-823C-3926CED741F3}" dt="2025-06-28T20:53:28.603" v="62" actId="47"/>
        <pc:sldMkLst>
          <pc:docMk/>
          <pc:sldMk cId="2641472672" sldId="583"/>
        </pc:sldMkLst>
      </pc:sldChg>
      <pc:sldChg chg="del">
        <pc:chgData name="Pastor Jason Kauranen" userId="e0c3930084765aaa" providerId="LiveId" clId="{616F227D-D91D-4C3A-823C-3926CED741F3}" dt="2025-06-28T20:53:29.311" v="63" actId="47"/>
        <pc:sldMkLst>
          <pc:docMk/>
          <pc:sldMk cId="2040523005" sldId="584"/>
        </pc:sldMkLst>
      </pc:sldChg>
      <pc:sldChg chg="modSp new mod">
        <pc:chgData name="Pastor Jason Kauranen" userId="e0c3930084765aaa" providerId="LiveId" clId="{616F227D-D91D-4C3A-823C-3926CED741F3}" dt="2025-06-28T21:40:59.115" v="460"/>
        <pc:sldMkLst>
          <pc:docMk/>
          <pc:sldMk cId="4218440514" sldId="584"/>
        </pc:sldMkLst>
      </pc:sldChg>
      <pc:sldChg chg="del">
        <pc:chgData name="Pastor Jason Kauranen" userId="e0c3930084765aaa" providerId="LiveId" clId="{616F227D-D91D-4C3A-823C-3926CED741F3}" dt="2025-06-28T20:53:29.897" v="64" actId="47"/>
        <pc:sldMkLst>
          <pc:docMk/>
          <pc:sldMk cId="1273354741" sldId="585"/>
        </pc:sldMkLst>
      </pc:sldChg>
      <pc:sldChg chg="modSp new mod">
        <pc:chgData name="Pastor Jason Kauranen" userId="e0c3930084765aaa" providerId="LiveId" clId="{616F227D-D91D-4C3A-823C-3926CED741F3}" dt="2025-06-28T22:32:42.740" v="471" actId="20577"/>
        <pc:sldMkLst>
          <pc:docMk/>
          <pc:sldMk cId="1540217999" sldId="585"/>
        </pc:sldMkLst>
      </pc:sldChg>
      <pc:sldChg chg="del">
        <pc:chgData name="Pastor Jason Kauranen" userId="e0c3930084765aaa" providerId="LiveId" clId="{616F227D-D91D-4C3A-823C-3926CED741F3}" dt="2025-06-28T20:53:30.475" v="65" actId="47"/>
        <pc:sldMkLst>
          <pc:docMk/>
          <pc:sldMk cId="674350286" sldId="586"/>
        </pc:sldMkLst>
      </pc:sldChg>
      <pc:sldChg chg="modSp new mod ord">
        <pc:chgData name="Pastor Jason Kauranen" userId="e0c3930084765aaa" providerId="LiveId" clId="{616F227D-D91D-4C3A-823C-3926CED741F3}" dt="2025-06-28T22:32:21.307" v="468"/>
        <pc:sldMkLst>
          <pc:docMk/>
          <pc:sldMk cId="3023611729" sldId="586"/>
        </pc:sldMkLst>
      </pc:sldChg>
      <pc:sldChg chg="del">
        <pc:chgData name="Pastor Jason Kauranen" userId="e0c3930084765aaa" providerId="LiveId" clId="{616F227D-D91D-4C3A-823C-3926CED741F3}" dt="2025-06-28T20:53:31.332" v="66" actId="47"/>
        <pc:sldMkLst>
          <pc:docMk/>
          <pc:sldMk cId="861185790" sldId="587"/>
        </pc:sldMkLst>
      </pc:sldChg>
      <pc:sldChg chg="modSp new mod">
        <pc:chgData name="Pastor Jason Kauranen" userId="e0c3930084765aaa" providerId="LiveId" clId="{616F227D-D91D-4C3A-823C-3926CED741F3}" dt="2025-06-28T22:35:47.043" v="474" actId="115"/>
        <pc:sldMkLst>
          <pc:docMk/>
          <pc:sldMk cId="3212083338" sldId="587"/>
        </pc:sldMkLst>
      </pc:sldChg>
      <pc:sldChg chg="del">
        <pc:chgData name="Pastor Jason Kauranen" userId="e0c3930084765aaa" providerId="LiveId" clId="{616F227D-D91D-4C3A-823C-3926CED741F3}" dt="2025-06-28T20:53:32.012" v="67" actId="47"/>
        <pc:sldMkLst>
          <pc:docMk/>
          <pc:sldMk cId="716358577" sldId="588"/>
        </pc:sldMkLst>
      </pc:sldChg>
      <pc:sldChg chg="modSp new mod">
        <pc:chgData name="Pastor Jason Kauranen" userId="e0c3930084765aaa" providerId="LiveId" clId="{616F227D-D91D-4C3A-823C-3926CED741F3}" dt="2025-06-28T22:36:45.795" v="481" actId="20577"/>
        <pc:sldMkLst>
          <pc:docMk/>
          <pc:sldMk cId="2385245546" sldId="588"/>
        </pc:sldMkLst>
      </pc:sldChg>
      <pc:sldChg chg="modSp new mod">
        <pc:chgData name="Pastor Jason Kauranen" userId="e0c3930084765aaa" providerId="LiveId" clId="{616F227D-D91D-4C3A-823C-3926CED741F3}" dt="2025-06-28T22:38:37.936" v="485"/>
        <pc:sldMkLst>
          <pc:docMk/>
          <pc:sldMk cId="57252830" sldId="589"/>
        </pc:sldMkLst>
      </pc:sldChg>
      <pc:sldChg chg="del">
        <pc:chgData name="Pastor Jason Kauranen" userId="e0c3930084765aaa" providerId="LiveId" clId="{616F227D-D91D-4C3A-823C-3926CED741F3}" dt="2025-06-28T20:53:32.748" v="68" actId="47"/>
        <pc:sldMkLst>
          <pc:docMk/>
          <pc:sldMk cId="2883317722" sldId="589"/>
        </pc:sldMkLst>
      </pc:sldChg>
      <pc:sldChg chg="modSp new mod">
        <pc:chgData name="Pastor Jason Kauranen" userId="e0c3930084765aaa" providerId="LiveId" clId="{616F227D-D91D-4C3A-823C-3926CED741F3}" dt="2025-06-28T22:43:58.871" v="497" actId="20577"/>
        <pc:sldMkLst>
          <pc:docMk/>
          <pc:sldMk cId="355503404" sldId="590"/>
        </pc:sldMkLst>
      </pc:sldChg>
      <pc:sldChg chg="del">
        <pc:chgData name="Pastor Jason Kauranen" userId="e0c3930084765aaa" providerId="LiveId" clId="{616F227D-D91D-4C3A-823C-3926CED741F3}" dt="2025-06-28T20:53:33.012" v="69" actId="47"/>
        <pc:sldMkLst>
          <pc:docMk/>
          <pc:sldMk cId="3543252753" sldId="590"/>
        </pc:sldMkLst>
      </pc:sldChg>
      <pc:sldChg chg="del">
        <pc:chgData name="Pastor Jason Kauranen" userId="e0c3930084765aaa" providerId="LiveId" clId="{616F227D-D91D-4C3A-823C-3926CED741F3}" dt="2025-06-28T20:53:33.276" v="70" actId="47"/>
        <pc:sldMkLst>
          <pc:docMk/>
          <pc:sldMk cId="1054063925" sldId="591"/>
        </pc:sldMkLst>
      </pc:sldChg>
      <pc:sldChg chg="modSp new mod">
        <pc:chgData name="Pastor Jason Kauranen" userId="e0c3930084765aaa" providerId="LiveId" clId="{616F227D-D91D-4C3A-823C-3926CED741F3}" dt="2025-06-28T22:53:48.976" v="499"/>
        <pc:sldMkLst>
          <pc:docMk/>
          <pc:sldMk cId="2940575675" sldId="591"/>
        </pc:sldMkLst>
      </pc:sldChg>
      <pc:sldChg chg="modSp new mod">
        <pc:chgData name="Pastor Jason Kauranen" userId="e0c3930084765aaa" providerId="LiveId" clId="{616F227D-D91D-4C3A-823C-3926CED741F3}" dt="2025-06-28T22:54:07.663" v="501"/>
        <pc:sldMkLst>
          <pc:docMk/>
          <pc:sldMk cId="1969110894" sldId="592"/>
        </pc:sldMkLst>
      </pc:sldChg>
      <pc:sldChg chg="del">
        <pc:chgData name="Pastor Jason Kauranen" userId="e0c3930084765aaa" providerId="LiveId" clId="{616F227D-D91D-4C3A-823C-3926CED741F3}" dt="2025-06-28T20:53:33.581" v="71" actId="47"/>
        <pc:sldMkLst>
          <pc:docMk/>
          <pc:sldMk cId="2916115899" sldId="592"/>
        </pc:sldMkLst>
      </pc:sldChg>
      <pc:sldChg chg="del">
        <pc:chgData name="Pastor Jason Kauranen" userId="e0c3930084765aaa" providerId="LiveId" clId="{616F227D-D91D-4C3A-823C-3926CED741F3}" dt="2025-06-28T20:53:34.277" v="72" actId="47"/>
        <pc:sldMkLst>
          <pc:docMk/>
          <pc:sldMk cId="1640692386" sldId="593"/>
        </pc:sldMkLst>
      </pc:sldChg>
      <pc:sldChg chg="modSp new mod">
        <pc:chgData name="Pastor Jason Kauranen" userId="e0c3930084765aaa" providerId="LiveId" clId="{616F227D-D91D-4C3A-823C-3926CED741F3}" dt="2025-06-28T22:54:50.017" v="506" actId="20577"/>
        <pc:sldMkLst>
          <pc:docMk/>
          <pc:sldMk cId="1645477105" sldId="593"/>
        </pc:sldMkLst>
      </pc:sldChg>
      <pc:sldChg chg="modSp new mod">
        <pc:chgData name="Pastor Jason Kauranen" userId="e0c3930084765aaa" providerId="LiveId" clId="{616F227D-D91D-4C3A-823C-3926CED741F3}" dt="2025-06-28T22:56:51.523" v="508" actId="20577"/>
        <pc:sldMkLst>
          <pc:docMk/>
          <pc:sldMk cId="1724016216" sldId="594"/>
        </pc:sldMkLst>
      </pc:sldChg>
      <pc:sldChg chg="del">
        <pc:chgData name="Pastor Jason Kauranen" userId="e0c3930084765aaa" providerId="LiveId" clId="{616F227D-D91D-4C3A-823C-3926CED741F3}" dt="2025-06-28T20:53:34.588" v="73" actId="47"/>
        <pc:sldMkLst>
          <pc:docMk/>
          <pc:sldMk cId="2680685886" sldId="594"/>
        </pc:sldMkLst>
      </pc:sldChg>
      <pc:sldChg chg="del">
        <pc:chgData name="Pastor Jason Kauranen" userId="e0c3930084765aaa" providerId="LiveId" clId="{616F227D-D91D-4C3A-823C-3926CED741F3}" dt="2025-06-28T20:53:34.896" v="74" actId="47"/>
        <pc:sldMkLst>
          <pc:docMk/>
          <pc:sldMk cId="345380021" sldId="595"/>
        </pc:sldMkLst>
      </pc:sldChg>
      <pc:sldChg chg="modSp new mod">
        <pc:chgData name="Pastor Jason Kauranen" userId="e0c3930084765aaa" providerId="LiveId" clId="{616F227D-D91D-4C3A-823C-3926CED741F3}" dt="2025-06-28T22:57:51.865" v="521" actId="20577"/>
        <pc:sldMkLst>
          <pc:docMk/>
          <pc:sldMk cId="4138422821" sldId="595"/>
        </pc:sldMkLst>
      </pc:sldChg>
      <pc:sldChg chg="del">
        <pc:chgData name="Pastor Jason Kauranen" userId="e0c3930084765aaa" providerId="LiveId" clId="{616F227D-D91D-4C3A-823C-3926CED741F3}" dt="2025-06-28T20:53:35.513" v="76" actId="47"/>
        <pc:sldMkLst>
          <pc:docMk/>
          <pc:sldMk cId="1468020844" sldId="596"/>
        </pc:sldMkLst>
      </pc:sldChg>
      <pc:sldChg chg="modSp new mod">
        <pc:chgData name="Pastor Jason Kauranen" userId="e0c3930084765aaa" providerId="LiveId" clId="{616F227D-D91D-4C3A-823C-3926CED741F3}" dt="2025-06-28T22:58:47.784" v="524" actId="20577"/>
        <pc:sldMkLst>
          <pc:docMk/>
          <pc:sldMk cId="4002105088" sldId="596"/>
        </pc:sldMkLst>
      </pc:sldChg>
      <pc:sldChg chg="modSp new mod">
        <pc:chgData name="Pastor Jason Kauranen" userId="e0c3930084765aaa" providerId="LiveId" clId="{616F227D-D91D-4C3A-823C-3926CED741F3}" dt="2025-06-28T23:06:24.771" v="538" actId="20577"/>
        <pc:sldMkLst>
          <pc:docMk/>
          <pc:sldMk cId="696352730" sldId="597"/>
        </pc:sldMkLst>
      </pc:sldChg>
      <pc:sldChg chg="del">
        <pc:chgData name="Pastor Jason Kauranen" userId="e0c3930084765aaa" providerId="LiveId" clId="{616F227D-D91D-4C3A-823C-3926CED741F3}" dt="2025-06-28T20:53:35.990" v="77" actId="47"/>
        <pc:sldMkLst>
          <pc:docMk/>
          <pc:sldMk cId="4270862739" sldId="597"/>
        </pc:sldMkLst>
      </pc:sldChg>
      <pc:sldChg chg="del">
        <pc:chgData name="Pastor Jason Kauranen" userId="e0c3930084765aaa" providerId="LiveId" clId="{616F227D-D91D-4C3A-823C-3926CED741F3}" dt="2025-06-28T20:53:36.292" v="78" actId="47"/>
        <pc:sldMkLst>
          <pc:docMk/>
          <pc:sldMk cId="351464400" sldId="598"/>
        </pc:sldMkLst>
      </pc:sldChg>
      <pc:sldChg chg="modSp new mod">
        <pc:chgData name="Pastor Jason Kauranen" userId="e0c3930084765aaa" providerId="LiveId" clId="{616F227D-D91D-4C3A-823C-3926CED741F3}" dt="2025-06-28T23:10:31.753" v="572" actId="20577"/>
        <pc:sldMkLst>
          <pc:docMk/>
          <pc:sldMk cId="1734488518" sldId="598"/>
        </pc:sldMkLst>
      </pc:sldChg>
      <pc:sldChg chg="del">
        <pc:chgData name="Pastor Jason Kauranen" userId="e0c3930084765aaa" providerId="LiveId" clId="{616F227D-D91D-4C3A-823C-3926CED741F3}" dt="2025-06-28T20:53:37.118" v="81" actId="47"/>
        <pc:sldMkLst>
          <pc:docMk/>
          <pc:sldMk cId="1165168879" sldId="599"/>
        </pc:sldMkLst>
      </pc:sldChg>
      <pc:sldChg chg="modSp new mod">
        <pc:chgData name="Pastor Jason Kauranen" userId="e0c3930084765aaa" providerId="LiveId" clId="{616F227D-D91D-4C3A-823C-3926CED741F3}" dt="2025-06-28T23:11:41.435" v="584" actId="20577"/>
        <pc:sldMkLst>
          <pc:docMk/>
          <pc:sldMk cId="3425151038" sldId="599"/>
        </pc:sldMkLst>
      </pc:sldChg>
      <pc:sldChg chg="modSp new mod">
        <pc:chgData name="Pastor Jason Kauranen" userId="e0c3930084765aaa" providerId="LiveId" clId="{616F227D-D91D-4C3A-823C-3926CED741F3}" dt="2025-06-28T23:12:37.869" v="588" actId="20577"/>
        <pc:sldMkLst>
          <pc:docMk/>
          <pc:sldMk cId="3493234615" sldId="600"/>
        </pc:sldMkLst>
      </pc:sldChg>
      <pc:sldChg chg="del">
        <pc:chgData name="Pastor Jason Kauranen" userId="e0c3930084765aaa" providerId="LiveId" clId="{616F227D-D91D-4C3A-823C-3926CED741F3}" dt="2025-06-28T20:53:36.573" v="79" actId="47"/>
        <pc:sldMkLst>
          <pc:docMk/>
          <pc:sldMk cId="3770906790" sldId="600"/>
        </pc:sldMkLst>
      </pc:sldChg>
      <pc:sldChg chg="del">
        <pc:chgData name="Pastor Jason Kauranen" userId="e0c3930084765aaa" providerId="LiveId" clId="{616F227D-D91D-4C3A-823C-3926CED741F3}" dt="2025-06-28T20:53:36.860" v="80" actId="47"/>
        <pc:sldMkLst>
          <pc:docMk/>
          <pc:sldMk cId="4023478733" sldId="601"/>
        </pc:sldMkLst>
      </pc:sldChg>
      <pc:sldChg chg="modSp new mod">
        <pc:chgData name="Pastor Jason Kauranen" userId="e0c3930084765aaa" providerId="LiveId" clId="{616F227D-D91D-4C3A-823C-3926CED741F3}" dt="2025-06-28T23:13:05.046" v="591" actId="20577"/>
        <pc:sldMkLst>
          <pc:docMk/>
          <pc:sldMk cId="4245096616" sldId="601"/>
        </pc:sldMkLst>
      </pc:sldChg>
      <pc:sldChg chg="modSp new mod">
        <pc:chgData name="Pastor Jason Kauranen" userId="e0c3930084765aaa" providerId="LiveId" clId="{616F227D-D91D-4C3A-823C-3926CED741F3}" dt="2025-06-28T23:14:33.453" v="596" actId="20577"/>
        <pc:sldMkLst>
          <pc:docMk/>
          <pc:sldMk cId="2661345973" sldId="602"/>
        </pc:sldMkLst>
      </pc:sldChg>
      <pc:sldChg chg="modSp new mod">
        <pc:chgData name="Pastor Jason Kauranen" userId="e0c3930084765aaa" providerId="LiveId" clId="{616F227D-D91D-4C3A-823C-3926CED741F3}" dt="2025-06-28T23:15:06.998" v="599" actId="20577"/>
        <pc:sldMkLst>
          <pc:docMk/>
          <pc:sldMk cId="3916113647" sldId="603"/>
        </pc:sldMkLst>
      </pc:sldChg>
      <pc:sldChg chg="modSp new mod">
        <pc:chgData name="Pastor Jason Kauranen" userId="e0c3930084765aaa" providerId="LiveId" clId="{616F227D-D91D-4C3A-823C-3926CED741F3}" dt="2025-06-28T23:15:53.816" v="602" actId="20577"/>
        <pc:sldMkLst>
          <pc:docMk/>
          <pc:sldMk cId="2731752621" sldId="604"/>
        </pc:sldMkLst>
      </pc:sldChg>
      <pc:sldChg chg="modSp new mod">
        <pc:chgData name="Pastor Jason Kauranen" userId="e0c3930084765aaa" providerId="LiveId" clId="{616F227D-D91D-4C3A-823C-3926CED741F3}" dt="2025-06-28T23:16:18.688" v="604"/>
        <pc:sldMkLst>
          <pc:docMk/>
          <pc:sldMk cId="1495516317" sldId="605"/>
        </pc:sldMkLst>
      </pc:sldChg>
      <pc:sldChg chg="modSp new mod">
        <pc:chgData name="Pastor Jason Kauranen" userId="e0c3930084765aaa" providerId="LiveId" clId="{616F227D-D91D-4C3A-823C-3926CED741F3}" dt="2025-06-28T23:17:49.864" v="609" actId="20577"/>
        <pc:sldMkLst>
          <pc:docMk/>
          <pc:sldMk cId="1990060568" sldId="606"/>
        </pc:sldMkLst>
      </pc:sldChg>
      <pc:sldChg chg="modSp new mod">
        <pc:chgData name="Pastor Jason Kauranen" userId="e0c3930084765aaa" providerId="LiveId" clId="{616F227D-D91D-4C3A-823C-3926CED741F3}" dt="2025-06-28T23:18:22.829" v="613" actId="20577"/>
        <pc:sldMkLst>
          <pc:docMk/>
          <pc:sldMk cId="1545276937" sldId="607"/>
        </pc:sldMkLst>
      </pc:sldChg>
    </pc:docChg>
  </pc:docChgLst>
  <pc:docChgLst>
    <pc:chgData name="Pastor Jason Kauranen" userId="e0c3930084765aaa" providerId="LiveId" clId="{258B6A44-7291-4D77-BAD8-685BC52A76FD}"/>
    <pc:docChg chg="undo custSel modSld">
      <pc:chgData name="Pastor Jason Kauranen" userId="e0c3930084765aaa" providerId="LiveId" clId="{258B6A44-7291-4D77-BAD8-685BC52A76FD}" dt="2025-07-12T23:58:24.157" v="59" actId="20577"/>
      <pc:docMkLst>
        <pc:docMk/>
      </pc:docMkLst>
      <pc:sldChg chg="modSp mod">
        <pc:chgData name="Pastor Jason Kauranen" userId="e0c3930084765aaa" providerId="LiveId" clId="{258B6A44-7291-4D77-BAD8-685BC52A76FD}" dt="2025-07-12T23:58:24.157" v="59" actId="20577"/>
        <pc:sldMkLst>
          <pc:docMk/>
          <pc:sldMk cId="3827829371" sldId="307"/>
        </pc:sldMkLst>
      </pc:sldChg>
    </pc:docChg>
  </pc:docChgLst>
  <pc:docChgLst>
    <pc:chgData name="Pastor Jason Kauranen" userId="e0c3930084765aaa" providerId="LiveId" clId="{F7F0B530-912A-4441-B814-EE2E029A0005}"/>
    <pc:docChg chg="undo custSel addSld delSld modSld">
      <pc:chgData name="Pastor Jason Kauranen" userId="e0c3930084765aaa" providerId="LiveId" clId="{F7F0B530-912A-4441-B814-EE2E029A0005}" dt="2025-08-24T11:47:32.228" v="393" actId="20577"/>
      <pc:docMkLst>
        <pc:docMk/>
      </pc:docMkLst>
      <pc:sldChg chg="modSp mod">
        <pc:chgData name="Pastor Jason Kauranen" userId="e0c3930084765aaa" providerId="LiveId" clId="{F7F0B530-912A-4441-B814-EE2E029A0005}" dt="2025-08-24T11:47:32.228" v="393" actId="20577"/>
        <pc:sldMkLst>
          <pc:docMk/>
          <pc:sldMk cId="3827829371" sldId="307"/>
        </pc:sldMkLst>
        <pc:spChg chg="mod">
          <ac:chgData name="Pastor Jason Kauranen" userId="e0c3930084765aaa" providerId="LiveId" clId="{F7F0B530-912A-4441-B814-EE2E029A0005}" dt="2025-08-24T11:47:32.228" v="393" actId="20577"/>
          <ac:spMkLst>
            <pc:docMk/>
            <pc:sldMk cId="3827829371" sldId="307"/>
            <ac:spMk id="2" creationId="{4D60DAD2-C106-4269-E9BC-01FC495E1322}"/>
          </ac:spMkLst>
        </pc:spChg>
      </pc:sldChg>
      <pc:sldChg chg="del">
        <pc:chgData name="Pastor Jason Kauranen" userId="e0c3930084765aaa" providerId="LiveId" clId="{F7F0B530-912A-4441-B814-EE2E029A0005}" dt="2025-08-23T23:26:30.077" v="11" actId="47"/>
        <pc:sldMkLst>
          <pc:docMk/>
          <pc:sldMk cId="1089490035" sldId="653"/>
        </pc:sldMkLst>
      </pc:sldChg>
      <pc:sldChg chg="modSp mod">
        <pc:chgData name="Pastor Jason Kauranen" userId="e0c3930084765aaa" providerId="LiveId" clId="{F7F0B530-912A-4441-B814-EE2E029A0005}" dt="2025-08-23T23:26:43.028" v="16" actId="20577"/>
        <pc:sldMkLst>
          <pc:docMk/>
          <pc:sldMk cId="3736553468" sldId="660"/>
        </pc:sldMkLst>
        <pc:spChg chg="mod">
          <ac:chgData name="Pastor Jason Kauranen" userId="e0c3930084765aaa" providerId="LiveId" clId="{F7F0B530-912A-4441-B814-EE2E029A0005}" dt="2025-08-23T23:26:43.028" v="16" actId="20577"/>
          <ac:spMkLst>
            <pc:docMk/>
            <pc:sldMk cId="3736553468" sldId="660"/>
            <ac:spMk id="2" creationId="{ACA671EC-79D2-8156-9670-27F4265A9E5B}"/>
          </ac:spMkLst>
        </pc:spChg>
      </pc:sldChg>
      <pc:sldChg chg="del">
        <pc:chgData name="Pastor Jason Kauranen" userId="e0c3930084765aaa" providerId="LiveId" clId="{F7F0B530-912A-4441-B814-EE2E029A0005}" dt="2025-08-23T23:27:23.045" v="17" actId="47"/>
        <pc:sldMkLst>
          <pc:docMk/>
          <pc:sldMk cId="404652623" sldId="661"/>
        </pc:sldMkLst>
      </pc:sldChg>
      <pc:sldChg chg="del">
        <pc:chgData name="Pastor Jason Kauranen" userId="e0c3930084765aaa" providerId="LiveId" clId="{F7F0B530-912A-4441-B814-EE2E029A0005}" dt="2025-08-23T23:27:26.348" v="18" actId="47"/>
        <pc:sldMkLst>
          <pc:docMk/>
          <pc:sldMk cId="591626066" sldId="662"/>
        </pc:sldMkLst>
      </pc:sldChg>
      <pc:sldChg chg="del">
        <pc:chgData name="Pastor Jason Kauranen" userId="e0c3930084765aaa" providerId="LiveId" clId="{F7F0B530-912A-4441-B814-EE2E029A0005}" dt="2025-08-23T23:27:30.523" v="19" actId="47"/>
        <pc:sldMkLst>
          <pc:docMk/>
          <pc:sldMk cId="4097951862" sldId="663"/>
        </pc:sldMkLst>
      </pc:sldChg>
      <pc:sldChg chg="del">
        <pc:chgData name="Pastor Jason Kauranen" userId="e0c3930084765aaa" providerId="LiveId" clId="{F7F0B530-912A-4441-B814-EE2E029A0005}" dt="2025-08-23T23:27:31.760" v="20" actId="47"/>
        <pc:sldMkLst>
          <pc:docMk/>
          <pc:sldMk cId="1794823911" sldId="664"/>
        </pc:sldMkLst>
      </pc:sldChg>
      <pc:sldChg chg="del">
        <pc:chgData name="Pastor Jason Kauranen" userId="e0c3930084765aaa" providerId="LiveId" clId="{F7F0B530-912A-4441-B814-EE2E029A0005}" dt="2025-08-23T23:27:32.893" v="21" actId="47"/>
        <pc:sldMkLst>
          <pc:docMk/>
          <pc:sldMk cId="3667676167" sldId="665"/>
        </pc:sldMkLst>
      </pc:sldChg>
      <pc:sldChg chg="modSp mod">
        <pc:chgData name="Pastor Jason Kauranen" userId="e0c3930084765aaa" providerId="LiveId" clId="{F7F0B530-912A-4441-B814-EE2E029A0005}" dt="2025-08-23T23:37:34.784" v="26" actId="20577"/>
        <pc:sldMkLst>
          <pc:docMk/>
          <pc:sldMk cId="3277780038" sldId="666"/>
        </pc:sldMkLst>
        <pc:spChg chg="mod">
          <ac:chgData name="Pastor Jason Kauranen" userId="e0c3930084765aaa" providerId="LiveId" clId="{F7F0B530-912A-4441-B814-EE2E029A0005}" dt="2025-08-23T23:37:34.784" v="26" actId="20577"/>
          <ac:spMkLst>
            <pc:docMk/>
            <pc:sldMk cId="3277780038" sldId="666"/>
            <ac:spMk id="2" creationId="{02872728-4247-D163-0646-049F927E32CD}"/>
          </ac:spMkLst>
        </pc:spChg>
      </pc:sldChg>
      <pc:sldChg chg="del">
        <pc:chgData name="Pastor Jason Kauranen" userId="e0c3930084765aaa" providerId="LiveId" clId="{F7F0B530-912A-4441-B814-EE2E029A0005}" dt="2025-08-23T23:38:01.464" v="27" actId="47"/>
        <pc:sldMkLst>
          <pc:docMk/>
          <pc:sldMk cId="2267898909" sldId="667"/>
        </pc:sldMkLst>
      </pc:sldChg>
      <pc:sldChg chg="del">
        <pc:chgData name="Pastor Jason Kauranen" userId="e0c3930084765aaa" providerId="LiveId" clId="{F7F0B530-912A-4441-B814-EE2E029A0005}" dt="2025-08-23T23:27:37.908" v="22" actId="47"/>
        <pc:sldMkLst>
          <pc:docMk/>
          <pc:sldMk cId="2746934849" sldId="668"/>
        </pc:sldMkLst>
      </pc:sldChg>
      <pc:sldChg chg="del">
        <pc:chgData name="Pastor Jason Kauranen" userId="e0c3930084765aaa" providerId="LiveId" clId="{F7F0B530-912A-4441-B814-EE2E029A0005}" dt="2025-08-23T23:38:03.969" v="28" actId="47"/>
        <pc:sldMkLst>
          <pc:docMk/>
          <pc:sldMk cId="601782577" sldId="669"/>
        </pc:sldMkLst>
      </pc:sldChg>
      <pc:sldChg chg="del">
        <pc:chgData name="Pastor Jason Kauranen" userId="e0c3930084765aaa" providerId="LiveId" clId="{F7F0B530-912A-4441-B814-EE2E029A0005}" dt="2025-08-23T23:38:06.447" v="29" actId="47"/>
        <pc:sldMkLst>
          <pc:docMk/>
          <pc:sldMk cId="997496693" sldId="670"/>
        </pc:sldMkLst>
      </pc:sldChg>
      <pc:sldChg chg="del">
        <pc:chgData name="Pastor Jason Kauranen" userId="e0c3930084765aaa" providerId="LiveId" clId="{F7F0B530-912A-4441-B814-EE2E029A0005}" dt="2025-08-23T23:38:12.223" v="31" actId="47"/>
        <pc:sldMkLst>
          <pc:docMk/>
          <pc:sldMk cId="56099251" sldId="671"/>
        </pc:sldMkLst>
      </pc:sldChg>
      <pc:sldChg chg="del">
        <pc:chgData name="Pastor Jason Kauranen" userId="e0c3930084765aaa" providerId="LiveId" clId="{F7F0B530-912A-4441-B814-EE2E029A0005}" dt="2025-08-23T23:38:14.157" v="32" actId="47"/>
        <pc:sldMkLst>
          <pc:docMk/>
          <pc:sldMk cId="1202762565" sldId="672"/>
        </pc:sldMkLst>
      </pc:sldChg>
      <pc:sldChg chg="del">
        <pc:chgData name="Pastor Jason Kauranen" userId="e0c3930084765aaa" providerId="LiveId" clId="{F7F0B530-912A-4441-B814-EE2E029A0005}" dt="2025-08-23T23:38:08.796" v="30" actId="47"/>
        <pc:sldMkLst>
          <pc:docMk/>
          <pc:sldMk cId="2465344585" sldId="673"/>
        </pc:sldMkLst>
      </pc:sldChg>
      <pc:sldChg chg="del">
        <pc:chgData name="Pastor Jason Kauranen" userId="e0c3930084765aaa" providerId="LiveId" clId="{F7F0B530-912A-4441-B814-EE2E029A0005}" dt="2025-08-23T23:38:20.823" v="33" actId="47"/>
        <pc:sldMkLst>
          <pc:docMk/>
          <pc:sldMk cId="4276331440" sldId="674"/>
        </pc:sldMkLst>
      </pc:sldChg>
      <pc:sldChg chg="del">
        <pc:chgData name="Pastor Jason Kauranen" userId="e0c3930084765aaa" providerId="LiveId" clId="{F7F0B530-912A-4441-B814-EE2E029A0005}" dt="2025-08-23T23:38:26.169" v="35" actId="47"/>
        <pc:sldMkLst>
          <pc:docMk/>
          <pc:sldMk cId="3151052228" sldId="675"/>
        </pc:sldMkLst>
      </pc:sldChg>
      <pc:sldChg chg="del">
        <pc:chgData name="Pastor Jason Kauranen" userId="e0c3930084765aaa" providerId="LiveId" clId="{F7F0B530-912A-4441-B814-EE2E029A0005}" dt="2025-08-23T23:38:23.873" v="34" actId="47"/>
        <pc:sldMkLst>
          <pc:docMk/>
          <pc:sldMk cId="3455691850" sldId="676"/>
        </pc:sldMkLst>
      </pc:sldChg>
      <pc:sldChg chg="del">
        <pc:chgData name="Pastor Jason Kauranen" userId="e0c3930084765aaa" providerId="LiveId" clId="{F7F0B530-912A-4441-B814-EE2E029A0005}" dt="2025-08-23T23:38:27.821" v="36" actId="47"/>
        <pc:sldMkLst>
          <pc:docMk/>
          <pc:sldMk cId="477739330" sldId="677"/>
        </pc:sldMkLst>
      </pc:sldChg>
      <pc:sldChg chg="del">
        <pc:chgData name="Pastor Jason Kauranen" userId="e0c3930084765aaa" providerId="LiveId" clId="{F7F0B530-912A-4441-B814-EE2E029A0005}" dt="2025-08-23T23:38:30.767" v="37" actId="47"/>
        <pc:sldMkLst>
          <pc:docMk/>
          <pc:sldMk cId="2796271287" sldId="678"/>
        </pc:sldMkLst>
      </pc:sldChg>
      <pc:sldChg chg="del">
        <pc:chgData name="Pastor Jason Kauranen" userId="e0c3930084765aaa" providerId="LiveId" clId="{F7F0B530-912A-4441-B814-EE2E029A0005}" dt="2025-08-23T23:38:33.339" v="38" actId="47"/>
        <pc:sldMkLst>
          <pc:docMk/>
          <pc:sldMk cId="1147126642" sldId="679"/>
        </pc:sldMkLst>
      </pc:sldChg>
      <pc:sldChg chg="del">
        <pc:chgData name="Pastor Jason Kauranen" userId="e0c3930084765aaa" providerId="LiveId" clId="{F7F0B530-912A-4441-B814-EE2E029A0005}" dt="2025-08-23T23:38:35.408" v="39" actId="47"/>
        <pc:sldMkLst>
          <pc:docMk/>
          <pc:sldMk cId="939269983" sldId="680"/>
        </pc:sldMkLst>
      </pc:sldChg>
      <pc:sldChg chg="del">
        <pc:chgData name="Pastor Jason Kauranen" userId="e0c3930084765aaa" providerId="LiveId" clId="{F7F0B530-912A-4441-B814-EE2E029A0005}" dt="2025-08-23T23:38:37.123" v="40" actId="47"/>
        <pc:sldMkLst>
          <pc:docMk/>
          <pc:sldMk cId="237875384" sldId="681"/>
        </pc:sldMkLst>
      </pc:sldChg>
      <pc:sldChg chg="del">
        <pc:chgData name="Pastor Jason Kauranen" userId="e0c3930084765aaa" providerId="LiveId" clId="{F7F0B530-912A-4441-B814-EE2E029A0005}" dt="2025-08-23T23:38:38.746" v="41" actId="47"/>
        <pc:sldMkLst>
          <pc:docMk/>
          <pc:sldMk cId="4276038229" sldId="682"/>
        </pc:sldMkLst>
      </pc:sldChg>
      <pc:sldChg chg="del">
        <pc:chgData name="Pastor Jason Kauranen" userId="e0c3930084765aaa" providerId="LiveId" clId="{F7F0B530-912A-4441-B814-EE2E029A0005}" dt="2025-08-23T23:38:40.399" v="42" actId="47"/>
        <pc:sldMkLst>
          <pc:docMk/>
          <pc:sldMk cId="2934612189" sldId="683"/>
        </pc:sldMkLst>
      </pc:sldChg>
      <pc:sldChg chg="del">
        <pc:chgData name="Pastor Jason Kauranen" userId="e0c3930084765aaa" providerId="LiveId" clId="{F7F0B530-912A-4441-B814-EE2E029A0005}" dt="2025-08-23T23:38:42.009" v="43" actId="47"/>
        <pc:sldMkLst>
          <pc:docMk/>
          <pc:sldMk cId="1581763226" sldId="684"/>
        </pc:sldMkLst>
      </pc:sldChg>
      <pc:sldChg chg="del">
        <pc:chgData name="Pastor Jason Kauranen" userId="e0c3930084765aaa" providerId="LiveId" clId="{F7F0B530-912A-4441-B814-EE2E029A0005}" dt="2025-08-23T23:39:01.386" v="44" actId="47"/>
        <pc:sldMkLst>
          <pc:docMk/>
          <pc:sldMk cId="3837659548" sldId="686"/>
        </pc:sldMkLst>
      </pc:sldChg>
      <pc:sldChg chg="del">
        <pc:chgData name="Pastor Jason Kauranen" userId="e0c3930084765aaa" providerId="LiveId" clId="{F7F0B530-912A-4441-B814-EE2E029A0005}" dt="2025-08-23T23:39:04.607" v="45" actId="47"/>
        <pc:sldMkLst>
          <pc:docMk/>
          <pc:sldMk cId="1050724578" sldId="687"/>
        </pc:sldMkLst>
      </pc:sldChg>
      <pc:sldChg chg="del">
        <pc:chgData name="Pastor Jason Kauranen" userId="e0c3930084765aaa" providerId="LiveId" clId="{F7F0B530-912A-4441-B814-EE2E029A0005}" dt="2025-08-23T23:39:06.057" v="46" actId="47"/>
        <pc:sldMkLst>
          <pc:docMk/>
          <pc:sldMk cId="288939578" sldId="688"/>
        </pc:sldMkLst>
      </pc:sldChg>
      <pc:sldChg chg="del">
        <pc:chgData name="Pastor Jason Kauranen" userId="e0c3930084765aaa" providerId="LiveId" clId="{F7F0B530-912A-4441-B814-EE2E029A0005}" dt="2025-08-23T23:39:07.360" v="47" actId="47"/>
        <pc:sldMkLst>
          <pc:docMk/>
          <pc:sldMk cId="3700693413" sldId="689"/>
        </pc:sldMkLst>
      </pc:sldChg>
      <pc:sldChg chg="del">
        <pc:chgData name="Pastor Jason Kauranen" userId="e0c3930084765aaa" providerId="LiveId" clId="{F7F0B530-912A-4441-B814-EE2E029A0005}" dt="2025-08-23T23:39:09.816" v="48" actId="47"/>
        <pc:sldMkLst>
          <pc:docMk/>
          <pc:sldMk cId="203679891" sldId="690"/>
        </pc:sldMkLst>
      </pc:sldChg>
      <pc:sldChg chg="del">
        <pc:chgData name="Pastor Jason Kauranen" userId="e0c3930084765aaa" providerId="LiveId" clId="{F7F0B530-912A-4441-B814-EE2E029A0005}" dt="2025-08-23T23:39:12.338" v="49" actId="47"/>
        <pc:sldMkLst>
          <pc:docMk/>
          <pc:sldMk cId="2114816038" sldId="691"/>
        </pc:sldMkLst>
      </pc:sldChg>
      <pc:sldChg chg="add del">
        <pc:chgData name="Pastor Jason Kauranen" userId="e0c3930084765aaa" providerId="LiveId" clId="{F7F0B530-912A-4441-B814-EE2E029A0005}" dt="2025-08-24T01:19:10.538" v="136" actId="47"/>
        <pc:sldMkLst>
          <pc:docMk/>
          <pc:sldMk cId="398865977" sldId="692"/>
        </pc:sldMkLst>
      </pc:sldChg>
      <pc:sldChg chg="del">
        <pc:chgData name="Pastor Jason Kauranen" userId="e0c3930084765aaa" providerId="LiveId" clId="{F7F0B530-912A-4441-B814-EE2E029A0005}" dt="2025-08-24T01:19:14.624" v="137" actId="47"/>
        <pc:sldMkLst>
          <pc:docMk/>
          <pc:sldMk cId="336201409" sldId="693"/>
        </pc:sldMkLst>
      </pc:sldChg>
      <pc:sldChg chg="del">
        <pc:chgData name="Pastor Jason Kauranen" userId="e0c3930084765aaa" providerId="LiveId" clId="{F7F0B530-912A-4441-B814-EE2E029A0005}" dt="2025-08-24T01:19:19.476" v="138" actId="47"/>
        <pc:sldMkLst>
          <pc:docMk/>
          <pc:sldMk cId="3879195235" sldId="694"/>
        </pc:sldMkLst>
      </pc:sldChg>
      <pc:sldChg chg="del">
        <pc:chgData name="Pastor Jason Kauranen" userId="e0c3930084765aaa" providerId="LiveId" clId="{F7F0B530-912A-4441-B814-EE2E029A0005}" dt="2025-08-24T01:19:31.413" v="139" actId="47"/>
        <pc:sldMkLst>
          <pc:docMk/>
          <pc:sldMk cId="2226206116" sldId="695"/>
        </pc:sldMkLst>
      </pc:sldChg>
      <pc:sldChg chg="modSp new mod">
        <pc:chgData name="Pastor Jason Kauranen" userId="e0c3930084765aaa" providerId="LiveId" clId="{F7F0B530-912A-4441-B814-EE2E029A0005}" dt="2025-08-23T23:41:42.046" v="76" actId="20577"/>
        <pc:sldMkLst>
          <pc:docMk/>
          <pc:sldMk cId="3221801606" sldId="697"/>
        </pc:sldMkLst>
        <pc:spChg chg="mod">
          <ac:chgData name="Pastor Jason Kauranen" userId="e0c3930084765aaa" providerId="LiveId" clId="{F7F0B530-912A-4441-B814-EE2E029A0005}" dt="2025-08-23T23:41:42.046" v="76" actId="20577"/>
          <ac:spMkLst>
            <pc:docMk/>
            <pc:sldMk cId="3221801606" sldId="697"/>
            <ac:spMk id="2" creationId="{C8D87DF3-8CDE-7B79-861D-6A231EFF2BFE}"/>
          </ac:spMkLst>
        </pc:spChg>
      </pc:sldChg>
      <pc:sldChg chg="modSp new mod">
        <pc:chgData name="Pastor Jason Kauranen" userId="e0c3930084765aaa" providerId="LiveId" clId="{F7F0B530-912A-4441-B814-EE2E029A0005}" dt="2025-08-23T23:40:46.517" v="72" actId="20577"/>
        <pc:sldMkLst>
          <pc:docMk/>
          <pc:sldMk cId="1817517424" sldId="698"/>
        </pc:sldMkLst>
        <pc:spChg chg="mod">
          <ac:chgData name="Pastor Jason Kauranen" userId="e0c3930084765aaa" providerId="LiveId" clId="{F7F0B530-912A-4441-B814-EE2E029A0005}" dt="2025-08-23T23:40:46.517" v="72" actId="20577"/>
          <ac:spMkLst>
            <pc:docMk/>
            <pc:sldMk cId="1817517424" sldId="698"/>
            <ac:spMk id="2" creationId="{47491B5E-BA7E-75C8-BA12-DD9A2DE6B8FB}"/>
          </ac:spMkLst>
        </pc:spChg>
      </pc:sldChg>
      <pc:sldChg chg="modSp new mod">
        <pc:chgData name="Pastor Jason Kauranen" userId="e0c3930084765aaa" providerId="LiveId" clId="{F7F0B530-912A-4441-B814-EE2E029A0005}" dt="2025-08-23T23:42:38.558" v="80" actId="20577"/>
        <pc:sldMkLst>
          <pc:docMk/>
          <pc:sldMk cId="3079515291" sldId="699"/>
        </pc:sldMkLst>
        <pc:spChg chg="mod">
          <ac:chgData name="Pastor Jason Kauranen" userId="e0c3930084765aaa" providerId="LiveId" clId="{F7F0B530-912A-4441-B814-EE2E029A0005}" dt="2025-08-23T23:42:38.558" v="80" actId="20577"/>
          <ac:spMkLst>
            <pc:docMk/>
            <pc:sldMk cId="3079515291" sldId="699"/>
            <ac:spMk id="2" creationId="{2D78205B-6940-289C-4D9F-053F6B9D9D1A}"/>
          </ac:spMkLst>
        </pc:spChg>
      </pc:sldChg>
      <pc:sldChg chg="modSp new mod">
        <pc:chgData name="Pastor Jason Kauranen" userId="e0c3930084765aaa" providerId="LiveId" clId="{F7F0B530-912A-4441-B814-EE2E029A0005}" dt="2025-08-23T23:46:31.274" v="82"/>
        <pc:sldMkLst>
          <pc:docMk/>
          <pc:sldMk cId="2924802967" sldId="700"/>
        </pc:sldMkLst>
        <pc:spChg chg="mod">
          <ac:chgData name="Pastor Jason Kauranen" userId="e0c3930084765aaa" providerId="LiveId" clId="{F7F0B530-912A-4441-B814-EE2E029A0005}" dt="2025-08-23T23:46:31.274" v="82"/>
          <ac:spMkLst>
            <pc:docMk/>
            <pc:sldMk cId="2924802967" sldId="700"/>
            <ac:spMk id="2" creationId="{2802C29D-954B-4C6D-37DE-63DE185ADDC2}"/>
          </ac:spMkLst>
        </pc:spChg>
      </pc:sldChg>
      <pc:sldChg chg="modSp new mod">
        <pc:chgData name="Pastor Jason Kauranen" userId="e0c3930084765aaa" providerId="LiveId" clId="{F7F0B530-912A-4441-B814-EE2E029A0005}" dt="2025-08-23T23:49:08.868" v="86" actId="20577"/>
        <pc:sldMkLst>
          <pc:docMk/>
          <pc:sldMk cId="3400067103" sldId="701"/>
        </pc:sldMkLst>
        <pc:spChg chg="mod">
          <ac:chgData name="Pastor Jason Kauranen" userId="e0c3930084765aaa" providerId="LiveId" clId="{F7F0B530-912A-4441-B814-EE2E029A0005}" dt="2025-08-23T23:49:08.868" v="86" actId="20577"/>
          <ac:spMkLst>
            <pc:docMk/>
            <pc:sldMk cId="3400067103" sldId="701"/>
            <ac:spMk id="2" creationId="{25B55151-88BF-E400-5A58-AA64B2BC1E07}"/>
          </ac:spMkLst>
        </pc:spChg>
      </pc:sldChg>
      <pc:sldChg chg="modSp new mod">
        <pc:chgData name="Pastor Jason Kauranen" userId="e0c3930084765aaa" providerId="LiveId" clId="{F7F0B530-912A-4441-B814-EE2E029A0005}" dt="2025-08-24T00:04:22.794" v="97" actId="20577"/>
        <pc:sldMkLst>
          <pc:docMk/>
          <pc:sldMk cId="3609227975" sldId="702"/>
        </pc:sldMkLst>
        <pc:spChg chg="mod">
          <ac:chgData name="Pastor Jason Kauranen" userId="e0c3930084765aaa" providerId="LiveId" clId="{F7F0B530-912A-4441-B814-EE2E029A0005}" dt="2025-08-24T00:04:22.794" v="97" actId="20577"/>
          <ac:spMkLst>
            <pc:docMk/>
            <pc:sldMk cId="3609227975" sldId="702"/>
            <ac:spMk id="2" creationId="{D35CFE44-894A-D65A-24D3-9BCF9691F5BF}"/>
          </ac:spMkLst>
        </pc:spChg>
      </pc:sldChg>
      <pc:sldChg chg="modSp new mod">
        <pc:chgData name="Pastor Jason Kauranen" userId="e0c3930084765aaa" providerId="LiveId" clId="{F7F0B530-912A-4441-B814-EE2E029A0005}" dt="2025-08-24T00:25:44.439" v="104" actId="255"/>
        <pc:sldMkLst>
          <pc:docMk/>
          <pc:sldMk cId="756328711" sldId="703"/>
        </pc:sldMkLst>
        <pc:spChg chg="mod">
          <ac:chgData name="Pastor Jason Kauranen" userId="e0c3930084765aaa" providerId="LiveId" clId="{F7F0B530-912A-4441-B814-EE2E029A0005}" dt="2025-08-24T00:25:44.439" v="104" actId="255"/>
          <ac:spMkLst>
            <pc:docMk/>
            <pc:sldMk cId="756328711" sldId="703"/>
            <ac:spMk id="2" creationId="{40564501-D995-4657-E053-14AF8363BE39}"/>
          </ac:spMkLst>
        </pc:spChg>
      </pc:sldChg>
      <pc:sldChg chg="modSp new mod">
        <pc:chgData name="Pastor Jason Kauranen" userId="e0c3930084765aaa" providerId="LiveId" clId="{F7F0B530-912A-4441-B814-EE2E029A0005}" dt="2025-08-24T00:26:25.103" v="109" actId="20577"/>
        <pc:sldMkLst>
          <pc:docMk/>
          <pc:sldMk cId="1310396951" sldId="704"/>
        </pc:sldMkLst>
        <pc:spChg chg="mod">
          <ac:chgData name="Pastor Jason Kauranen" userId="e0c3930084765aaa" providerId="LiveId" clId="{F7F0B530-912A-4441-B814-EE2E029A0005}" dt="2025-08-24T00:26:25.103" v="109" actId="20577"/>
          <ac:spMkLst>
            <pc:docMk/>
            <pc:sldMk cId="1310396951" sldId="704"/>
            <ac:spMk id="2" creationId="{77A2C38C-6942-0B6E-32AB-C9410D61FAF4}"/>
          </ac:spMkLst>
        </pc:spChg>
      </pc:sldChg>
      <pc:sldChg chg="modSp new mod">
        <pc:chgData name="Pastor Jason Kauranen" userId="e0c3930084765aaa" providerId="LiveId" clId="{F7F0B530-912A-4441-B814-EE2E029A0005}" dt="2025-08-24T00:27:12.509" v="117" actId="114"/>
        <pc:sldMkLst>
          <pc:docMk/>
          <pc:sldMk cId="3425607875" sldId="705"/>
        </pc:sldMkLst>
        <pc:spChg chg="mod">
          <ac:chgData name="Pastor Jason Kauranen" userId="e0c3930084765aaa" providerId="LiveId" clId="{F7F0B530-912A-4441-B814-EE2E029A0005}" dt="2025-08-24T00:27:12.509" v="117" actId="114"/>
          <ac:spMkLst>
            <pc:docMk/>
            <pc:sldMk cId="3425607875" sldId="705"/>
            <ac:spMk id="2" creationId="{955B2E2C-31AD-D48C-F5B3-48958877D6A4}"/>
          </ac:spMkLst>
        </pc:spChg>
      </pc:sldChg>
      <pc:sldChg chg="modSp new mod">
        <pc:chgData name="Pastor Jason Kauranen" userId="e0c3930084765aaa" providerId="LiveId" clId="{F7F0B530-912A-4441-B814-EE2E029A0005}" dt="2025-08-24T00:28:17.916" v="120" actId="20577"/>
        <pc:sldMkLst>
          <pc:docMk/>
          <pc:sldMk cId="950724537" sldId="706"/>
        </pc:sldMkLst>
        <pc:spChg chg="mod">
          <ac:chgData name="Pastor Jason Kauranen" userId="e0c3930084765aaa" providerId="LiveId" clId="{F7F0B530-912A-4441-B814-EE2E029A0005}" dt="2025-08-24T00:28:17.916" v="120" actId="20577"/>
          <ac:spMkLst>
            <pc:docMk/>
            <pc:sldMk cId="950724537" sldId="706"/>
            <ac:spMk id="2" creationId="{FD17C49C-4F1A-0075-0831-988FFEE23F47}"/>
          </ac:spMkLst>
        </pc:spChg>
      </pc:sldChg>
      <pc:sldChg chg="modSp new mod">
        <pc:chgData name="Pastor Jason Kauranen" userId="e0c3930084765aaa" providerId="LiveId" clId="{F7F0B530-912A-4441-B814-EE2E029A0005}" dt="2025-08-24T01:03:46.617" v="122"/>
        <pc:sldMkLst>
          <pc:docMk/>
          <pc:sldMk cId="1762967196" sldId="707"/>
        </pc:sldMkLst>
        <pc:spChg chg="mod">
          <ac:chgData name="Pastor Jason Kauranen" userId="e0c3930084765aaa" providerId="LiveId" clId="{F7F0B530-912A-4441-B814-EE2E029A0005}" dt="2025-08-24T01:03:46.617" v="122"/>
          <ac:spMkLst>
            <pc:docMk/>
            <pc:sldMk cId="1762967196" sldId="707"/>
            <ac:spMk id="2" creationId="{6D88DE07-8F74-F1F9-AA57-F685228EA265}"/>
          </ac:spMkLst>
        </pc:spChg>
      </pc:sldChg>
      <pc:sldChg chg="modSp new mod">
        <pc:chgData name="Pastor Jason Kauranen" userId="e0c3930084765aaa" providerId="LiveId" clId="{F7F0B530-912A-4441-B814-EE2E029A0005}" dt="2025-08-24T01:04:17.721" v="125" actId="20577"/>
        <pc:sldMkLst>
          <pc:docMk/>
          <pc:sldMk cId="2408875924" sldId="708"/>
        </pc:sldMkLst>
        <pc:spChg chg="mod">
          <ac:chgData name="Pastor Jason Kauranen" userId="e0c3930084765aaa" providerId="LiveId" clId="{F7F0B530-912A-4441-B814-EE2E029A0005}" dt="2025-08-24T01:04:17.721" v="125" actId="20577"/>
          <ac:spMkLst>
            <pc:docMk/>
            <pc:sldMk cId="2408875924" sldId="708"/>
            <ac:spMk id="2" creationId="{198FB4B9-A2EB-C07C-F043-FE79F75B663E}"/>
          </ac:spMkLst>
        </pc:spChg>
      </pc:sldChg>
      <pc:sldChg chg="modSp new mod">
        <pc:chgData name="Pastor Jason Kauranen" userId="e0c3930084765aaa" providerId="LiveId" clId="{F7F0B530-912A-4441-B814-EE2E029A0005}" dt="2025-08-24T01:07:11.834" v="129" actId="20577"/>
        <pc:sldMkLst>
          <pc:docMk/>
          <pc:sldMk cId="2389527677" sldId="709"/>
        </pc:sldMkLst>
        <pc:spChg chg="mod">
          <ac:chgData name="Pastor Jason Kauranen" userId="e0c3930084765aaa" providerId="LiveId" clId="{F7F0B530-912A-4441-B814-EE2E029A0005}" dt="2025-08-24T01:07:11.834" v="129" actId="20577"/>
          <ac:spMkLst>
            <pc:docMk/>
            <pc:sldMk cId="2389527677" sldId="709"/>
            <ac:spMk id="2" creationId="{C11C0E10-636C-7BAD-A32B-2E51DC3E504C}"/>
          </ac:spMkLst>
        </pc:spChg>
      </pc:sldChg>
      <pc:sldChg chg="modSp new mod">
        <pc:chgData name="Pastor Jason Kauranen" userId="e0c3930084765aaa" providerId="LiveId" clId="{F7F0B530-912A-4441-B814-EE2E029A0005}" dt="2025-08-24T01:15:16.840" v="132" actId="20577"/>
        <pc:sldMkLst>
          <pc:docMk/>
          <pc:sldMk cId="2989510085" sldId="710"/>
        </pc:sldMkLst>
        <pc:spChg chg="mod">
          <ac:chgData name="Pastor Jason Kauranen" userId="e0c3930084765aaa" providerId="LiveId" clId="{F7F0B530-912A-4441-B814-EE2E029A0005}" dt="2025-08-24T01:15:16.840" v="132" actId="20577"/>
          <ac:spMkLst>
            <pc:docMk/>
            <pc:sldMk cId="2989510085" sldId="710"/>
            <ac:spMk id="2" creationId="{ED189BF4-5CFF-3B6B-10E5-46E146E7A44D}"/>
          </ac:spMkLst>
        </pc:spChg>
      </pc:sldChg>
      <pc:sldChg chg="modSp new mod">
        <pc:chgData name="Pastor Jason Kauranen" userId="e0c3930084765aaa" providerId="LiveId" clId="{F7F0B530-912A-4441-B814-EE2E029A0005}" dt="2025-08-24T01:18:49.182" v="135" actId="20577"/>
        <pc:sldMkLst>
          <pc:docMk/>
          <pc:sldMk cId="3978022251" sldId="711"/>
        </pc:sldMkLst>
        <pc:spChg chg="mod">
          <ac:chgData name="Pastor Jason Kauranen" userId="e0c3930084765aaa" providerId="LiveId" clId="{F7F0B530-912A-4441-B814-EE2E029A0005}" dt="2025-08-24T01:18:49.182" v="135" actId="20577"/>
          <ac:spMkLst>
            <pc:docMk/>
            <pc:sldMk cId="3978022251" sldId="711"/>
            <ac:spMk id="2" creationId="{AF83AD96-F026-9480-7E02-30B931909346}"/>
          </ac:spMkLst>
        </pc:spChg>
      </pc:sldChg>
      <pc:sldChg chg="modSp new mod">
        <pc:chgData name="Pastor Jason Kauranen" userId="e0c3930084765aaa" providerId="LiveId" clId="{F7F0B530-912A-4441-B814-EE2E029A0005}" dt="2025-08-24T01:20:44.165" v="166" actId="20577"/>
        <pc:sldMkLst>
          <pc:docMk/>
          <pc:sldMk cId="2075553479" sldId="712"/>
        </pc:sldMkLst>
        <pc:spChg chg="mod">
          <ac:chgData name="Pastor Jason Kauranen" userId="e0c3930084765aaa" providerId="LiveId" clId="{F7F0B530-912A-4441-B814-EE2E029A0005}" dt="2025-08-24T01:20:44.165" v="166" actId="20577"/>
          <ac:spMkLst>
            <pc:docMk/>
            <pc:sldMk cId="2075553479" sldId="712"/>
            <ac:spMk id="2" creationId="{02BB42C6-428D-5D14-5D4C-819D62C1317B}"/>
          </ac:spMkLst>
        </pc:spChg>
      </pc:sldChg>
      <pc:sldChg chg="modSp new mod">
        <pc:chgData name="Pastor Jason Kauranen" userId="e0c3930084765aaa" providerId="LiveId" clId="{F7F0B530-912A-4441-B814-EE2E029A0005}" dt="2025-08-24T01:21:55.597" v="174" actId="115"/>
        <pc:sldMkLst>
          <pc:docMk/>
          <pc:sldMk cId="2808235319" sldId="713"/>
        </pc:sldMkLst>
        <pc:spChg chg="mod">
          <ac:chgData name="Pastor Jason Kauranen" userId="e0c3930084765aaa" providerId="LiveId" clId="{F7F0B530-912A-4441-B814-EE2E029A0005}" dt="2025-08-24T01:21:55.597" v="174" actId="115"/>
          <ac:spMkLst>
            <pc:docMk/>
            <pc:sldMk cId="2808235319" sldId="713"/>
            <ac:spMk id="2" creationId="{FE2DD584-CAC6-E85A-8593-4D12F17BF4AF}"/>
          </ac:spMkLst>
        </pc:spChg>
      </pc:sldChg>
      <pc:sldChg chg="modSp new mod">
        <pc:chgData name="Pastor Jason Kauranen" userId="e0c3930084765aaa" providerId="LiveId" clId="{F7F0B530-912A-4441-B814-EE2E029A0005}" dt="2025-08-24T01:29:37.145" v="186" actId="20577"/>
        <pc:sldMkLst>
          <pc:docMk/>
          <pc:sldMk cId="3054303247" sldId="714"/>
        </pc:sldMkLst>
        <pc:spChg chg="mod">
          <ac:chgData name="Pastor Jason Kauranen" userId="e0c3930084765aaa" providerId="LiveId" clId="{F7F0B530-912A-4441-B814-EE2E029A0005}" dt="2025-08-24T01:29:37.145" v="186" actId="20577"/>
          <ac:spMkLst>
            <pc:docMk/>
            <pc:sldMk cId="3054303247" sldId="714"/>
            <ac:spMk id="2" creationId="{F0F1CA49-A3B8-9DAF-634E-6BC991774A75}"/>
          </ac:spMkLst>
        </pc:spChg>
      </pc:sldChg>
      <pc:sldChg chg="modSp new mod">
        <pc:chgData name="Pastor Jason Kauranen" userId="e0c3930084765aaa" providerId="LiveId" clId="{F7F0B530-912A-4441-B814-EE2E029A0005}" dt="2025-08-24T01:34:30.785" v="188"/>
        <pc:sldMkLst>
          <pc:docMk/>
          <pc:sldMk cId="562937333" sldId="715"/>
        </pc:sldMkLst>
        <pc:spChg chg="mod">
          <ac:chgData name="Pastor Jason Kauranen" userId="e0c3930084765aaa" providerId="LiveId" clId="{F7F0B530-912A-4441-B814-EE2E029A0005}" dt="2025-08-24T01:34:30.785" v="188"/>
          <ac:spMkLst>
            <pc:docMk/>
            <pc:sldMk cId="562937333" sldId="715"/>
            <ac:spMk id="2" creationId="{E8536603-AF7E-CD35-4381-41428ED98D5A}"/>
          </ac:spMkLst>
        </pc:spChg>
      </pc:sldChg>
      <pc:sldChg chg="modSp new mod">
        <pc:chgData name="Pastor Jason Kauranen" userId="e0c3930084765aaa" providerId="LiveId" clId="{F7F0B530-912A-4441-B814-EE2E029A0005}" dt="2025-08-24T01:43:26.796" v="193" actId="20577"/>
        <pc:sldMkLst>
          <pc:docMk/>
          <pc:sldMk cId="2809984421" sldId="716"/>
        </pc:sldMkLst>
        <pc:spChg chg="mod">
          <ac:chgData name="Pastor Jason Kauranen" userId="e0c3930084765aaa" providerId="LiveId" clId="{F7F0B530-912A-4441-B814-EE2E029A0005}" dt="2025-08-24T01:43:26.796" v="193" actId="20577"/>
          <ac:spMkLst>
            <pc:docMk/>
            <pc:sldMk cId="2809984421" sldId="716"/>
            <ac:spMk id="2" creationId="{32FFCB22-D451-459D-9DFC-B49F0F627BB2}"/>
          </ac:spMkLst>
        </pc:spChg>
      </pc:sldChg>
      <pc:sldChg chg="modSp new mod">
        <pc:chgData name="Pastor Jason Kauranen" userId="e0c3930084765aaa" providerId="LiveId" clId="{F7F0B530-912A-4441-B814-EE2E029A0005}" dt="2025-08-24T01:49:21.813" v="220" actId="20577"/>
        <pc:sldMkLst>
          <pc:docMk/>
          <pc:sldMk cId="2232085506" sldId="717"/>
        </pc:sldMkLst>
        <pc:spChg chg="mod">
          <ac:chgData name="Pastor Jason Kauranen" userId="e0c3930084765aaa" providerId="LiveId" clId="{F7F0B530-912A-4441-B814-EE2E029A0005}" dt="2025-08-24T01:49:21.813" v="220" actId="20577"/>
          <ac:spMkLst>
            <pc:docMk/>
            <pc:sldMk cId="2232085506" sldId="717"/>
            <ac:spMk id="2" creationId="{8AD10773-852E-F70A-D21F-4D7689FBC70E}"/>
          </ac:spMkLst>
        </pc:spChg>
      </pc:sldChg>
      <pc:sldChg chg="modSp new mod">
        <pc:chgData name="Pastor Jason Kauranen" userId="e0c3930084765aaa" providerId="LiveId" clId="{F7F0B530-912A-4441-B814-EE2E029A0005}" dt="2025-08-24T01:55:13.958" v="223" actId="20577"/>
        <pc:sldMkLst>
          <pc:docMk/>
          <pc:sldMk cId="3228023229" sldId="718"/>
        </pc:sldMkLst>
        <pc:spChg chg="mod">
          <ac:chgData name="Pastor Jason Kauranen" userId="e0c3930084765aaa" providerId="LiveId" clId="{F7F0B530-912A-4441-B814-EE2E029A0005}" dt="2025-08-24T01:55:13.958" v="223" actId="20577"/>
          <ac:spMkLst>
            <pc:docMk/>
            <pc:sldMk cId="3228023229" sldId="718"/>
            <ac:spMk id="2" creationId="{3670418B-8602-7FE3-53A1-D0A3048BCF80}"/>
          </ac:spMkLst>
        </pc:spChg>
      </pc:sldChg>
      <pc:sldChg chg="modSp new mod">
        <pc:chgData name="Pastor Jason Kauranen" userId="e0c3930084765aaa" providerId="LiveId" clId="{F7F0B530-912A-4441-B814-EE2E029A0005}" dt="2025-08-24T01:57:02.701" v="231" actId="20577"/>
        <pc:sldMkLst>
          <pc:docMk/>
          <pc:sldMk cId="137171434" sldId="719"/>
        </pc:sldMkLst>
        <pc:spChg chg="mod">
          <ac:chgData name="Pastor Jason Kauranen" userId="e0c3930084765aaa" providerId="LiveId" clId="{F7F0B530-912A-4441-B814-EE2E029A0005}" dt="2025-08-24T01:57:02.701" v="231" actId="20577"/>
          <ac:spMkLst>
            <pc:docMk/>
            <pc:sldMk cId="137171434" sldId="719"/>
            <ac:spMk id="2" creationId="{BE96D84C-CD65-8B61-ABE8-3527751A977E}"/>
          </ac:spMkLst>
        </pc:spChg>
      </pc:sldChg>
      <pc:sldChg chg="modSp new mod">
        <pc:chgData name="Pastor Jason Kauranen" userId="e0c3930084765aaa" providerId="LiveId" clId="{F7F0B530-912A-4441-B814-EE2E029A0005}" dt="2025-08-24T02:00:06.845" v="261" actId="20577"/>
        <pc:sldMkLst>
          <pc:docMk/>
          <pc:sldMk cId="735379859" sldId="720"/>
        </pc:sldMkLst>
        <pc:spChg chg="mod">
          <ac:chgData name="Pastor Jason Kauranen" userId="e0c3930084765aaa" providerId="LiveId" clId="{F7F0B530-912A-4441-B814-EE2E029A0005}" dt="2025-08-24T02:00:06.845" v="261" actId="20577"/>
          <ac:spMkLst>
            <pc:docMk/>
            <pc:sldMk cId="735379859" sldId="720"/>
            <ac:spMk id="2" creationId="{207263BD-48D1-9547-3DAB-73165F7DF3F3}"/>
          </ac:spMkLst>
        </pc:spChg>
      </pc:sldChg>
      <pc:sldChg chg="modSp new mod">
        <pc:chgData name="Pastor Jason Kauranen" userId="e0c3930084765aaa" providerId="LiveId" clId="{F7F0B530-912A-4441-B814-EE2E029A0005}" dt="2025-08-24T02:01:26.377" v="271" actId="20577"/>
        <pc:sldMkLst>
          <pc:docMk/>
          <pc:sldMk cId="118567037" sldId="721"/>
        </pc:sldMkLst>
        <pc:spChg chg="mod">
          <ac:chgData name="Pastor Jason Kauranen" userId="e0c3930084765aaa" providerId="LiveId" clId="{F7F0B530-912A-4441-B814-EE2E029A0005}" dt="2025-08-24T02:01:26.377" v="271" actId="20577"/>
          <ac:spMkLst>
            <pc:docMk/>
            <pc:sldMk cId="118567037" sldId="721"/>
            <ac:spMk id="2" creationId="{A0DB68B5-B7C3-9CBD-BCDB-F628A70757A7}"/>
          </ac:spMkLst>
        </pc:spChg>
      </pc:sldChg>
      <pc:sldChg chg="modSp new mod">
        <pc:chgData name="Pastor Jason Kauranen" userId="e0c3930084765aaa" providerId="LiveId" clId="{F7F0B530-912A-4441-B814-EE2E029A0005}" dt="2025-08-24T02:02:14.255" v="273"/>
        <pc:sldMkLst>
          <pc:docMk/>
          <pc:sldMk cId="1181501455" sldId="722"/>
        </pc:sldMkLst>
        <pc:spChg chg="mod">
          <ac:chgData name="Pastor Jason Kauranen" userId="e0c3930084765aaa" providerId="LiveId" clId="{F7F0B530-912A-4441-B814-EE2E029A0005}" dt="2025-08-24T02:02:14.255" v="273"/>
          <ac:spMkLst>
            <pc:docMk/>
            <pc:sldMk cId="1181501455" sldId="722"/>
            <ac:spMk id="2" creationId="{FACCF980-7F1A-D8F7-E1E2-9F520272BACE}"/>
          </ac:spMkLst>
        </pc:spChg>
      </pc:sldChg>
      <pc:sldChg chg="modSp new mod">
        <pc:chgData name="Pastor Jason Kauranen" userId="e0c3930084765aaa" providerId="LiveId" clId="{F7F0B530-912A-4441-B814-EE2E029A0005}" dt="2025-08-24T02:03:10.294" v="279" actId="20577"/>
        <pc:sldMkLst>
          <pc:docMk/>
          <pc:sldMk cId="2695031885" sldId="723"/>
        </pc:sldMkLst>
        <pc:spChg chg="mod">
          <ac:chgData name="Pastor Jason Kauranen" userId="e0c3930084765aaa" providerId="LiveId" clId="{F7F0B530-912A-4441-B814-EE2E029A0005}" dt="2025-08-24T02:03:10.294" v="279" actId="20577"/>
          <ac:spMkLst>
            <pc:docMk/>
            <pc:sldMk cId="2695031885" sldId="723"/>
            <ac:spMk id="2" creationId="{A36FC516-3605-AF05-96CE-2BB6C05907BF}"/>
          </ac:spMkLst>
        </pc:spChg>
      </pc:sldChg>
      <pc:sldChg chg="modSp new add del mod">
        <pc:chgData name="Pastor Jason Kauranen" userId="e0c3930084765aaa" providerId="LiveId" clId="{F7F0B530-912A-4441-B814-EE2E029A0005}" dt="2025-08-24T02:06:50.689" v="310" actId="47"/>
        <pc:sldMkLst>
          <pc:docMk/>
          <pc:sldMk cId="1983257114" sldId="724"/>
        </pc:sldMkLst>
        <pc:spChg chg="mod">
          <ac:chgData name="Pastor Jason Kauranen" userId="e0c3930084765aaa" providerId="LiveId" clId="{F7F0B530-912A-4441-B814-EE2E029A0005}" dt="2025-08-24T02:05:14.630" v="308" actId="20577"/>
          <ac:spMkLst>
            <pc:docMk/>
            <pc:sldMk cId="1983257114" sldId="724"/>
            <ac:spMk id="2" creationId="{D45140B8-15E3-3CC6-9C9D-299F99D47EDC}"/>
          </ac:spMkLst>
        </pc:spChg>
      </pc:sldChg>
      <pc:sldChg chg="new del">
        <pc:chgData name="Pastor Jason Kauranen" userId="e0c3930084765aaa" providerId="LiveId" clId="{F7F0B530-912A-4441-B814-EE2E029A0005}" dt="2025-08-24T02:06:55.188" v="311" actId="47"/>
        <pc:sldMkLst>
          <pc:docMk/>
          <pc:sldMk cId="1311213046" sldId="725"/>
        </pc:sldMkLst>
      </pc:sldChg>
      <pc:sldChg chg="new del">
        <pc:chgData name="Pastor Jason Kauranen" userId="e0c3930084765aaa" providerId="LiveId" clId="{F7F0B530-912A-4441-B814-EE2E029A0005}" dt="2025-08-24T02:06:56.291" v="312" actId="47"/>
        <pc:sldMkLst>
          <pc:docMk/>
          <pc:sldMk cId="412600129" sldId="726"/>
        </pc:sldMkLst>
      </pc:sldChg>
      <pc:sldChg chg="new del">
        <pc:chgData name="Pastor Jason Kauranen" userId="e0c3930084765aaa" providerId="LiveId" clId="{F7F0B530-912A-4441-B814-EE2E029A0005}" dt="2025-08-24T02:06:57.124" v="313" actId="47"/>
        <pc:sldMkLst>
          <pc:docMk/>
          <pc:sldMk cId="2519789237" sldId="727"/>
        </pc:sldMkLst>
      </pc:sldChg>
      <pc:sldChg chg="new del">
        <pc:chgData name="Pastor Jason Kauranen" userId="e0c3930084765aaa" providerId="LiveId" clId="{F7F0B530-912A-4441-B814-EE2E029A0005}" dt="2025-08-24T02:06:58.044" v="314" actId="47"/>
        <pc:sldMkLst>
          <pc:docMk/>
          <pc:sldMk cId="2883723154" sldId="728"/>
        </pc:sldMkLst>
      </pc:sldChg>
      <pc:sldChg chg="new del">
        <pc:chgData name="Pastor Jason Kauranen" userId="e0c3930084765aaa" providerId="LiveId" clId="{F7F0B530-912A-4441-B814-EE2E029A0005}" dt="2025-08-24T02:06:58.805" v="315" actId="47"/>
        <pc:sldMkLst>
          <pc:docMk/>
          <pc:sldMk cId="3676284076" sldId="729"/>
        </pc:sldMkLst>
      </pc:sldChg>
      <pc:sldChg chg="new del">
        <pc:chgData name="Pastor Jason Kauranen" userId="e0c3930084765aaa" providerId="LiveId" clId="{F7F0B530-912A-4441-B814-EE2E029A0005}" dt="2025-08-24T02:06:59.567" v="316" actId="47"/>
        <pc:sldMkLst>
          <pc:docMk/>
          <pc:sldMk cId="2466756090" sldId="730"/>
        </pc:sldMkLst>
      </pc:sldChg>
      <pc:sldChg chg="new del">
        <pc:chgData name="Pastor Jason Kauranen" userId="e0c3930084765aaa" providerId="LiveId" clId="{F7F0B530-912A-4441-B814-EE2E029A0005}" dt="2025-08-24T02:07:00.901" v="317" actId="47"/>
        <pc:sldMkLst>
          <pc:docMk/>
          <pc:sldMk cId="756679658" sldId="731"/>
        </pc:sldMkLst>
      </pc:sldChg>
    </pc:docChg>
  </pc:docChgLst>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ldChg>
      <pc:sldChg chg="modSp new mod">
        <pc:chgData name="Pastor Jason Kauranen" userId="e0c3930084765aaa" providerId="LiveId" clId="{DF70A800-D743-4B65-9743-43293E6CFFD2}" dt="2025-06-14T23:50:57.775" v="202" actId="255"/>
        <pc:sldMkLst>
          <pc:docMk/>
          <pc:sldMk cId="348764395" sldId="574"/>
        </pc:sldMkLst>
      </pc:sldChg>
      <pc:sldChg chg="modSp new mod">
        <pc:chgData name="Pastor Jason Kauranen" userId="e0c3930084765aaa" providerId="LiveId" clId="{DF70A800-D743-4B65-9743-43293E6CFFD2}" dt="2025-06-14T23:57:57.339" v="229" actId="20577"/>
        <pc:sldMkLst>
          <pc:docMk/>
          <pc:sldMk cId="1937184774" sldId="575"/>
        </pc:sldMkLst>
      </pc:sldChg>
      <pc:sldChg chg="modSp new mod">
        <pc:chgData name="Pastor Jason Kauranen" userId="e0c3930084765aaa" providerId="LiveId" clId="{DF70A800-D743-4B65-9743-43293E6CFFD2}" dt="2025-06-15T00:04:42.843" v="246" actId="20577"/>
        <pc:sldMkLst>
          <pc:docMk/>
          <pc:sldMk cId="991965425" sldId="576"/>
        </pc:sldMkLst>
      </pc:sldChg>
      <pc:sldChg chg="modSp new mod ord">
        <pc:chgData name="Pastor Jason Kauranen" userId="e0c3930084765aaa" providerId="LiveId" clId="{DF70A800-D743-4B65-9743-43293E6CFFD2}" dt="2025-06-14T23:55:57.518" v="221"/>
        <pc:sldMkLst>
          <pc:docMk/>
          <pc:sldMk cId="1831662660" sldId="577"/>
        </pc:sldMkLst>
      </pc:sldChg>
      <pc:sldChg chg="modSp new mod">
        <pc:chgData name="Pastor Jason Kauranen" userId="e0c3930084765aaa" providerId="LiveId" clId="{DF70A800-D743-4B65-9743-43293E6CFFD2}" dt="2025-06-15T00:11:57.802" v="253" actId="20577"/>
        <pc:sldMkLst>
          <pc:docMk/>
          <pc:sldMk cId="68846286" sldId="578"/>
        </pc:sldMkLst>
      </pc:sldChg>
      <pc:sldChg chg="modSp new mod">
        <pc:chgData name="Pastor Jason Kauranen" userId="e0c3930084765aaa" providerId="LiveId" clId="{DF70A800-D743-4B65-9743-43293E6CFFD2}" dt="2025-06-15T00:13:51.209" v="255"/>
        <pc:sldMkLst>
          <pc:docMk/>
          <pc:sldMk cId="3923459865" sldId="579"/>
        </pc:sldMkLst>
      </pc:sldChg>
      <pc:sldChg chg="modSp new mod">
        <pc:chgData name="Pastor Jason Kauranen" userId="e0c3930084765aaa" providerId="LiveId" clId="{DF70A800-D743-4B65-9743-43293E6CFFD2}" dt="2025-06-15T00:22:34.445" v="263" actId="20577"/>
        <pc:sldMkLst>
          <pc:docMk/>
          <pc:sldMk cId="1720471987" sldId="580"/>
        </pc:sldMkLst>
      </pc:sldChg>
      <pc:sldChg chg="modSp new mod">
        <pc:chgData name="Pastor Jason Kauranen" userId="e0c3930084765aaa" providerId="LiveId" clId="{DF70A800-D743-4B65-9743-43293E6CFFD2}" dt="2025-06-15T00:29:09.063" v="293" actId="20577"/>
        <pc:sldMkLst>
          <pc:docMk/>
          <pc:sldMk cId="2039920363" sldId="581"/>
        </pc:sldMkLst>
      </pc:sldChg>
      <pc:sldChg chg="modSp new mod">
        <pc:chgData name="Pastor Jason Kauranen" userId="e0c3930084765aaa" providerId="LiveId" clId="{DF70A800-D743-4B65-9743-43293E6CFFD2}" dt="2025-06-15T00:32:28.028" v="303" actId="20577"/>
        <pc:sldMkLst>
          <pc:docMk/>
          <pc:sldMk cId="2419366275" sldId="582"/>
        </pc:sldMkLst>
      </pc:sldChg>
      <pc:sldChg chg="modSp new mod">
        <pc:chgData name="Pastor Jason Kauranen" userId="e0c3930084765aaa" providerId="LiveId" clId="{DF70A800-D743-4B65-9743-43293E6CFFD2}" dt="2025-06-15T00:40:36.214" v="312" actId="20577"/>
        <pc:sldMkLst>
          <pc:docMk/>
          <pc:sldMk cId="2641472672" sldId="583"/>
        </pc:sldMkLst>
      </pc:sldChg>
      <pc:sldChg chg="modSp new mod">
        <pc:chgData name="Pastor Jason Kauranen" userId="e0c3930084765aaa" providerId="LiveId" clId="{DF70A800-D743-4B65-9743-43293E6CFFD2}" dt="2025-06-15T00:41:11.981" v="318" actId="255"/>
        <pc:sldMkLst>
          <pc:docMk/>
          <pc:sldMk cId="2040523005" sldId="584"/>
        </pc:sldMkLst>
      </pc:sldChg>
      <pc:sldChg chg="modSp new mod">
        <pc:chgData name="Pastor Jason Kauranen" userId="e0c3930084765aaa" providerId="LiveId" clId="{DF70A800-D743-4B65-9743-43293E6CFFD2}" dt="2025-06-15T00:42:07.447" v="321" actId="115"/>
        <pc:sldMkLst>
          <pc:docMk/>
          <pc:sldMk cId="1273354741" sldId="585"/>
        </pc:sldMkLst>
      </pc:sldChg>
      <pc:sldChg chg="addSp delSp modSp new mod">
        <pc:chgData name="Pastor Jason Kauranen" userId="e0c3930084765aaa" providerId="LiveId" clId="{DF70A800-D743-4B65-9743-43293E6CFFD2}" dt="2025-06-15T00:53:34.501" v="348" actId="20577"/>
        <pc:sldMkLst>
          <pc:docMk/>
          <pc:sldMk cId="674350286" sldId="586"/>
        </pc:sldMkLst>
      </pc:sldChg>
      <pc:sldChg chg="modSp new mod">
        <pc:chgData name="Pastor Jason Kauranen" userId="e0c3930084765aaa" providerId="LiveId" clId="{DF70A800-D743-4B65-9743-43293E6CFFD2}" dt="2025-06-15T00:57:29.856" v="352" actId="20577"/>
        <pc:sldMkLst>
          <pc:docMk/>
          <pc:sldMk cId="861185790" sldId="587"/>
        </pc:sldMkLst>
      </pc:sldChg>
      <pc:sldChg chg="modSp new mod">
        <pc:chgData name="Pastor Jason Kauranen" userId="e0c3930084765aaa" providerId="LiveId" clId="{DF70A800-D743-4B65-9743-43293E6CFFD2}" dt="2025-06-15T01:03:39.196" v="357" actId="20577"/>
        <pc:sldMkLst>
          <pc:docMk/>
          <pc:sldMk cId="716358577" sldId="588"/>
        </pc:sldMkLst>
      </pc:sldChg>
      <pc:sldChg chg="modSp new mod">
        <pc:chgData name="Pastor Jason Kauranen" userId="e0c3930084765aaa" providerId="LiveId" clId="{DF70A800-D743-4B65-9743-43293E6CFFD2}" dt="2025-06-15T01:05:08.999" v="365" actId="20577"/>
        <pc:sldMkLst>
          <pc:docMk/>
          <pc:sldMk cId="2883317722" sldId="589"/>
        </pc:sldMkLst>
      </pc:sldChg>
      <pc:sldChg chg="modSp new mod">
        <pc:chgData name="Pastor Jason Kauranen" userId="e0c3930084765aaa" providerId="LiveId" clId="{DF70A800-D743-4B65-9743-43293E6CFFD2}" dt="2025-06-15T01:06:46.918" v="372" actId="255"/>
        <pc:sldMkLst>
          <pc:docMk/>
          <pc:sldMk cId="3543252753" sldId="590"/>
        </pc:sldMkLst>
      </pc:sldChg>
      <pc:sldChg chg="modSp new mod">
        <pc:chgData name="Pastor Jason Kauranen" userId="e0c3930084765aaa" providerId="LiveId" clId="{DF70A800-D743-4B65-9743-43293E6CFFD2}" dt="2025-06-15T01:36:24.255" v="391" actId="255"/>
        <pc:sldMkLst>
          <pc:docMk/>
          <pc:sldMk cId="1054063925" sldId="591"/>
        </pc:sldMkLst>
      </pc:sldChg>
      <pc:sldChg chg="modSp new mod">
        <pc:chgData name="Pastor Jason Kauranen" userId="e0c3930084765aaa" providerId="LiveId" clId="{DF70A800-D743-4B65-9743-43293E6CFFD2}" dt="2025-06-15T01:35:47.590" v="386" actId="255"/>
        <pc:sldMkLst>
          <pc:docMk/>
          <pc:sldMk cId="2916115899" sldId="592"/>
        </pc:sldMkLst>
      </pc:sldChg>
      <pc:sldChg chg="modSp new mod">
        <pc:chgData name="Pastor Jason Kauranen" userId="e0c3930084765aaa" providerId="LiveId" clId="{DF70A800-D743-4B65-9743-43293E6CFFD2}" dt="2025-06-15T01:38:22.646" v="414" actId="114"/>
        <pc:sldMkLst>
          <pc:docMk/>
          <pc:sldMk cId="1640692386" sldId="593"/>
        </pc:sldMkLst>
      </pc:sldChg>
      <pc:sldChg chg="modSp new mod">
        <pc:chgData name="Pastor Jason Kauranen" userId="e0c3930084765aaa" providerId="LiveId" clId="{DF70A800-D743-4B65-9743-43293E6CFFD2}" dt="2025-06-15T01:41:18.778" v="444" actId="20577"/>
        <pc:sldMkLst>
          <pc:docMk/>
          <pc:sldMk cId="2680685886" sldId="594"/>
        </pc:sldMkLst>
      </pc:sldChg>
      <pc:sldChg chg="modSp new mod">
        <pc:chgData name="Pastor Jason Kauranen" userId="e0c3930084765aaa" providerId="LiveId" clId="{DF70A800-D743-4B65-9743-43293E6CFFD2}" dt="2025-06-15T01:42:53.795" v="461" actId="114"/>
        <pc:sldMkLst>
          <pc:docMk/>
          <pc:sldMk cId="345380021" sldId="595"/>
        </pc:sldMkLst>
      </pc:sldChg>
      <pc:sldChg chg="modSp new mod">
        <pc:chgData name="Pastor Jason Kauranen" userId="e0c3930084765aaa" providerId="LiveId" clId="{DF70A800-D743-4B65-9743-43293E6CFFD2}" dt="2025-06-15T01:45:44.849" v="494" actId="20577"/>
        <pc:sldMkLst>
          <pc:docMk/>
          <pc:sldMk cId="1468020844" sldId="596"/>
        </pc:sldMkLst>
      </pc:sldChg>
      <pc:sldChg chg="modSp new mod">
        <pc:chgData name="Pastor Jason Kauranen" userId="e0c3930084765aaa" providerId="LiveId" clId="{DF70A800-D743-4B65-9743-43293E6CFFD2}" dt="2025-06-15T01:59:09.885" v="784" actId="20577"/>
        <pc:sldMkLst>
          <pc:docMk/>
          <pc:sldMk cId="4270862739" sldId="597"/>
        </pc:sldMkLst>
      </pc:sldChg>
      <pc:sldChg chg="modSp new mod">
        <pc:chgData name="Pastor Jason Kauranen" userId="e0c3930084765aaa" providerId="LiveId" clId="{DF70A800-D743-4B65-9743-43293E6CFFD2}" dt="2025-06-15T02:02:07.177" v="791" actId="115"/>
        <pc:sldMkLst>
          <pc:docMk/>
          <pc:sldMk cId="351464400" sldId="598"/>
        </pc:sldMkLst>
      </pc:sldChg>
      <pc:sldChg chg="modSp new mod">
        <pc:chgData name="Pastor Jason Kauranen" userId="e0c3930084765aaa" providerId="LiveId" clId="{DF70A800-D743-4B65-9743-43293E6CFFD2}" dt="2025-06-15T02:06:58.405" v="824" actId="20577"/>
        <pc:sldMkLst>
          <pc:docMk/>
          <pc:sldMk cId="1165168879" sldId="599"/>
        </pc:sldMkLst>
      </pc:sldChg>
      <pc:sldChg chg="modSp new mod">
        <pc:chgData name="Pastor Jason Kauranen" userId="e0c3930084765aaa" providerId="LiveId" clId="{DF70A800-D743-4B65-9743-43293E6CFFD2}" dt="2025-06-15T02:03:54.249" v="797" actId="115"/>
        <pc:sldMkLst>
          <pc:docMk/>
          <pc:sldMk cId="3770906790" sldId="600"/>
        </pc:sldMkLst>
      </pc:sldChg>
      <pc:sldChg chg="modSp new mod">
        <pc:chgData name="Pastor Jason Kauranen" userId="e0c3930084765aaa" providerId="LiveId" clId="{DF70A800-D743-4B65-9743-43293E6CFFD2}" dt="2025-06-15T02:04:33.613" v="799"/>
        <pc:sldMkLst>
          <pc:docMk/>
          <pc:sldMk cId="4023478733" sldId="601"/>
        </pc:sldMkLst>
      </pc:sldChg>
    </pc:docChg>
  </pc:docChgLst>
  <pc:docChgLst>
    <pc:chgData name="Pastor Jason Kauranen" userId="e0c3930084765aaa" providerId="LiveId" clId="{3E8A58AE-0399-4755-8293-6C6239F0B370}"/>
    <pc:docChg chg="custSel addSld delSld modSld sldOrd">
      <pc:chgData name="Pastor Jason Kauranen" userId="e0c3930084765aaa" providerId="LiveId" clId="{3E8A58AE-0399-4755-8293-6C6239F0B370}" dt="2025-08-10T01:51:30.957" v="230" actId="14100"/>
      <pc:docMkLst>
        <pc:docMk/>
      </pc:docMkLst>
      <pc:sldChg chg="modSp mod">
        <pc:chgData name="Pastor Jason Kauranen" userId="e0c3930084765aaa" providerId="LiveId" clId="{3E8A58AE-0399-4755-8293-6C6239F0B370}" dt="2025-08-10T00:00:34.798" v="10" actId="20577"/>
        <pc:sldMkLst>
          <pc:docMk/>
          <pc:sldMk cId="3827829371" sldId="307"/>
        </pc:sldMkLst>
        <pc:spChg chg="mod">
          <ac:chgData name="Pastor Jason Kauranen" userId="e0c3930084765aaa" providerId="LiveId" clId="{3E8A58AE-0399-4755-8293-6C6239F0B370}" dt="2025-08-10T00:00:34.798" v="10" actId="20577"/>
          <ac:spMkLst>
            <pc:docMk/>
            <pc:sldMk cId="3827829371" sldId="307"/>
            <ac:spMk id="2" creationId="{4D60DAD2-C106-4269-E9BC-01FC495E1322}"/>
          </ac:spMkLst>
        </pc:spChg>
      </pc:sldChg>
      <pc:sldChg chg="ord">
        <pc:chgData name="Pastor Jason Kauranen" userId="e0c3930084765aaa" providerId="LiveId" clId="{3E8A58AE-0399-4755-8293-6C6239F0B370}" dt="2025-08-10T01:49:53.101" v="220"/>
        <pc:sldMkLst>
          <pc:docMk/>
          <pc:sldMk cId="2052473728" sldId="538"/>
        </pc:sldMkLst>
      </pc:sldChg>
      <pc:sldChg chg="del">
        <pc:chgData name="Pastor Jason Kauranen" userId="e0c3930084765aaa" providerId="LiveId" clId="{3E8A58AE-0399-4755-8293-6C6239F0B370}" dt="2025-08-10T01:50:26.081" v="223" actId="47"/>
        <pc:sldMkLst>
          <pc:docMk/>
          <pc:sldMk cId="2707236730" sldId="572"/>
        </pc:sldMkLst>
      </pc:sldChg>
      <pc:sldChg chg="del">
        <pc:chgData name="Pastor Jason Kauranen" userId="e0c3930084765aaa" providerId="LiveId" clId="{3E8A58AE-0399-4755-8293-6C6239F0B370}" dt="2025-08-10T00:00:58.950" v="11" actId="47"/>
        <pc:sldMkLst>
          <pc:docMk/>
          <pc:sldMk cId="322265696" sldId="620"/>
        </pc:sldMkLst>
      </pc:sldChg>
      <pc:sldChg chg="del">
        <pc:chgData name="Pastor Jason Kauranen" userId="e0c3930084765aaa" providerId="LiveId" clId="{3E8A58AE-0399-4755-8293-6C6239F0B370}" dt="2025-08-10T00:01:01.761" v="13" actId="47"/>
        <pc:sldMkLst>
          <pc:docMk/>
          <pc:sldMk cId="987761439" sldId="622"/>
        </pc:sldMkLst>
      </pc:sldChg>
      <pc:sldChg chg="del">
        <pc:chgData name="Pastor Jason Kauranen" userId="e0c3930084765aaa" providerId="LiveId" clId="{3E8A58AE-0399-4755-8293-6C6239F0B370}" dt="2025-08-10T01:50:21.838" v="222" actId="47"/>
        <pc:sldMkLst>
          <pc:docMk/>
          <pc:sldMk cId="3602636526" sldId="628"/>
        </pc:sldMkLst>
      </pc:sldChg>
      <pc:sldChg chg="del">
        <pc:chgData name="Pastor Jason Kauranen" userId="e0c3930084765aaa" providerId="LiveId" clId="{3E8A58AE-0399-4755-8293-6C6239F0B370}" dt="2025-08-10T01:50:19.483" v="221" actId="47"/>
        <pc:sldMkLst>
          <pc:docMk/>
          <pc:sldMk cId="2529434752" sldId="629"/>
        </pc:sldMkLst>
      </pc:sldChg>
      <pc:sldChg chg="del">
        <pc:chgData name="Pastor Jason Kauranen" userId="e0c3930084765aaa" providerId="LiveId" clId="{3E8A58AE-0399-4755-8293-6C6239F0B370}" dt="2025-08-10T00:01:03.962" v="14" actId="47"/>
        <pc:sldMkLst>
          <pc:docMk/>
          <pc:sldMk cId="485187753" sldId="630"/>
        </pc:sldMkLst>
      </pc:sldChg>
      <pc:sldChg chg="del">
        <pc:chgData name="Pastor Jason Kauranen" userId="e0c3930084765aaa" providerId="LiveId" clId="{3E8A58AE-0399-4755-8293-6C6239F0B370}" dt="2025-08-10T00:01:01.164" v="12" actId="47"/>
        <pc:sldMkLst>
          <pc:docMk/>
          <pc:sldMk cId="2319992974" sldId="631"/>
        </pc:sldMkLst>
      </pc:sldChg>
      <pc:sldChg chg="del">
        <pc:chgData name="Pastor Jason Kauranen" userId="e0c3930084765aaa" providerId="LiveId" clId="{3E8A58AE-0399-4755-8293-6C6239F0B370}" dt="2025-08-10T00:01:06.577" v="15" actId="47"/>
        <pc:sldMkLst>
          <pc:docMk/>
          <pc:sldMk cId="1976969982" sldId="632"/>
        </pc:sldMkLst>
      </pc:sldChg>
      <pc:sldChg chg="del">
        <pc:chgData name="Pastor Jason Kauranen" userId="e0c3930084765aaa" providerId="LiveId" clId="{3E8A58AE-0399-4755-8293-6C6239F0B370}" dt="2025-08-10T00:01:08.012" v="16" actId="47"/>
        <pc:sldMkLst>
          <pc:docMk/>
          <pc:sldMk cId="3113338724" sldId="633"/>
        </pc:sldMkLst>
      </pc:sldChg>
      <pc:sldChg chg="del">
        <pc:chgData name="Pastor Jason Kauranen" userId="e0c3930084765aaa" providerId="LiveId" clId="{3E8A58AE-0399-4755-8293-6C6239F0B370}" dt="2025-08-10T00:01:09" v="17" actId="47"/>
        <pc:sldMkLst>
          <pc:docMk/>
          <pc:sldMk cId="3516838765" sldId="634"/>
        </pc:sldMkLst>
      </pc:sldChg>
      <pc:sldChg chg="del">
        <pc:chgData name="Pastor Jason Kauranen" userId="e0c3930084765aaa" providerId="LiveId" clId="{3E8A58AE-0399-4755-8293-6C6239F0B370}" dt="2025-08-10T00:01:21.788" v="19" actId="47"/>
        <pc:sldMkLst>
          <pc:docMk/>
          <pc:sldMk cId="3531086776" sldId="635"/>
        </pc:sldMkLst>
      </pc:sldChg>
      <pc:sldChg chg="del">
        <pc:chgData name="Pastor Jason Kauranen" userId="e0c3930084765aaa" providerId="LiveId" clId="{3E8A58AE-0399-4755-8293-6C6239F0B370}" dt="2025-08-10T00:01:26.390" v="20" actId="47"/>
        <pc:sldMkLst>
          <pc:docMk/>
          <pc:sldMk cId="1726377663" sldId="636"/>
        </pc:sldMkLst>
      </pc:sldChg>
      <pc:sldChg chg="del">
        <pc:chgData name="Pastor Jason Kauranen" userId="e0c3930084765aaa" providerId="LiveId" clId="{3E8A58AE-0399-4755-8293-6C6239F0B370}" dt="2025-08-10T00:01:17.988" v="18" actId="47"/>
        <pc:sldMkLst>
          <pc:docMk/>
          <pc:sldMk cId="2091084925" sldId="637"/>
        </pc:sldMkLst>
      </pc:sldChg>
      <pc:sldChg chg="del">
        <pc:chgData name="Pastor Jason Kauranen" userId="e0c3930084765aaa" providerId="LiveId" clId="{3E8A58AE-0399-4755-8293-6C6239F0B370}" dt="2025-08-10T00:01:28.895" v="21" actId="47"/>
        <pc:sldMkLst>
          <pc:docMk/>
          <pc:sldMk cId="3240746705" sldId="638"/>
        </pc:sldMkLst>
      </pc:sldChg>
      <pc:sldChg chg="del">
        <pc:chgData name="Pastor Jason Kauranen" userId="e0c3930084765aaa" providerId="LiveId" clId="{3E8A58AE-0399-4755-8293-6C6239F0B370}" dt="2025-08-10T00:01:33.563" v="22" actId="47"/>
        <pc:sldMkLst>
          <pc:docMk/>
          <pc:sldMk cId="1340689575" sldId="639"/>
        </pc:sldMkLst>
      </pc:sldChg>
      <pc:sldChg chg="del">
        <pc:chgData name="Pastor Jason Kauranen" userId="e0c3930084765aaa" providerId="LiveId" clId="{3E8A58AE-0399-4755-8293-6C6239F0B370}" dt="2025-08-10T00:01:34.170" v="23" actId="47"/>
        <pc:sldMkLst>
          <pc:docMk/>
          <pc:sldMk cId="1383209353" sldId="640"/>
        </pc:sldMkLst>
      </pc:sldChg>
      <pc:sldChg chg="del">
        <pc:chgData name="Pastor Jason Kauranen" userId="e0c3930084765aaa" providerId="LiveId" clId="{3E8A58AE-0399-4755-8293-6C6239F0B370}" dt="2025-08-10T00:01:34.690" v="24" actId="47"/>
        <pc:sldMkLst>
          <pc:docMk/>
          <pc:sldMk cId="2576874508" sldId="641"/>
        </pc:sldMkLst>
      </pc:sldChg>
      <pc:sldChg chg="del">
        <pc:chgData name="Pastor Jason Kauranen" userId="e0c3930084765aaa" providerId="LiveId" clId="{3E8A58AE-0399-4755-8293-6C6239F0B370}" dt="2025-08-10T00:01:35.292" v="25" actId="47"/>
        <pc:sldMkLst>
          <pc:docMk/>
          <pc:sldMk cId="3086708668" sldId="642"/>
        </pc:sldMkLst>
      </pc:sldChg>
      <pc:sldChg chg="del">
        <pc:chgData name="Pastor Jason Kauranen" userId="e0c3930084765aaa" providerId="LiveId" clId="{3E8A58AE-0399-4755-8293-6C6239F0B370}" dt="2025-08-10T00:01:36.448" v="26" actId="47"/>
        <pc:sldMkLst>
          <pc:docMk/>
          <pc:sldMk cId="2913582331" sldId="643"/>
        </pc:sldMkLst>
      </pc:sldChg>
      <pc:sldChg chg="del">
        <pc:chgData name="Pastor Jason Kauranen" userId="e0c3930084765aaa" providerId="LiveId" clId="{3E8A58AE-0399-4755-8293-6C6239F0B370}" dt="2025-08-10T00:01:37.294" v="27" actId="47"/>
        <pc:sldMkLst>
          <pc:docMk/>
          <pc:sldMk cId="282884996" sldId="644"/>
        </pc:sldMkLst>
      </pc:sldChg>
      <pc:sldChg chg="del">
        <pc:chgData name="Pastor Jason Kauranen" userId="e0c3930084765aaa" providerId="LiveId" clId="{3E8A58AE-0399-4755-8293-6C6239F0B370}" dt="2025-08-10T00:01:38.529" v="28" actId="47"/>
        <pc:sldMkLst>
          <pc:docMk/>
          <pc:sldMk cId="1755032121" sldId="645"/>
        </pc:sldMkLst>
      </pc:sldChg>
      <pc:sldChg chg="del">
        <pc:chgData name="Pastor Jason Kauranen" userId="e0c3930084765aaa" providerId="LiveId" clId="{3E8A58AE-0399-4755-8293-6C6239F0B370}" dt="2025-08-10T00:01:41.598" v="29" actId="47"/>
        <pc:sldMkLst>
          <pc:docMk/>
          <pc:sldMk cId="759930330" sldId="646"/>
        </pc:sldMkLst>
      </pc:sldChg>
      <pc:sldChg chg="del">
        <pc:chgData name="Pastor Jason Kauranen" userId="e0c3930084765aaa" providerId="LiveId" clId="{3E8A58AE-0399-4755-8293-6C6239F0B370}" dt="2025-08-10T00:01:45.151" v="30" actId="47"/>
        <pc:sldMkLst>
          <pc:docMk/>
          <pc:sldMk cId="1140636512" sldId="647"/>
        </pc:sldMkLst>
      </pc:sldChg>
      <pc:sldChg chg="del">
        <pc:chgData name="Pastor Jason Kauranen" userId="e0c3930084765aaa" providerId="LiveId" clId="{3E8A58AE-0399-4755-8293-6C6239F0B370}" dt="2025-08-10T00:01:46.810" v="31" actId="47"/>
        <pc:sldMkLst>
          <pc:docMk/>
          <pc:sldMk cId="2974625784" sldId="648"/>
        </pc:sldMkLst>
      </pc:sldChg>
      <pc:sldChg chg="del">
        <pc:chgData name="Pastor Jason Kauranen" userId="e0c3930084765aaa" providerId="LiveId" clId="{3E8A58AE-0399-4755-8293-6C6239F0B370}" dt="2025-08-10T00:01:48.827" v="33" actId="47"/>
        <pc:sldMkLst>
          <pc:docMk/>
          <pc:sldMk cId="3582899691" sldId="649"/>
        </pc:sldMkLst>
      </pc:sldChg>
      <pc:sldChg chg="del">
        <pc:chgData name="Pastor Jason Kauranen" userId="e0c3930084765aaa" providerId="LiveId" clId="{3E8A58AE-0399-4755-8293-6C6239F0B370}" dt="2025-08-10T00:01:50.344" v="34" actId="47"/>
        <pc:sldMkLst>
          <pc:docMk/>
          <pc:sldMk cId="434369901" sldId="650"/>
        </pc:sldMkLst>
      </pc:sldChg>
      <pc:sldChg chg="del">
        <pc:chgData name="Pastor Jason Kauranen" userId="e0c3930084765aaa" providerId="LiveId" clId="{3E8A58AE-0399-4755-8293-6C6239F0B370}" dt="2025-08-10T00:01:53.490" v="35" actId="47"/>
        <pc:sldMkLst>
          <pc:docMk/>
          <pc:sldMk cId="2895633664" sldId="651"/>
        </pc:sldMkLst>
      </pc:sldChg>
      <pc:sldChg chg="del">
        <pc:chgData name="Pastor Jason Kauranen" userId="e0c3930084765aaa" providerId="LiveId" clId="{3E8A58AE-0399-4755-8293-6C6239F0B370}" dt="2025-08-10T00:02:02.816" v="36" actId="47"/>
        <pc:sldMkLst>
          <pc:docMk/>
          <pc:sldMk cId="3654052721" sldId="652"/>
        </pc:sldMkLst>
      </pc:sldChg>
      <pc:sldChg chg="del">
        <pc:chgData name="Pastor Jason Kauranen" userId="e0c3930084765aaa" providerId="LiveId" clId="{3E8A58AE-0399-4755-8293-6C6239F0B370}" dt="2025-08-10T00:06:15.568" v="38" actId="47"/>
        <pc:sldMkLst>
          <pc:docMk/>
          <pc:sldMk cId="1381011976" sldId="654"/>
        </pc:sldMkLst>
      </pc:sldChg>
      <pc:sldChg chg="del">
        <pc:chgData name="Pastor Jason Kauranen" userId="e0c3930084765aaa" providerId="LiveId" clId="{3E8A58AE-0399-4755-8293-6C6239F0B370}" dt="2025-08-10T00:06:14.387" v="37" actId="47"/>
        <pc:sldMkLst>
          <pc:docMk/>
          <pc:sldMk cId="2864402766" sldId="655"/>
        </pc:sldMkLst>
      </pc:sldChg>
      <pc:sldChg chg="del">
        <pc:chgData name="Pastor Jason Kauranen" userId="e0c3930084765aaa" providerId="LiveId" clId="{3E8A58AE-0399-4755-8293-6C6239F0B370}" dt="2025-08-10T00:06:16.380" v="39" actId="47"/>
        <pc:sldMkLst>
          <pc:docMk/>
          <pc:sldMk cId="2859969049" sldId="656"/>
        </pc:sldMkLst>
      </pc:sldChg>
      <pc:sldChg chg="del">
        <pc:chgData name="Pastor Jason Kauranen" userId="e0c3930084765aaa" providerId="LiveId" clId="{3E8A58AE-0399-4755-8293-6C6239F0B370}" dt="2025-08-10T00:01:48.305" v="32" actId="47"/>
        <pc:sldMkLst>
          <pc:docMk/>
          <pc:sldMk cId="3537881081" sldId="657"/>
        </pc:sldMkLst>
      </pc:sldChg>
      <pc:sldChg chg="del">
        <pc:chgData name="Pastor Jason Kauranen" userId="e0c3930084765aaa" providerId="LiveId" clId="{3E8A58AE-0399-4755-8293-6C6239F0B370}" dt="2025-08-10T00:06:18.508" v="40" actId="47"/>
        <pc:sldMkLst>
          <pc:docMk/>
          <pc:sldMk cId="1344248440" sldId="658"/>
        </pc:sldMkLst>
      </pc:sldChg>
      <pc:sldChg chg="del">
        <pc:chgData name="Pastor Jason Kauranen" userId="e0c3930084765aaa" providerId="LiveId" clId="{3E8A58AE-0399-4755-8293-6C6239F0B370}" dt="2025-08-10T00:06:19.476" v="41" actId="47"/>
        <pc:sldMkLst>
          <pc:docMk/>
          <pc:sldMk cId="26488212" sldId="659"/>
        </pc:sldMkLst>
      </pc:sldChg>
      <pc:sldChg chg="modSp new mod">
        <pc:chgData name="Pastor Jason Kauranen" userId="e0c3930084765aaa" providerId="LiveId" clId="{3E8A58AE-0399-4755-8293-6C6239F0B370}" dt="2025-08-10T00:07:42.306" v="45" actId="255"/>
        <pc:sldMkLst>
          <pc:docMk/>
          <pc:sldMk cId="2746934849" sldId="668"/>
        </pc:sldMkLst>
      </pc:sldChg>
      <pc:sldChg chg="modSp new mod">
        <pc:chgData name="Pastor Jason Kauranen" userId="e0c3930084765aaa" providerId="LiveId" clId="{3E8A58AE-0399-4755-8293-6C6239F0B370}" dt="2025-08-10T00:08:57.064" v="76" actId="20577"/>
        <pc:sldMkLst>
          <pc:docMk/>
          <pc:sldMk cId="601782577" sldId="669"/>
        </pc:sldMkLst>
      </pc:sldChg>
      <pc:sldChg chg="modSp new mod">
        <pc:chgData name="Pastor Jason Kauranen" userId="e0c3930084765aaa" providerId="LiveId" clId="{3E8A58AE-0399-4755-8293-6C6239F0B370}" dt="2025-08-10T00:15:06.724" v="88" actId="20577"/>
        <pc:sldMkLst>
          <pc:docMk/>
          <pc:sldMk cId="997496693" sldId="670"/>
        </pc:sldMkLst>
      </pc:sldChg>
      <pc:sldChg chg="modSp new mod">
        <pc:chgData name="Pastor Jason Kauranen" userId="e0c3930084765aaa" providerId="LiveId" clId="{3E8A58AE-0399-4755-8293-6C6239F0B370}" dt="2025-08-10T00:19:54.344" v="91" actId="115"/>
        <pc:sldMkLst>
          <pc:docMk/>
          <pc:sldMk cId="56099251" sldId="671"/>
        </pc:sldMkLst>
      </pc:sldChg>
      <pc:sldChg chg="modSp new mod">
        <pc:chgData name="Pastor Jason Kauranen" userId="e0c3930084765aaa" providerId="LiveId" clId="{3E8A58AE-0399-4755-8293-6C6239F0B370}" dt="2025-08-10T00:35:50.053" v="93"/>
        <pc:sldMkLst>
          <pc:docMk/>
          <pc:sldMk cId="1202762565" sldId="672"/>
        </pc:sldMkLst>
      </pc:sldChg>
      <pc:sldChg chg="modSp new mod ord">
        <pc:chgData name="Pastor Jason Kauranen" userId="e0c3930084765aaa" providerId="LiveId" clId="{3E8A58AE-0399-4755-8293-6C6239F0B370}" dt="2025-08-10T00:14:14.315" v="84"/>
        <pc:sldMkLst>
          <pc:docMk/>
          <pc:sldMk cId="2465344585" sldId="673"/>
        </pc:sldMkLst>
      </pc:sldChg>
      <pc:sldChg chg="modSp new mod">
        <pc:chgData name="Pastor Jason Kauranen" userId="e0c3930084765aaa" providerId="LiveId" clId="{3E8A58AE-0399-4755-8293-6C6239F0B370}" dt="2025-08-10T00:42:20.856" v="96" actId="20577"/>
        <pc:sldMkLst>
          <pc:docMk/>
          <pc:sldMk cId="4276331440" sldId="674"/>
        </pc:sldMkLst>
      </pc:sldChg>
      <pc:sldChg chg="modSp new mod">
        <pc:chgData name="Pastor Jason Kauranen" userId="e0c3930084765aaa" providerId="LiveId" clId="{3E8A58AE-0399-4755-8293-6C6239F0B370}" dt="2025-08-10T00:44:44.465" v="104" actId="255"/>
        <pc:sldMkLst>
          <pc:docMk/>
          <pc:sldMk cId="3151052228" sldId="675"/>
        </pc:sldMkLst>
      </pc:sldChg>
      <pc:sldChg chg="modSp new mod ord">
        <pc:chgData name="Pastor Jason Kauranen" userId="e0c3930084765aaa" providerId="LiveId" clId="{3E8A58AE-0399-4755-8293-6C6239F0B370}" dt="2025-08-10T00:44:05.674" v="100"/>
        <pc:sldMkLst>
          <pc:docMk/>
          <pc:sldMk cId="3455691850" sldId="676"/>
        </pc:sldMkLst>
      </pc:sldChg>
      <pc:sldChg chg="modSp new mod">
        <pc:chgData name="Pastor Jason Kauranen" userId="e0c3930084765aaa" providerId="LiveId" clId="{3E8A58AE-0399-4755-8293-6C6239F0B370}" dt="2025-08-10T00:45:40.529" v="108" actId="20577"/>
        <pc:sldMkLst>
          <pc:docMk/>
          <pc:sldMk cId="477739330" sldId="677"/>
        </pc:sldMkLst>
      </pc:sldChg>
      <pc:sldChg chg="modSp new mod">
        <pc:chgData name="Pastor Jason Kauranen" userId="e0c3930084765aaa" providerId="LiveId" clId="{3E8A58AE-0399-4755-8293-6C6239F0B370}" dt="2025-08-10T00:46:14.260" v="112" actId="20577"/>
        <pc:sldMkLst>
          <pc:docMk/>
          <pc:sldMk cId="2796271287" sldId="678"/>
        </pc:sldMkLst>
      </pc:sldChg>
      <pc:sldChg chg="modSp new mod">
        <pc:chgData name="Pastor Jason Kauranen" userId="e0c3930084765aaa" providerId="LiveId" clId="{3E8A58AE-0399-4755-8293-6C6239F0B370}" dt="2025-08-10T00:47:13.013" v="121" actId="313"/>
        <pc:sldMkLst>
          <pc:docMk/>
          <pc:sldMk cId="1147126642" sldId="679"/>
        </pc:sldMkLst>
      </pc:sldChg>
      <pc:sldChg chg="modSp new mod">
        <pc:chgData name="Pastor Jason Kauranen" userId="e0c3930084765aaa" providerId="LiveId" clId="{3E8A58AE-0399-4755-8293-6C6239F0B370}" dt="2025-08-10T00:49:54.267" v="123"/>
        <pc:sldMkLst>
          <pc:docMk/>
          <pc:sldMk cId="939269983" sldId="680"/>
        </pc:sldMkLst>
      </pc:sldChg>
      <pc:sldChg chg="modSp new mod">
        <pc:chgData name="Pastor Jason Kauranen" userId="e0c3930084765aaa" providerId="LiveId" clId="{3E8A58AE-0399-4755-8293-6C6239F0B370}" dt="2025-08-10T00:50:57.861" v="126" actId="115"/>
        <pc:sldMkLst>
          <pc:docMk/>
          <pc:sldMk cId="237875384" sldId="681"/>
        </pc:sldMkLst>
      </pc:sldChg>
      <pc:sldChg chg="modSp new mod">
        <pc:chgData name="Pastor Jason Kauranen" userId="e0c3930084765aaa" providerId="LiveId" clId="{3E8A58AE-0399-4755-8293-6C6239F0B370}" dt="2025-08-10T00:52:12.102" v="132" actId="20577"/>
        <pc:sldMkLst>
          <pc:docMk/>
          <pc:sldMk cId="4276038229" sldId="682"/>
        </pc:sldMkLst>
      </pc:sldChg>
      <pc:sldChg chg="modSp new mod">
        <pc:chgData name="Pastor Jason Kauranen" userId="e0c3930084765aaa" providerId="LiveId" clId="{3E8A58AE-0399-4755-8293-6C6239F0B370}" dt="2025-08-10T00:54:29.096" v="135" actId="20577"/>
        <pc:sldMkLst>
          <pc:docMk/>
          <pc:sldMk cId="2934612189" sldId="683"/>
        </pc:sldMkLst>
      </pc:sldChg>
      <pc:sldChg chg="modSp new mod">
        <pc:chgData name="Pastor Jason Kauranen" userId="e0c3930084765aaa" providerId="LiveId" clId="{3E8A58AE-0399-4755-8293-6C6239F0B370}" dt="2025-08-10T00:57:44.472" v="137"/>
        <pc:sldMkLst>
          <pc:docMk/>
          <pc:sldMk cId="1581763226" sldId="684"/>
        </pc:sldMkLst>
      </pc:sldChg>
      <pc:sldChg chg="modSp new mod">
        <pc:chgData name="Pastor Jason Kauranen" userId="e0c3930084765aaa" providerId="LiveId" clId="{3E8A58AE-0399-4755-8293-6C6239F0B370}" dt="2025-08-10T00:59:10.833" v="139"/>
        <pc:sldMkLst>
          <pc:docMk/>
          <pc:sldMk cId="3206680190" sldId="685"/>
        </pc:sldMkLst>
        <pc:spChg chg="mod">
          <ac:chgData name="Pastor Jason Kauranen" userId="e0c3930084765aaa" providerId="LiveId" clId="{3E8A58AE-0399-4755-8293-6C6239F0B370}" dt="2025-08-10T00:59:10.833" v="139"/>
          <ac:spMkLst>
            <pc:docMk/>
            <pc:sldMk cId="3206680190" sldId="685"/>
            <ac:spMk id="2" creationId="{103FC8E1-E9BB-330E-06A4-9F7F83025F6F}"/>
          </ac:spMkLst>
        </pc:spChg>
      </pc:sldChg>
      <pc:sldChg chg="modSp new mod">
        <pc:chgData name="Pastor Jason Kauranen" userId="e0c3930084765aaa" providerId="LiveId" clId="{3E8A58AE-0399-4755-8293-6C6239F0B370}" dt="2025-08-10T01:05:28.207" v="141"/>
        <pc:sldMkLst>
          <pc:docMk/>
          <pc:sldMk cId="3837659548" sldId="686"/>
        </pc:sldMkLst>
      </pc:sldChg>
      <pc:sldChg chg="modSp new mod">
        <pc:chgData name="Pastor Jason Kauranen" userId="e0c3930084765aaa" providerId="LiveId" clId="{3E8A58AE-0399-4755-8293-6C6239F0B370}" dt="2025-08-10T01:05:45.461" v="143"/>
        <pc:sldMkLst>
          <pc:docMk/>
          <pc:sldMk cId="1050724578" sldId="687"/>
        </pc:sldMkLst>
      </pc:sldChg>
      <pc:sldChg chg="modSp new mod">
        <pc:chgData name="Pastor Jason Kauranen" userId="e0c3930084765aaa" providerId="LiveId" clId="{3E8A58AE-0399-4755-8293-6C6239F0B370}" dt="2025-08-10T01:06:04.993" v="145"/>
        <pc:sldMkLst>
          <pc:docMk/>
          <pc:sldMk cId="288939578" sldId="688"/>
        </pc:sldMkLst>
      </pc:sldChg>
      <pc:sldChg chg="modSp new mod">
        <pc:chgData name="Pastor Jason Kauranen" userId="e0c3930084765aaa" providerId="LiveId" clId="{3E8A58AE-0399-4755-8293-6C6239F0B370}" dt="2025-08-10T01:15:08.363" v="148" actId="20577"/>
        <pc:sldMkLst>
          <pc:docMk/>
          <pc:sldMk cId="3700693413" sldId="689"/>
        </pc:sldMkLst>
      </pc:sldChg>
      <pc:sldChg chg="modSp new mod">
        <pc:chgData name="Pastor Jason Kauranen" userId="e0c3930084765aaa" providerId="LiveId" clId="{3E8A58AE-0399-4755-8293-6C6239F0B370}" dt="2025-08-10T01:22:46.708" v="186" actId="255"/>
        <pc:sldMkLst>
          <pc:docMk/>
          <pc:sldMk cId="203679891" sldId="690"/>
        </pc:sldMkLst>
      </pc:sldChg>
      <pc:sldChg chg="modSp new mod">
        <pc:chgData name="Pastor Jason Kauranen" userId="e0c3930084765aaa" providerId="LiveId" clId="{3E8A58AE-0399-4755-8293-6C6239F0B370}" dt="2025-08-10T01:33:35.693" v="188"/>
        <pc:sldMkLst>
          <pc:docMk/>
          <pc:sldMk cId="2114816038" sldId="691"/>
        </pc:sldMkLst>
      </pc:sldChg>
      <pc:sldChg chg="modSp new mod">
        <pc:chgData name="Pastor Jason Kauranen" userId="e0c3930084765aaa" providerId="LiveId" clId="{3E8A58AE-0399-4755-8293-6C6239F0B370}" dt="2025-08-10T01:39:14.253" v="191" actId="115"/>
        <pc:sldMkLst>
          <pc:docMk/>
          <pc:sldMk cId="398865977" sldId="692"/>
        </pc:sldMkLst>
      </pc:sldChg>
      <pc:sldChg chg="modSp new mod">
        <pc:chgData name="Pastor Jason Kauranen" userId="e0c3930084765aaa" providerId="LiveId" clId="{3E8A58AE-0399-4755-8293-6C6239F0B370}" dt="2025-08-10T01:39:58.591" v="194" actId="114"/>
        <pc:sldMkLst>
          <pc:docMk/>
          <pc:sldMk cId="336201409" sldId="693"/>
        </pc:sldMkLst>
      </pc:sldChg>
      <pc:sldChg chg="modSp new mod">
        <pc:chgData name="Pastor Jason Kauranen" userId="e0c3930084765aaa" providerId="LiveId" clId="{3E8A58AE-0399-4755-8293-6C6239F0B370}" dt="2025-08-10T01:46:50.844" v="196"/>
        <pc:sldMkLst>
          <pc:docMk/>
          <pc:sldMk cId="3879195235" sldId="694"/>
        </pc:sldMkLst>
      </pc:sldChg>
      <pc:sldChg chg="modSp new mod">
        <pc:chgData name="Pastor Jason Kauranen" userId="e0c3930084765aaa" providerId="LiveId" clId="{3E8A58AE-0399-4755-8293-6C6239F0B370}" dt="2025-08-10T01:48:54.794" v="218" actId="20577"/>
        <pc:sldMkLst>
          <pc:docMk/>
          <pc:sldMk cId="2226206116" sldId="695"/>
        </pc:sldMkLst>
      </pc:sldChg>
      <pc:sldChg chg="addSp modSp new mod">
        <pc:chgData name="Pastor Jason Kauranen" userId="e0c3930084765aaa" providerId="LiveId" clId="{3E8A58AE-0399-4755-8293-6C6239F0B370}" dt="2025-08-10T01:51:30.957" v="230" actId="14100"/>
        <pc:sldMkLst>
          <pc:docMk/>
          <pc:sldMk cId="1813221095" sldId="696"/>
        </pc:sldMkLst>
        <pc:picChg chg="add mod">
          <ac:chgData name="Pastor Jason Kauranen" userId="e0c3930084765aaa" providerId="LiveId" clId="{3E8A58AE-0399-4755-8293-6C6239F0B370}" dt="2025-08-10T01:51:30.957" v="230" actId="14100"/>
          <ac:picMkLst>
            <pc:docMk/>
            <pc:sldMk cId="1813221095" sldId="696"/>
            <ac:picMk id="3" creationId="{4BCFA5F1-4609-26D7-04A7-52CCB1279627}"/>
          </ac:picMkLst>
        </pc:picChg>
      </pc:sldChg>
    </pc:docChg>
  </pc:docChgLst>
  <pc:docChgLst>
    <pc:chgData name="Pastor Jason Kauranen" userId="e0c3930084765aaa" providerId="LiveId" clId="{05EAB3B8-184F-4125-AC37-317CCF7E8486}"/>
    <pc:docChg chg="undo redo custSel addSld delSld modSld sldOrd">
      <pc:chgData name="Pastor Jason Kauranen" userId="e0c3930084765aaa" providerId="LiveId" clId="{05EAB3B8-184F-4125-AC37-317CCF7E8486}" dt="2025-07-27T02:31:53.173" v="734" actId="20577"/>
      <pc:docMkLst>
        <pc:docMk/>
      </pc:docMkLst>
      <pc:sldChg chg="modSp mod">
        <pc:chgData name="Pastor Jason Kauranen" userId="e0c3930084765aaa" providerId="LiveId" clId="{05EAB3B8-184F-4125-AC37-317CCF7E8486}" dt="2025-07-27T02:31:53.173" v="734" actId="20577"/>
        <pc:sldMkLst>
          <pc:docMk/>
          <pc:sldMk cId="3827829371" sldId="307"/>
        </pc:sldMkLst>
        <pc:spChg chg="mod">
          <ac:chgData name="Pastor Jason Kauranen" userId="e0c3930084765aaa" providerId="LiveId" clId="{05EAB3B8-184F-4125-AC37-317CCF7E8486}" dt="2025-07-27T02:31:53.173" v="734" actId="20577"/>
          <ac:spMkLst>
            <pc:docMk/>
            <pc:sldMk cId="3827829371" sldId="307"/>
            <ac:spMk id="2" creationId="{4D60DAD2-C106-4269-E9BC-01FC495E1322}"/>
          </ac:spMkLst>
        </pc:spChg>
      </pc:sldChg>
      <pc:sldChg chg="ord">
        <pc:chgData name="Pastor Jason Kauranen" userId="e0c3930084765aaa" providerId="LiveId" clId="{05EAB3B8-184F-4125-AC37-317CCF7E8486}" dt="2025-07-27T02:17:57.861" v="730"/>
        <pc:sldMkLst>
          <pc:docMk/>
          <pc:sldMk cId="2052473728" sldId="538"/>
        </pc:sldMkLst>
      </pc:sldChg>
      <pc:sldChg chg="del">
        <pc:chgData name="Pastor Jason Kauranen" userId="e0c3930084765aaa" providerId="LiveId" clId="{05EAB3B8-184F-4125-AC37-317CCF7E8486}" dt="2025-07-26T23:44:56.038" v="157" actId="47"/>
        <pc:sldMkLst>
          <pc:docMk/>
          <pc:sldMk cId="1969110894" sldId="592"/>
        </pc:sldMkLst>
      </pc:sldChg>
      <pc:sldChg chg="del">
        <pc:chgData name="Pastor Jason Kauranen" userId="e0c3930084765aaa" providerId="LiveId" clId="{05EAB3B8-184F-4125-AC37-317CCF7E8486}" dt="2025-07-26T23:44:59.425" v="159" actId="47"/>
        <pc:sldMkLst>
          <pc:docMk/>
          <pc:sldMk cId="4002105088" sldId="596"/>
        </pc:sldMkLst>
      </pc:sldChg>
      <pc:sldChg chg="del">
        <pc:chgData name="Pastor Jason Kauranen" userId="e0c3930084765aaa" providerId="LiveId" clId="{05EAB3B8-184F-4125-AC37-317CCF7E8486}" dt="2025-07-26T23:45:00.186" v="160" actId="47"/>
        <pc:sldMkLst>
          <pc:docMk/>
          <pc:sldMk cId="696352730" sldId="597"/>
        </pc:sldMkLst>
      </pc:sldChg>
      <pc:sldChg chg="del">
        <pc:chgData name="Pastor Jason Kauranen" userId="e0c3930084765aaa" providerId="LiveId" clId="{05EAB3B8-184F-4125-AC37-317CCF7E8486}" dt="2025-07-26T23:45:00.768" v="161" actId="47"/>
        <pc:sldMkLst>
          <pc:docMk/>
          <pc:sldMk cId="1734488518" sldId="598"/>
        </pc:sldMkLst>
      </pc:sldChg>
      <pc:sldChg chg="del">
        <pc:chgData name="Pastor Jason Kauranen" userId="e0c3930084765aaa" providerId="LiveId" clId="{05EAB3B8-184F-4125-AC37-317CCF7E8486}" dt="2025-07-26T23:45:05.694" v="167" actId="47"/>
        <pc:sldMkLst>
          <pc:docMk/>
          <pc:sldMk cId="1495516317" sldId="605"/>
        </pc:sldMkLst>
      </pc:sldChg>
      <pc:sldChg chg="del">
        <pc:chgData name="Pastor Jason Kauranen" userId="e0c3930084765aaa" providerId="LiveId" clId="{05EAB3B8-184F-4125-AC37-317CCF7E8486}" dt="2025-07-26T23:45:07.431" v="169" actId="47"/>
        <pc:sldMkLst>
          <pc:docMk/>
          <pc:sldMk cId="1545276937" sldId="607"/>
        </pc:sldMkLst>
      </pc:sldChg>
      <pc:sldChg chg="del">
        <pc:chgData name="Pastor Jason Kauranen" userId="e0c3930084765aaa" providerId="LiveId" clId="{05EAB3B8-184F-4125-AC37-317CCF7E8486}" dt="2025-07-26T23:44:57.186" v="158" actId="47"/>
        <pc:sldMkLst>
          <pc:docMk/>
          <pc:sldMk cId="3626201582" sldId="608"/>
        </pc:sldMkLst>
      </pc:sldChg>
      <pc:sldChg chg="del">
        <pc:chgData name="Pastor Jason Kauranen" userId="e0c3930084765aaa" providerId="LiveId" clId="{05EAB3B8-184F-4125-AC37-317CCF7E8486}" dt="2025-07-26T23:45:01.361" v="162" actId="47"/>
        <pc:sldMkLst>
          <pc:docMk/>
          <pc:sldMk cId="2425824272" sldId="609"/>
        </pc:sldMkLst>
      </pc:sldChg>
      <pc:sldChg chg="del">
        <pc:chgData name="Pastor Jason Kauranen" userId="e0c3930084765aaa" providerId="LiveId" clId="{05EAB3B8-184F-4125-AC37-317CCF7E8486}" dt="2025-07-26T23:45:02.813" v="163" actId="47"/>
        <pc:sldMkLst>
          <pc:docMk/>
          <pc:sldMk cId="3363474268" sldId="610"/>
        </pc:sldMkLst>
      </pc:sldChg>
      <pc:sldChg chg="del">
        <pc:chgData name="Pastor Jason Kauranen" userId="e0c3930084765aaa" providerId="LiveId" clId="{05EAB3B8-184F-4125-AC37-317CCF7E8486}" dt="2025-07-26T23:45:03.371" v="164" actId="47"/>
        <pc:sldMkLst>
          <pc:docMk/>
          <pc:sldMk cId="1415994584" sldId="611"/>
        </pc:sldMkLst>
      </pc:sldChg>
      <pc:sldChg chg="del">
        <pc:chgData name="Pastor Jason Kauranen" userId="e0c3930084765aaa" providerId="LiveId" clId="{05EAB3B8-184F-4125-AC37-317CCF7E8486}" dt="2025-07-26T23:45:03.964" v="165" actId="47"/>
        <pc:sldMkLst>
          <pc:docMk/>
          <pc:sldMk cId="1500344192" sldId="612"/>
        </pc:sldMkLst>
      </pc:sldChg>
      <pc:sldChg chg="del">
        <pc:chgData name="Pastor Jason Kauranen" userId="e0c3930084765aaa" providerId="LiveId" clId="{05EAB3B8-184F-4125-AC37-317CCF7E8486}" dt="2025-07-26T23:45:04.796" v="166" actId="47"/>
        <pc:sldMkLst>
          <pc:docMk/>
          <pc:sldMk cId="2945817675" sldId="613"/>
        </pc:sldMkLst>
      </pc:sldChg>
      <pc:sldChg chg="del">
        <pc:chgData name="Pastor Jason Kauranen" userId="e0c3930084765aaa" providerId="LiveId" clId="{05EAB3B8-184F-4125-AC37-317CCF7E8486}" dt="2025-07-26T23:45:06.540" v="168" actId="47"/>
        <pc:sldMkLst>
          <pc:docMk/>
          <pc:sldMk cId="530972005" sldId="614"/>
        </pc:sldMkLst>
      </pc:sldChg>
      <pc:sldChg chg="del">
        <pc:chgData name="Pastor Jason Kauranen" userId="e0c3930084765aaa" providerId="LiveId" clId="{05EAB3B8-184F-4125-AC37-317CCF7E8486}" dt="2025-07-26T23:45:11.626" v="170" actId="47"/>
        <pc:sldMkLst>
          <pc:docMk/>
          <pc:sldMk cId="2175482140" sldId="615"/>
        </pc:sldMkLst>
      </pc:sldChg>
      <pc:sldChg chg="del">
        <pc:chgData name="Pastor Jason Kauranen" userId="e0c3930084765aaa" providerId="LiveId" clId="{05EAB3B8-184F-4125-AC37-317CCF7E8486}" dt="2025-07-26T23:45:14.433" v="171" actId="47"/>
        <pc:sldMkLst>
          <pc:docMk/>
          <pc:sldMk cId="4005496203" sldId="616"/>
        </pc:sldMkLst>
      </pc:sldChg>
      <pc:sldChg chg="del">
        <pc:chgData name="Pastor Jason Kauranen" userId="e0c3930084765aaa" providerId="LiveId" clId="{05EAB3B8-184F-4125-AC37-317CCF7E8486}" dt="2025-07-26T23:45:16.075" v="172" actId="47"/>
        <pc:sldMkLst>
          <pc:docMk/>
          <pc:sldMk cId="220022548" sldId="617"/>
        </pc:sldMkLst>
      </pc:sldChg>
      <pc:sldChg chg="del">
        <pc:chgData name="Pastor Jason Kauranen" userId="e0c3930084765aaa" providerId="LiveId" clId="{05EAB3B8-184F-4125-AC37-317CCF7E8486}" dt="2025-07-26T23:45:18.055" v="173" actId="47"/>
        <pc:sldMkLst>
          <pc:docMk/>
          <pc:sldMk cId="424857420" sldId="618"/>
        </pc:sldMkLst>
      </pc:sldChg>
      <pc:sldChg chg="del">
        <pc:chgData name="Pastor Jason Kauranen" userId="e0c3930084765aaa" providerId="LiveId" clId="{05EAB3B8-184F-4125-AC37-317CCF7E8486}" dt="2025-07-26T23:45:33.104" v="174" actId="47"/>
        <pc:sldMkLst>
          <pc:docMk/>
          <pc:sldMk cId="1598137713" sldId="619"/>
        </pc:sldMkLst>
      </pc:sldChg>
      <pc:sldChg chg="modSp mod">
        <pc:chgData name="Pastor Jason Kauranen" userId="e0c3930084765aaa" providerId="LiveId" clId="{05EAB3B8-184F-4125-AC37-317CCF7E8486}" dt="2025-07-26T23:46:50.776" v="187" actId="20577"/>
        <pc:sldMkLst>
          <pc:docMk/>
          <pc:sldMk cId="322265696" sldId="620"/>
        </pc:sldMkLst>
      </pc:sldChg>
      <pc:sldChg chg="add del">
        <pc:chgData name="Pastor Jason Kauranen" userId="e0c3930084765aaa" providerId="LiveId" clId="{05EAB3B8-184F-4125-AC37-317CCF7E8486}" dt="2025-07-26T23:46:54.932" v="188" actId="47"/>
        <pc:sldMkLst>
          <pc:docMk/>
          <pc:sldMk cId="1609491573" sldId="621"/>
        </pc:sldMkLst>
      </pc:sldChg>
      <pc:sldChg chg="del">
        <pc:chgData name="Pastor Jason Kauranen" userId="e0c3930084765aaa" providerId="LiveId" clId="{05EAB3B8-184F-4125-AC37-317CCF7E8486}" dt="2025-07-26T23:50:24.008" v="196" actId="47"/>
        <pc:sldMkLst>
          <pc:docMk/>
          <pc:sldMk cId="3600697215" sldId="623"/>
        </pc:sldMkLst>
      </pc:sldChg>
      <pc:sldChg chg="del">
        <pc:chgData name="Pastor Jason Kauranen" userId="e0c3930084765aaa" providerId="LiveId" clId="{05EAB3B8-184F-4125-AC37-317CCF7E8486}" dt="2025-07-26T23:52:14.904" v="197" actId="47"/>
        <pc:sldMkLst>
          <pc:docMk/>
          <pc:sldMk cId="3832267256" sldId="624"/>
        </pc:sldMkLst>
      </pc:sldChg>
      <pc:sldChg chg="del">
        <pc:chgData name="Pastor Jason Kauranen" userId="e0c3930084765aaa" providerId="LiveId" clId="{05EAB3B8-184F-4125-AC37-317CCF7E8486}" dt="2025-07-26T23:52:16.686" v="198" actId="47"/>
        <pc:sldMkLst>
          <pc:docMk/>
          <pc:sldMk cId="3936802731" sldId="625"/>
        </pc:sldMkLst>
      </pc:sldChg>
      <pc:sldChg chg="del">
        <pc:chgData name="Pastor Jason Kauranen" userId="e0c3930084765aaa" providerId="LiveId" clId="{05EAB3B8-184F-4125-AC37-317CCF7E8486}" dt="2025-07-26T23:52:19.317" v="199" actId="47"/>
        <pc:sldMkLst>
          <pc:docMk/>
          <pc:sldMk cId="1072699791" sldId="626"/>
        </pc:sldMkLst>
      </pc:sldChg>
      <pc:sldChg chg="del">
        <pc:chgData name="Pastor Jason Kauranen" userId="e0c3930084765aaa" providerId="LiveId" clId="{05EAB3B8-184F-4125-AC37-317CCF7E8486}" dt="2025-07-26T23:52:21.062" v="200" actId="47"/>
        <pc:sldMkLst>
          <pc:docMk/>
          <pc:sldMk cId="3964966119" sldId="627"/>
        </pc:sldMkLst>
      </pc:sldChg>
      <pc:sldChg chg="modSp new mod">
        <pc:chgData name="Pastor Jason Kauranen" userId="e0c3930084765aaa" providerId="LiveId" clId="{05EAB3B8-184F-4125-AC37-317CCF7E8486}" dt="2025-07-26T23:48:08.249" v="195" actId="20577"/>
        <pc:sldMkLst>
          <pc:docMk/>
          <pc:sldMk cId="2319992974" sldId="631"/>
        </pc:sldMkLst>
      </pc:sldChg>
      <pc:sldChg chg="modSp new mod">
        <pc:chgData name="Pastor Jason Kauranen" userId="e0c3930084765aaa" providerId="LiveId" clId="{05EAB3B8-184F-4125-AC37-317CCF7E8486}" dt="2025-07-26T23:54:01.504" v="273" actId="20577"/>
        <pc:sldMkLst>
          <pc:docMk/>
          <pc:sldMk cId="1976969982" sldId="632"/>
        </pc:sldMkLst>
      </pc:sldChg>
      <pc:sldChg chg="modSp new mod">
        <pc:chgData name="Pastor Jason Kauranen" userId="e0c3930084765aaa" providerId="LiveId" clId="{05EAB3B8-184F-4125-AC37-317CCF7E8486}" dt="2025-07-26T23:55:30.233" v="300" actId="255"/>
        <pc:sldMkLst>
          <pc:docMk/>
          <pc:sldMk cId="3113338724" sldId="633"/>
        </pc:sldMkLst>
      </pc:sldChg>
      <pc:sldChg chg="modSp new mod">
        <pc:chgData name="Pastor Jason Kauranen" userId="e0c3930084765aaa" providerId="LiveId" clId="{05EAB3B8-184F-4125-AC37-317CCF7E8486}" dt="2025-07-26T23:56:50.447" v="308" actId="115"/>
        <pc:sldMkLst>
          <pc:docMk/>
          <pc:sldMk cId="3516838765" sldId="634"/>
        </pc:sldMkLst>
      </pc:sldChg>
      <pc:sldChg chg="modSp new mod">
        <pc:chgData name="Pastor Jason Kauranen" userId="e0c3930084765aaa" providerId="LiveId" clId="{05EAB3B8-184F-4125-AC37-317CCF7E8486}" dt="2025-07-27T00:00:25.747" v="342" actId="114"/>
        <pc:sldMkLst>
          <pc:docMk/>
          <pc:sldMk cId="3531086776" sldId="635"/>
        </pc:sldMkLst>
      </pc:sldChg>
      <pc:sldChg chg="modSp new mod">
        <pc:chgData name="Pastor Jason Kauranen" userId="e0c3930084765aaa" providerId="LiveId" clId="{05EAB3B8-184F-4125-AC37-317CCF7E8486}" dt="2025-07-27T00:21:06.177" v="349" actId="20577"/>
        <pc:sldMkLst>
          <pc:docMk/>
          <pc:sldMk cId="1726377663" sldId="636"/>
        </pc:sldMkLst>
      </pc:sldChg>
      <pc:sldChg chg="modSp new mod ord">
        <pc:chgData name="Pastor Jason Kauranen" userId="e0c3930084765aaa" providerId="LiveId" clId="{05EAB3B8-184F-4125-AC37-317CCF7E8486}" dt="2025-07-26T23:58:36.722" v="327"/>
        <pc:sldMkLst>
          <pc:docMk/>
          <pc:sldMk cId="2091084925" sldId="637"/>
        </pc:sldMkLst>
      </pc:sldChg>
      <pc:sldChg chg="modSp new mod">
        <pc:chgData name="Pastor Jason Kauranen" userId="e0c3930084765aaa" providerId="LiveId" clId="{05EAB3B8-184F-4125-AC37-317CCF7E8486}" dt="2025-07-27T00:22:41.737" v="360" actId="20577"/>
        <pc:sldMkLst>
          <pc:docMk/>
          <pc:sldMk cId="3240746705" sldId="638"/>
        </pc:sldMkLst>
      </pc:sldChg>
      <pc:sldChg chg="modSp new mod">
        <pc:chgData name="Pastor Jason Kauranen" userId="e0c3930084765aaa" providerId="LiveId" clId="{05EAB3B8-184F-4125-AC37-317CCF7E8486}" dt="2025-07-27T00:24:44.144" v="369" actId="20577"/>
        <pc:sldMkLst>
          <pc:docMk/>
          <pc:sldMk cId="1340689575" sldId="639"/>
        </pc:sldMkLst>
      </pc:sldChg>
      <pc:sldChg chg="modSp new mod">
        <pc:chgData name="Pastor Jason Kauranen" userId="e0c3930084765aaa" providerId="LiveId" clId="{05EAB3B8-184F-4125-AC37-317CCF7E8486}" dt="2025-07-27T00:26:48.146" v="372" actId="20577"/>
        <pc:sldMkLst>
          <pc:docMk/>
          <pc:sldMk cId="1383209353" sldId="640"/>
        </pc:sldMkLst>
      </pc:sldChg>
      <pc:sldChg chg="modSp new mod">
        <pc:chgData name="Pastor Jason Kauranen" userId="e0c3930084765aaa" providerId="LiveId" clId="{05EAB3B8-184F-4125-AC37-317CCF7E8486}" dt="2025-07-27T00:37:13.991" v="386" actId="115"/>
        <pc:sldMkLst>
          <pc:docMk/>
          <pc:sldMk cId="2576874508" sldId="641"/>
        </pc:sldMkLst>
      </pc:sldChg>
      <pc:sldChg chg="modSp new mod">
        <pc:chgData name="Pastor Jason Kauranen" userId="e0c3930084765aaa" providerId="LiveId" clId="{05EAB3B8-184F-4125-AC37-317CCF7E8486}" dt="2025-07-27T00:37:35.767" v="387" actId="115"/>
        <pc:sldMkLst>
          <pc:docMk/>
          <pc:sldMk cId="3086708668" sldId="642"/>
        </pc:sldMkLst>
      </pc:sldChg>
      <pc:sldChg chg="modSp new mod">
        <pc:chgData name="Pastor Jason Kauranen" userId="e0c3930084765aaa" providerId="LiveId" clId="{05EAB3B8-184F-4125-AC37-317CCF7E8486}" dt="2025-07-27T00:35:18.791" v="385" actId="20577"/>
        <pc:sldMkLst>
          <pc:docMk/>
          <pc:sldMk cId="2913582331" sldId="643"/>
        </pc:sldMkLst>
      </pc:sldChg>
      <pc:sldChg chg="modSp new mod">
        <pc:chgData name="Pastor Jason Kauranen" userId="e0c3930084765aaa" providerId="LiveId" clId="{05EAB3B8-184F-4125-AC37-317CCF7E8486}" dt="2025-07-27T01:04:16.502" v="390" actId="20577"/>
        <pc:sldMkLst>
          <pc:docMk/>
          <pc:sldMk cId="282884996" sldId="644"/>
        </pc:sldMkLst>
      </pc:sldChg>
      <pc:sldChg chg="modSp new mod">
        <pc:chgData name="Pastor Jason Kauranen" userId="e0c3930084765aaa" providerId="LiveId" clId="{05EAB3B8-184F-4125-AC37-317CCF7E8486}" dt="2025-07-27T01:05:04.463" v="393" actId="20577"/>
        <pc:sldMkLst>
          <pc:docMk/>
          <pc:sldMk cId="1755032121" sldId="645"/>
        </pc:sldMkLst>
      </pc:sldChg>
      <pc:sldChg chg="modSp new mod">
        <pc:chgData name="Pastor Jason Kauranen" userId="e0c3930084765aaa" providerId="LiveId" clId="{05EAB3B8-184F-4125-AC37-317CCF7E8486}" dt="2025-07-27T01:05:35.553" v="398" actId="20577"/>
        <pc:sldMkLst>
          <pc:docMk/>
          <pc:sldMk cId="759930330" sldId="646"/>
        </pc:sldMkLst>
      </pc:sldChg>
      <pc:sldChg chg="modSp new mod">
        <pc:chgData name="Pastor Jason Kauranen" userId="e0c3930084765aaa" providerId="LiveId" clId="{05EAB3B8-184F-4125-AC37-317CCF7E8486}" dt="2025-07-27T01:09:54.255" v="407" actId="20577"/>
        <pc:sldMkLst>
          <pc:docMk/>
          <pc:sldMk cId="1140636512" sldId="647"/>
        </pc:sldMkLst>
      </pc:sldChg>
      <pc:sldChg chg="modSp new mod">
        <pc:chgData name="Pastor Jason Kauranen" userId="e0c3930084765aaa" providerId="LiveId" clId="{05EAB3B8-184F-4125-AC37-317CCF7E8486}" dt="2025-07-27T01:10:52.522" v="409"/>
        <pc:sldMkLst>
          <pc:docMk/>
          <pc:sldMk cId="2974625784" sldId="648"/>
        </pc:sldMkLst>
      </pc:sldChg>
      <pc:sldChg chg="modSp new mod">
        <pc:chgData name="Pastor Jason Kauranen" userId="e0c3930084765aaa" providerId="LiveId" clId="{05EAB3B8-184F-4125-AC37-317CCF7E8486}" dt="2025-07-27T01:12:14.697" v="415" actId="115"/>
        <pc:sldMkLst>
          <pc:docMk/>
          <pc:sldMk cId="3582899691" sldId="649"/>
        </pc:sldMkLst>
      </pc:sldChg>
      <pc:sldChg chg="modSp new mod">
        <pc:chgData name="Pastor Jason Kauranen" userId="e0c3930084765aaa" providerId="LiveId" clId="{05EAB3B8-184F-4125-AC37-317CCF7E8486}" dt="2025-07-27T01:17:11.469" v="423" actId="20577"/>
        <pc:sldMkLst>
          <pc:docMk/>
          <pc:sldMk cId="434369901" sldId="650"/>
        </pc:sldMkLst>
      </pc:sldChg>
      <pc:sldChg chg="modSp new mod">
        <pc:chgData name="Pastor Jason Kauranen" userId="e0c3930084765aaa" providerId="LiveId" clId="{05EAB3B8-184F-4125-AC37-317CCF7E8486}" dt="2025-07-27T01:23:14.777" v="623" actId="20577"/>
        <pc:sldMkLst>
          <pc:docMk/>
          <pc:sldMk cId="2895633664" sldId="651"/>
        </pc:sldMkLst>
      </pc:sldChg>
      <pc:sldChg chg="modSp new mod">
        <pc:chgData name="Pastor Jason Kauranen" userId="e0c3930084765aaa" providerId="LiveId" clId="{05EAB3B8-184F-4125-AC37-317CCF7E8486}" dt="2025-07-27T01:25:25.334" v="632" actId="20577"/>
        <pc:sldMkLst>
          <pc:docMk/>
          <pc:sldMk cId="3654052721" sldId="652"/>
        </pc:sldMkLst>
      </pc:sldChg>
      <pc:sldChg chg="modSp new mod">
        <pc:chgData name="Pastor Jason Kauranen" userId="e0c3930084765aaa" providerId="LiveId" clId="{05EAB3B8-184F-4125-AC37-317CCF7E8486}" dt="2025-07-27T01:34:14.557" v="645" actId="20577"/>
        <pc:sldMkLst>
          <pc:docMk/>
          <pc:sldMk cId="1089490035" sldId="653"/>
        </pc:sldMkLst>
      </pc:sldChg>
      <pc:sldChg chg="modSp new mod">
        <pc:chgData name="Pastor Jason Kauranen" userId="e0c3930084765aaa" providerId="LiveId" clId="{05EAB3B8-184F-4125-AC37-317CCF7E8486}" dt="2025-07-27T01:40:00.889" v="654" actId="20577"/>
        <pc:sldMkLst>
          <pc:docMk/>
          <pc:sldMk cId="1381011976" sldId="654"/>
        </pc:sldMkLst>
      </pc:sldChg>
      <pc:sldChg chg="modSp new mod ord">
        <pc:chgData name="Pastor Jason Kauranen" userId="e0c3930084765aaa" providerId="LiveId" clId="{05EAB3B8-184F-4125-AC37-317CCF7E8486}" dt="2025-07-27T01:38:08.906" v="650"/>
        <pc:sldMkLst>
          <pc:docMk/>
          <pc:sldMk cId="2864402766" sldId="655"/>
        </pc:sldMkLst>
      </pc:sldChg>
      <pc:sldChg chg="modSp new mod">
        <pc:chgData name="Pastor Jason Kauranen" userId="e0c3930084765aaa" providerId="LiveId" clId="{05EAB3B8-184F-4125-AC37-317CCF7E8486}" dt="2025-07-27T01:43:19.171" v="661" actId="20577"/>
        <pc:sldMkLst>
          <pc:docMk/>
          <pc:sldMk cId="2859969049" sldId="656"/>
        </pc:sldMkLst>
      </pc:sldChg>
      <pc:sldChg chg="modSp new mod">
        <pc:chgData name="Pastor Jason Kauranen" userId="e0c3930084765aaa" providerId="LiveId" clId="{05EAB3B8-184F-4125-AC37-317CCF7E8486}" dt="2025-07-27T01:13:05.596" v="419" actId="20577"/>
        <pc:sldMkLst>
          <pc:docMk/>
          <pc:sldMk cId="3537881081" sldId="657"/>
        </pc:sldMkLst>
      </pc:sldChg>
      <pc:sldChg chg="modSp new mod">
        <pc:chgData name="Pastor Jason Kauranen" userId="e0c3930084765aaa" providerId="LiveId" clId="{05EAB3B8-184F-4125-AC37-317CCF7E8486}" dt="2025-07-27T01:47:13.060" v="666" actId="115"/>
        <pc:sldMkLst>
          <pc:docMk/>
          <pc:sldMk cId="1344248440" sldId="658"/>
        </pc:sldMkLst>
      </pc:sldChg>
      <pc:sldChg chg="modSp new mod">
        <pc:chgData name="Pastor Jason Kauranen" userId="e0c3930084765aaa" providerId="LiveId" clId="{05EAB3B8-184F-4125-AC37-317CCF7E8486}" dt="2025-07-27T01:50:02.102" v="669" actId="20577"/>
        <pc:sldMkLst>
          <pc:docMk/>
          <pc:sldMk cId="26488212" sldId="659"/>
        </pc:sldMkLst>
      </pc:sldChg>
      <pc:sldChg chg="modSp new mod">
        <pc:chgData name="Pastor Jason Kauranen" userId="e0c3930084765aaa" providerId="LiveId" clId="{05EAB3B8-184F-4125-AC37-317CCF7E8486}" dt="2025-07-27T01:53:57.803" v="689" actId="20577"/>
        <pc:sldMkLst>
          <pc:docMk/>
          <pc:sldMk cId="3736553468" sldId="660"/>
        </pc:sldMkLst>
        <pc:spChg chg="mod">
          <ac:chgData name="Pastor Jason Kauranen" userId="e0c3930084765aaa" providerId="LiveId" clId="{05EAB3B8-184F-4125-AC37-317CCF7E8486}" dt="2025-07-27T01:53:57.803" v="689" actId="20577"/>
          <ac:spMkLst>
            <pc:docMk/>
            <pc:sldMk cId="3736553468" sldId="660"/>
            <ac:spMk id="2" creationId="{ACA671EC-79D2-8156-9670-27F4265A9E5B}"/>
          </ac:spMkLst>
        </pc:spChg>
      </pc:sldChg>
      <pc:sldChg chg="modSp new mod">
        <pc:chgData name="Pastor Jason Kauranen" userId="e0c3930084765aaa" providerId="LiveId" clId="{05EAB3B8-184F-4125-AC37-317CCF7E8486}" dt="2025-07-27T01:56:18.412" v="695" actId="255"/>
        <pc:sldMkLst>
          <pc:docMk/>
          <pc:sldMk cId="404652623" sldId="661"/>
        </pc:sldMkLst>
      </pc:sldChg>
      <pc:sldChg chg="modSp new mod">
        <pc:chgData name="Pastor Jason Kauranen" userId="e0c3930084765aaa" providerId="LiveId" clId="{05EAB3B8-184F-4125-AC37-317CCF7E8486}" dt="2025-07-27T01:57:16.356" v="701" actId="20577"/>
        <pc:sldMkLst>
          <pc:docMk/>
          <pc:sldMk cId="591626066" sldId="662"/>
        </pc:sldMkLst>
      </pc:sldChg>
      <pc:sldChg chg="modSp new mod">
        <pc:chgData name="Pastor Jason Kauranen" userId="e0c3930084765aaa" providerId="LiveId" clId="{05EAB3B8-184F-4125-AC37-317CCF7E8486}" dt="2025-07-27T01:58:04.813" v="705"/>
        <pc:sldMkLst>
          <pc:docMk/>
          <pc:sldMk cId="4097951862" sldId="663"/>
        </pc:sldMkLst>
      </pc:sldChg>
      <pc:sldChg chg="modSp new mod">
        <pc:chgData name="Pastor Jason Kauranen" userId="e0c3930084765aaa" providerId="LiveId" clId="{05EAB3B8-184F-4125-AC37-317CCF7E8486}" dt="2025-07-27T02:00:01.606" v="710" actId="20577"/>
        <pc:sldMkLst>
          <pc:docMk/>
          <pc:sldMk cId="1794823911" sldId="664"/>
        </pc:sldMkLst>
      </pc:sldChg>
      <pc:sldChg chg="modSp new mod">
        <pc:chgData name="Pastor Jason Kauranen" userId="e0c3930084765aaa" providerId="LiveId" clId="{05EAB3B8-184F-4125-AC37-317CCF7E8486}" dt="2025-07-27T02:01:15.363" v="716" actId="20577"/>
        <pc:sldMkLst>
          <pc:docMk/>
          <pc:sldMk cId="3667676167" sldId="665"/>
        </pc:sldMkLst>
      </pc:sldChg>
      <pc:sldChg chg="modSp new mod">
        <pc:chgData name="Pastor Jason Kauranen" userId="e0c3930084765aaa" providerId="LiveId" clId="{05EAB3B8-184F-4125-AC37-317CCF7E8486}" dt="2025-07-27T02:02:30.462" v="721" actId="20577"/>
        <pc:sldMkLst>
          <pc:docMk/>
          <pc:sldMk cId="3277780038" sldId="666"/>
        </pc:sldMkLst>
        <pc:spChg chg="mod">
          <ac:chgData name="Pastor Jason Kauranen" userId="e0c3930084765aaa" providerId="LiveId" clId="{05EAB3B8-184F-4125-AC37-317CCF7E8486}" dt="2025-07-27T02:02:30.462" v="721" actId="20577"/>
          <ac:spMkLst>
            <pc:docMk/>
            <pc:sldMk cId="3277780038" sldId="666"/>
            <ac:spMk id="2" creationId="{02872728-4247-D163-0646-049F927E32CD}"/>
          </ac:spMkLst>
        </pc:spChg>
      </pc:sldChg>
      <pc:sldChg chg="modSp new mod">
        <pc:chgData name="Pastor Jason Kauranen" userId="e0c3930084765aaa" providerId="LiveId" clId="{05EAB3B8-184F-4125-AC37-317CCF7E8486}" dt="2025-07-27T02:03:35.736" v="728" actId="114"/>
        <pc:sldMkLst>
          <pc:docMk/>
          <pc:sldMk cId="2267898909" sldId="667"/>
        </pc:sldMkLst>
      </pc:sldChg>
    </pc:docChg>
  </pc:docChgLst>
  <pc:docChgLst>
    <pc:chgData name="Pastor Jason Kauranen" userId="e0c3930084765aaa" providerId="LiveId" clId="{98281B08-580D-49CF-8D20-ED428BD1A115}"/>
    <pc:docChg chg="undo redo custSel addSld delSld modSld">
      <pc:chgData name="Pastor Jason Kauranen" userId="e0c3930084765aaa" providerId="LiveId" clId="{98281B08-580D-49CF-8D20-ED428BD1A115}" dt="2025-07-13T02:30:21.260" v="616" actId="20577"/>
      <pc:docMkLst>
        <pc:docMk/>
      </pc:docMkLst>
      <pc:sldChg chg="modSp mod">
        <pc:chgData name="Pastor Jason Kauranen" userId="e0c3930084765aaa" providerId="LiveId" clId="{98281B08-580D-49CF-8D20-ED428BD1A115}" dt="2025-07-13T02:30:21.260" v="616" actId="20577"/>
        <pc:sldMkLst>
          <pc:docMk/>
          <pc:sldMk cId="3827829371" sldId="307"/>
        </pc:sldMkLst>
      </pc:sldChg>
      <pc:sldChg chg="modSp mod">
        <pc:chgData name="Pastor Jason Kauranen" userId="e0c3930084765aaa" providerId="LiveId" clId="{98281B08-580D-49CF-8D20-ED428BD1A115}" dt="2025-07-13T02:17:42.698" v="602" actId="20577"/>
        <pc:sldMkLst>
          <pc:docMk/>
          <pc:sldMk cId="2052473728" sldId="538"/>
        </pc:sldMkLst>
      </pc:sldChg>
      <pc:sldChg chg="del">
        <pc:chgData name="Pastor Jason Kauranen" userId="e0c3930084765aaa" providerId="LiveId" clId="{98281B08-580D-49CF-8D20-ED428BD1A115}" dt="2025-07-13T01:27:00.565" v="491" actId="47"/>
        <pc:sldMkLst>
          <pc:docMk/>
          <pc:sldMk cId="1712429467" sldId="541"/>
        </pc:sldMkLst>
      </pc:sldChg>
      <pc:sldChg chg="del">
        <pc:chgData name="Pastor Jason Kauranen" userId="e0c3930084765aaa" providerId="LiveId" clId="{98281B08-580D-49CF-8D20-ED428BD1A115}" dt="2025-07-13T00:02:06.950" v="67" actId="47"/>
        <pc:sldMkLst>
          <pc:docMk/>
          <pc:sldMk cId="2406253680" sldId="550"/>
        </pc:sldMkLst>
      </pc:sldChg>
      <pc:sldChg chg="del">
        <pc:chgData name="Pastor Jason Kauranen" userId="e0c3930084765aaa" providerId="LiveId" clId="{98281B08-580D-49CF-8D20-ED428BD1A115}" dt="2025-07-13T00:02:08.344" v="68" actId="47"/>
        <pc:sldMkLst>
          <pc:docMk/>
          <pc:sldMk cId="2145279874" sldId="573"/>
        </pc:sldMkLst>
      </pc:sldChg>
      <pc:sldChg chg="del">
        <pc:chgData name="Pastor Jason Kauranen" userId="e0c3930084765aaa" providerId="LiveId" clId="{98281B08-580D-49CF-8D20-ED428BD1A115}" dt="2025-07-13T00:02:10.026" v="69" actId="47"/>
        <pc:sldMkLst>
          <pc:docMk/>
          <pc:sldMk cId="4256057968" sldId="574"/>
        </pc:sldMkLst>
      </pc:sldChg>
      <pc:sldChg chg="del">
        <pc:chgData name="Pastor Jason Kauranen" userId="e0c3930084765aaa" providerId="LiveId" clId="{98281B08-580D-49CF-8D20-ED428BD1A115}" dt="2025-07-13T00:02:11.846" v="70" actId="47"/>
        <pc:sldMkLst>
          <pc:docMk/>
          <pc:sldMk cId="2740991087" sldId="575"/>
        </pc:sldMkLst>
      </pc:sldChg>
      <pc:sldChg chg="del">
        <pc:chgData name="Pastor Jason Kauranen" userId="e0c3930084765aaa" providerId="LiveId" clId="{98281B08-580D-49CF-8D20-ED428BD1A115}" dt="2025-07-13T00:02:12.483" v="71" actId="47"/>
        <pc:sldMkLst>
          <pc:docMk/>
          <pc:sldMk cId="230609128" sldId="576"/>
        </pc:sldMkLst>
      </pc:sldChg>
      <pc:sldChg chg="del">
        <pc:chgData name="Pastor Jason Kauranen" userId="e0c3930084765aaa" providerId="LiveId" clId="{98281B08-580D-49CF-8D20-ED428BD1A115}" dt="2025-07-13T00:02:13.573" v="72" actId="47"/>
        <pc:sldMkLst>
          <pc:docMk/>
          <pc:sldMk cId="562958967" sldId="577"/>
        </pc:sldMkLst>
      </pc:sldChg>
      <pc:sldChg chg="del">
        <pc:chgData name="Pastor Jason Kauranen" userId="e0c3930084765aaa" providerId="LiveId" clId="{98281B08-580D-49CF-8D20-ED428BD1A115}" dt="2025-07-13T00:02:14.145" v="73" actId="47"/>
        <pc:sldMkLst>
          <pc:docMk/>
          <pc:sldMk cId="1668686650" sldId="578"/>
        </pc:sldMkLst>
      </pc:sldChg>
      <pc:sldChg chg="del">
        <pc:chgData name="Pastor Jason Kauranen" userId="e0c3930084765aaa" providerId="LiveId" clId="{98281B08-580D-49CF-8D20-ED428BD1A115}" dt="2025-07-13T00:02:15.118" v="74" actId="47"/>
        <pc:sldMkLst>
          <pc:docMk/>
          <pc:sldMk cId="3754749832" sldId="579"/>
        </pc:sldMkLst>
      </pc:sldChg>
      <pc:sldChg chg="del">
        <pc:chgData name="Pastor Jason Kauranen" userId="e0c3930084765aaa" providerId="LiveId" clId="{98281B08-580D-49CF-8D20-ED428BD1A115}" dt="2025-07-13T00:02:16.490" v="75" actId="47"/>
        <pc:sldMkLst>
          <pc:docMk/>
          <pc:sldMk cId="2475418535" sldId="580"/>
        </pc:sldMkLst>
      </pc:sldChg>
      <pc:sldChg chg="del">
        <pc:chgData name="Pastor Jason Kauranen" userId="e0c3930084765aaa" providerId="LiveId" clId="{98281B08-580D-49CF-8D20-ED428BD1A115}" dt="2025-07-13T00:02:18.892" v="76" actId="47"/>
        <pc:sldMkLst>
          <pc:docMk/>
          <pc:sldMk cId="2100864201" sldId="581"/>
        </pc:sldMkLst>
      </pc:sldChg>
      <pc:sldChg chg="del">
        <pc:chgData name="Pastor Jason Kauranen" userId="e0c3930084765aaa" providerId="LiveId" clId="{98281B08-580D-49CF-8D20-ED428BD1A115}" dt="2025-07-13T00:02:20.284" v="77" actId="47"/>
        <pc:sldMkLst>
          <pc:docMk/>
          <pc:sldMk cId="3802492607" sldId="582"/>
        </pc:sldMkLst>
      </pc:sldChg>
      <pc:sldChg chg="del">
        <pc:chgData name="Pastor Jason Kauranen" userId="e0c3930084765aaa" providerId="LiveId" clId="{98281B08-580D-49CF-8D20-ED428BD1A115}" dt="2025-07-13T00:02:20.808" v="78" actId="47"/>
        <pc:sldMkLst>
          <pc:docMk/>
          <pc:sldMk cId="569290831" sldId="583"/>
        </pc:sldMkLst>
      </pc:sldChg>
      <pc:sldChg chg="del">
        <pc:chgData name="Pastor Jason Kauranen" userId="e0c3930084765aaa" providerId="LiveId" clId="{98281B08-580D-49CF-8D20-ED428BD1A115}" dt="2025-07-13T00:02:21.346" v="79" actId="47"/>
        <pc:sldMkLst>
          <pc:docMk/>
          <pc:sldMk cId="4218440514" sldId="584"/>
        </pc:sldMkLst>
      </pc:sldChg>
      <pc:sldChg chg="del">
        <pc:chgData name="Pastor Jason Kauranen" userId="e0c3930084765aaa" providerId="LiveId" clId="{98281B08-580D-49CF-8D20-ED428BD1A115}" dt="2025-07-13T00:02:23.694" v="81" actId="47"/>
        <pc:sldMkLst>
          <pc:docMk/>
          <pc:sldMk cId="1540217999" sldId="585"/>
        </pc:sldMkLst>
      </pc:sldChg>
      <pc:sldChg chg="del">
        <pc:chgData name="Pastor Jason Kauranen" userId="e0c3930084765aaa" providerId="LiveId" clId="{98281B08-580D-49CF-8D20-ED428BD1A115}" dt="2025-07-13T00:02:22.452" v="80" actId="47"/>
        <pc:sldMkLst>
          <pc:docMk/>
          <pc:sldMk cId="3023611729" sldId="586"/>
        </pc:sldMkLst>
      </pc:sldChg>
      <pc:sldChg chg="del">
        <pc:chgData name="Pastor Jason Kauranen" userId="e0c3930084765aaa" providerId="LiveId" clId="{98281B08-580D-49CF-8D20-ED428BD1A115}" dt="2025-07-13T00:02:25.127" v="82" actId="47"/>
        <pc:sldMkLst>
          <pc:docMk/>
          <pc:sldMk cId="3212083338" sldId="587"/>
        </pc:sldMkLst>
      </pc:sldChg>
      <pc:sldChg chg="del">
        <pc:chgData name="Pastor Jason Kauranen" userId="e0c3930084765aaa" providerId="LiveId" clId="{98281B08-580D-49CF-8D20-ED428BD1A115}" dt="2025-07-13T00:02:26.789" v="83" actId="47"/>
        <pc:sldMkLst>
          <pc:docMk/>
          <pc:sldMk cId="2385245546" sldId="588"/>
        </pc:sldMkLst>
      </pc:sldChg>
      <pc:sldChg chg="del">
        <pc:chgData name="Pastor Jason Kauranen" userId="e0c3930084765aaa" providerId="LiveId" clId="{98281B08-580D-49CF-8D20-ED428BD1A115}" dt="2025-07-13T00:02:28.025" v="84" actId="47"/>
        <pc:sldMkLst>
          <pc:docMk/>
          <pc:sldMk cId="57252830" sldId="589"/>
        </pc:sldMkLst>
      </pc:sldChg>
      <pc:sldChg chg="del">
        <pc:chgData name="Pastor Jason Kauranen" userId="e0c3930084765aaa" providerId="LiveId" clId="{98281B08-580D-49CF-8D20-ED428BD1A115}" dt="2025-07-13T00:02:28.794" v="85" actId="47"/>
        <pc:sldMkLst>
          <pc:docMk/>
          <pc:sldMk cId="355503404" sldId="590"/>
        </pc:sldMkLst>
      </pc:sldChg>
      <pc:sldChg chg="del">
        <pc:chgData name="Pastor Jason Kauranen" userId="e0c3930084765aaa" providerId="LiveId" clId="{98281B08-580D-49CF-8D20-ED428BD1A115}" dt="2025-07-13T00:02:30.769" v="86" actId="47"/>
        <pc:sldMkLst>
          <pc:docMk/>
          <pc:sldMk cId="2940575675" sldId="591"/>
        </pc:sldMkLst>
      </pc:sldChg>
      <pc:sldChg chg="modSp mod">
        <pc:chgData name="Pastor Jason Kauranen" userId="e0c3930084765aaa" providerId="LiveId" clId="{98281B08-580D-49CF-8D20-ED428BD1A115}" dt="2025-07-13T00:03:40.224" v="96" actId="20577"/>
        <pc:sldMkLst>
          <pc:docMk/>
          <pc:sldMk cId="1969110894" sldId="592"/>
        </pc:sldMkLst>
      </pc:sldChg>
      <pc:sldChg chg="del">
        <pc:chgData name="Pastor Jason Kauranen" userId="e0c3930084765aaa" providerId="LiveId" clId="{98281B08-580D-49CF-8D20-ED428BD1A115}" dt="2025-07-13T00:04:13.598" v="97" actId="47"/>
        <pc:sldMkLst>
          <pc:docMk/>
          <pc:sldMk cId="1645477105" sldId="593"/>
        </pc:sldMkLst>
      </pc:sldChg>
      <pc:sldChg chg="del">
        <pc:chgData name="Pastor Jason Kauranen" userId="e0c3930084765aaa" providerId="LiveId" clId="{98281B08-580D-49CF-8D20-ED428BD1A115}" dt="2025-07-13T00:04:14.765" v="98" actId="47"/>
        <pc:sldMkLst>
          <pc:docMk/>
          <pc:sldMk cId="1724016216" sldId="594"/>
        </pc:sldMkLst>
      </pc:sldChg>
      <pc:sldChg chg="del">
        <pc:chgData name="Pastor Jason Kauranen" userId="e0c3930084765aaa" providerId="LiveId" clId="{98281B08-580D-49CF-8D20-ED428BD1A115}" dt="2025-07-13T00:04:16.071" v="99" actId="47"/>
        <pc:sldMkLst>
          <pc:docMk/>
          <pc:sldMk cId="4138422821" sldId="595"/>
        </pc:sldMkLst>
      </pc:sldChg>
      <pc:sldChg chg="add del">
        <pc:chgData name="Pastor Jason Kauranen" userId="e0c3930084765aaa" providerId="LiveId" clId="{98281B08-580D-49CF-8D20-ED428BD1A115}" dt="2025-07-13T00:06:03.024" v="106" actId="47"/>
        <pc:sldMkLst>
          <pc:docMk/>
          <pc:sldMk cId="696352730" sldId="597"/>
        </pc:sldMkLst>
      </pc:sldChg>
      <pc:sldChg chg="del">
        <pc:chgData name="Pastor Jason Kauranen" userId="e0c3930084765aaa" providerId="LiveId" clId="{98281B08-580D-49CF-8D20-ED428BD1A115}" dt="2025-07-13T00:06:17.945" v="109" actId="47"/>
        <pc:sldMkLst>
          <pc:docMk/>
          <pc:sldMk cId="3425151038" sldId="599"/>
        </pc:sldMkLst>
      </pc:sldChg>
      <pc:sldChg chg="del">
        <pc:chgData name="Pastor Jason Kauranen" userId="e0c3930084765aaa" providerId="LiveId" clId="{98281B08-580D-49CF-8D20-ED428BD1A115}" dt="2025-07-13T00:06:22.443" v="110" actId="47"/>
        <pc:sldMkLst>
          <pc:docMk/>
          <pc:sldMk cId="3493234615" sldId="600"/>
        </pc:sldMkLst>
      </pc:sldChg>
      <pc:sldChg chg="del">
        <pc:chgData name="Pastor Jason Kauranen" userId="e0c3930084765aaa" providerId="LiveId" clId="{98281B08-580D-49CF-8D20-ED428BD1A115}" dt="2025-07-13T00:06:43.303" v="111" actId="47"/>
        <pc:sldMkLst>
          <pc:docMk/>
          <pc:sldMk cId="4245096616" sldId="601"/>
        </pc:sldMkLst>
      </pc:sldChg>
      <pc:sldChg chg="del">
        <pc:chgData name="Pastor Jason Kauranen" userId="e0c3930084765aaa" providerId="LiveId" clId="{98281B08-580D-49CF-8D20-ED428BD1A115}" dt="2025-07-13T00:06:46.532" v="112" actId="47"/>
        <pc:sldMkLst>
          <pc:docMk/>
          <pc:sldMk cId="2661345973" sldId="602"/>
        </pc:sldMkLst>
      </pc:sldChg>
      <pc:sldChg chg="del">
        <pc:chgData name="Pastor Jason Kauranen" userId="e0c3930084765aaa" providerId="LiveId" clId="{98281B08-580D-49CF-8D20-ED428BD1A115}" dt="2025-07-13T00:06:48.418" v="113" actId="47"/>
        <pc:sldMkLst>
          <pc:docMk/>
          <pc:sldMk cId="3916113647" sldId="603"/>
        </pc:sldMkLst>
      </pc:sldChg>
      <pc:sldChg chg="del">
        <pc:chgData name="Pastor Jason Kauranen" userId="e0c3930084765aaa" providerId="LiveId" clId="{98281B08-580D-49CF-8D20-ED428BD1A115}" dt="2025-07-13T00:06:49.458" v="114" actId="47"/>
        <pc:sldMkLst>
          <pc:docMk/>
          <pc:sldMk cId="2731752621" sldId="604"/>
        </pc:sldMkLst>
      </pc:sldChg>
      <pc:sldChg chg="modSp mod">
        <pc:chgData name="Pastor Jason Kauranen" userId="e0c3930084765aaa" providerId="LiveId" clId="{98281B08-580D-49CF-8D20-ED428BD1A115}" dt="2025-07-13T00:22:26.992" v="349" actId="20577"/>
        <pc:sldMkLst>
          <pc:docMk/>
          <pc:sldMk cId="1495516317" sldId="605"/>
        </pc:sldMkLst>
      </pc:sldChg>
      <pc:sldChg chg="add del">
        <pc:chgData name="Pastor Jason Kauranen" userId="e0c3930084765aaa" providerId="LiveId" clId="{98281B08-580D-49CF-8D20-ED428BD1A115}" dt="2025-07-13T00:27:58.824" v="375" actId="47"/>
        <pc:sldMkLst>
          <pc:docMk/>
          <pc:sldMk cId="1990060568" sldId="606"/>
        </pc:sldMkLst>
      </pc:sldChg>
      <pc:sldChg chg="modSp mod">
        <pc:chgData name="Pastor Jason Kauranen" userId="e0c3930084765aaa" providerId="LiveId" clId="{98281B08-580D-49CF-8D20-ED428BD1A115}" dt="2025-07-13T00:29:21.307" v="386" actId="115"/>
        <pc:sldMkLst>
          <pc:docMk/>
          <pc:sldMk cId="1545276937" sldId="607"/>
        </pc:sldMkLst>
      </pc:sldChg>
      <pc:sldChg chg="modSp new mod">
        <pc:chgData name="Pastor Jason Kauranen" userId="e0c3930084765aaa" providerId="LiveId" clId="{98281B08-580D-49CF-8D20-ED428BD1A115}" dt="2025-07-13T00:06:11.724" v="108" actId="20577"/>
        <pc:sldMkLst>
          <pc:docMk/>
          <pc:sldMk cId="3626201582" sldId="608"/>
        </pc:sldMkLst>
      </pc:sldChg>
      <pc:sldChg chg="modSp new mod">
        <pc:chgData name="Pastor Jason Kauranen" userId="e0c3930084765aaa" providerId="LiveId" clId="{98281B08-580D-49CF-8D20-ED428BD1A115}" dt="2025-07-13T00:07:25.776" v="124" actId="20577"/>
        <pc:sldMkLst>
          <pc:docMk/>
          <pc:sldMk cId="2425824272" sldId="609"/>
        </pc:sldMkLst>
      </pc:sldChg>
      <pc:sldChg chg="modSp new mod">
        <pc:chgData name="Pastor Jason Kauranen" userId="e0c3930084765aaa" providerId="LiveId" clId="{98281B08-580D-49CF-8D20-ED428BD1A115}" dt="2025-07-13T00:10:10.977" v="132" actId="20577"/>
        <pc:sldMkLst>
          <pc:docMk/>
          <pc:sldMk cId="3363474268" sldId="610"/>
        </pc:sldMkLst>
      </pc:sldChg>
      <pc:sldChg chg="modSp new mod">
        <pc:chgData name="Pastor Jason Kauranen" userId="e0c3930084765aaa" providerId="LiveId" clId="{98281B08-580D-49CF-8D20-ED428BD1A115}" dt="2025-07-13T00:12:13.519" v="135" actId="20577"/>
        <pc:sldMkLst>
          <pc:docMk/>
          <pc:sldMk cId="1415994584" sldId="611"/>
        </pc:sldMkLst>
      </pc:sldChg>
      <pc:sldChg chg="modSp new mod">
        <pc:chgData name="Pastor Jason Kauranen" userId="e0c3930084765aaa" providerId="LiveId" clId="{98281B08-580D-49CF-8D20-ED428BD1A115}" dt="2025-07-13T00:13:15.247" v="143" actId="20577"/>
        <pc:sldMkLst>
          <pc:docMk/>
          <pc:sldMk cId="1500344192" sldId="612"/>
        </pc:sldMkLst>
      </pc:sldChg>
      <pc:sldChg chg="modSp new add del mod">
        <pc:chgData name="Pastor Jason Kauranen" userId="e0c3930084765aaa" providerId="LiveId" clId="{98281B08-580D-49CF-8D20-ED428BD1A115}" dt="2025-07-13T00:21:23.613" v="343" actId="47"/>
        <pc:sldMkLst>
          <pc:docMk/>
          <pc:sldMk cId="2945817675" sldId="613"/>
        </pc:sldMkLst>
      </pc:sldChg>
      <pc:sldChg chg="modSp new mod">
        <pc:chgData name="Pastor Jason Kauranen" userId="e0c3930084765aaa" providerId="LiveId" clId="{98281B08-580D-49CF-8D20-ED428BD1A115}" dt="2025-07-13T00:27:23.273" v="372" actId="20577"/>
        <pc:sldMkLst>
          <pc:docMk/>
          <pc:sldMk cId="530972005" sldId="614"/>
        </pc:sldMkLst>
      </pc:sldChg>
      <pc:sldChg chg="new del">
        <pc:chgData name="Pastor Jason Kauranen" userId="e0c3930084765aaa" providerId="LiveId" clId="{98281B08-580D-49CF-8D20-ED428BD1A115}" dt="2025-07-13T00:21:26.610" v="344" actId="47"/>
        <pc:sldMkLst>
          <pc:docMk/>
          <pc:sldMk cId="3812074672" sldId="614"/>
        </pc:sldMkLst>
      </pc:sldChg>
      <pc:sldChg chg="new del">
        <pc:chgData name="Pastor Jason Kauranen" userId="e0c3930084765aaa" providerId="LiveId" clId="{98281B08-580D-49CF-8D20-ED428BD1A115}" dt="2025-07-13T00:21:28.115" v="345" actId="47"/>
        <pc:sldMkLst>
          <pc:docMk/>
          <pc:sldMk cId="843385877" sldId="615"/>
        </pc:sldMkLst>
      </pc:sldChg>
      <pc:sldChg chg="modSp new mod">
        <pc:chgData name="Pastor Jason Kauranen" userId="e0c3930084765aaa" providerId="LiveId" clId="{98281B08-580D-49CF-8D20-ED428BD1A115}" dt="2025-07-13T00:30:14.766" v="394"/>
        <pc:sldMkLst>
          <pc:docMk/>
          <pc:sldMk cId="2175482140" sldId="615"/>
        </pc:sldMkLst>
      </pc:sldChg>
      <pc:sldChg chg="modSp new mod">
        <pc:chgData name="Pastor Jason Kauranen" userId="e0c3930084765aaa" providerId="LiveId" clId="{98281B08-580D-49CF-8D20-ED428BD1A115}" dt="2025-07-13T00:32:29.791" v="413" actId="115"/>
        <pc:sldMkLst>
          <pc:docMk/>
          <pc:sldMk cId="4005496203" sldId="616"/>
        </pc:sldMkLst>
      </pc:sldChg>
      <pc:sldChg chg="modSp new mod">
        <pc:chgData name="Pastor Jason Kauranen" userId="e0c3930084765aaa" providerId="LiveId" clId="{98281B08-580D-49CF-8D20-ED428BD1A115}" dt="2025-07-13T00:36:57.267" v="422" actId="20577"/>
        <pc:sldMkLst>
          <pc:docMk/>
          <pc:sldMk cId="220022548" sldId="617"/>
        </pc:sldMkLst>
      </pc:sldChg>
      <pc:sldChg chg="modSp new mod">
        <pc:chgData name="Pastor Jason Kauranen" userId="e0c3930084765aaa" providerId="LiveId" clId="{98281B08-580D-49CF-8D20-ED428BD1A115}" dt="2025-07-13T00:53:36.108" v="437" actId="20577"/>
        <pc:sldMkLst>
          <pc:docMk/>
          <pc:sldMk cId="424857420" sldId="618"/>
        </pc:sldMkLst>
      </pc:sldChg>
      <pc:sldChg chg="modSp new mod">
        <pc:chgData name="Pastor Jason Kauranen" userId="e0c3930084765aaa" providerId="LiveId" clId="{98281B08-580D-49CF-8D20-ED428BD1A115}" dt="2025-07-13T00:56:36.135" v="439" actId="255"/>
        <pc:sldMkLst>
          <pc:docMk/>
          <pc:sldMk cId="1598137713" sldId="619"/>
        </pc:sldMkLst>
      </pc:sldChg>
      <pc:sldChg chg="modSp new mod">
        <pc:chgData name="Pastor Jason Kauranen" userId="e0c3930084765aaa" providerId="LiveId" clId="{98281B08-580D-49CF-8D20-ED428BD1A115}" dt="2025-07-13T00:57:56.577" v="444" actId="20577"/>
        <pc:sldMkLst>
          <pc:docMk/>
          <pc:sldMk cId="322265696" sldId="620"/>
        </pc:sldMkLst>
      </pc:sldChg>
      <pc:sldChg chg="modSp new mod">
        <pc:chgData name="Pastor Jason Kauranen" userId="e0c3930084765aaa" providerId="LiveId" clId="{98281B08-580D-49CF-8D20-ED428BD1A115}" dt="2025-07-13T01:05:47.218" v="451"/>
        <pc:sldMkLst>
          <pc:docMk/>
          <pc:sldMk cId="1609491573" sldId="621"/>
        </pc:sldMkLst>
      </pc:sldChg>
      <pc:sldChg chg="modSp new mod">
        <pc:chgData name="Pastor Jason Kauranen" userId="e0c3930084765aaa" providerId="LiveId" clId="{98281B08-580D-49CF-8D20-ED428BD1A115}" dt="2025-07-13T01:23:20.596" v="488" actId="20577"/>
        <pc:sldMkLst>
          <pc:docMk/>
          <pc:sldMk cId="987761439" sldId="622"/>
        </pc:sldMkLst>
      </pc:sldChg>
      <pc:sldChg chg="modSp new mod">
        <pc:chgData name="Pastor Jason Kauranen" userId="e0c3930084765aaa" providerId="LiveId" clId="{98281B08-580D-49CF-8D20-ED428BD1A115}" dt="2025-07-13T01:09:59.738" v="460" actId="20577"/>
        <pc:sldMkLst>
          <pc:docMk/>
          <pc:sldMk cId="3600697215" sldId="623"/>
        </pc:sldMkLst>
      </pc:sldChg>
      <pc:sldChg chg="modSp new mod">
        <pc:chgData name="Pastor Jason Kauranen" userId="e0c3930084765aaa" providerId="LiveId" clId="{98281B08-580D-49CF-8D20-ED428BD1A115}" dt="2025-07-13T01:11:09.338" v="462"/>
        <pc:sldMkLst>
          <pc:docMk/>
          <pc:sldMk cId="3832267256" sldId="624"/>
        </pc:sldMkLst>
      </pc:sldChg>
      <pc:sldChg chg="modSp new mod">
        <pc:chgData name="Pastor Jason Kauranen" userId="e0c3930084765aaa" providerId="LiveId" clId="{98281B08-580D-49CF-8D20-ED428BD1A115}" dt="2025-07-13T01:11:53.187" v="465" actId="255"/>
        <pc:sldMkLst>
          <pc:docMk/>
          <pc:sldMk cId="3936802731" sldId="625"/>
        </pc:sldMkLst>
      </pc:sldChg>
      <pc:sldChg chg="modSp new mod">
        <pc:chgData name="Pastor Jason Kauranen" userId="e0c3930084765aaa" providerId="LiveId" clId="{98281B08-580D-49CF-8D20-ED428BD1A115}" dt="2025-07-13T01:15:04.494" v="470" actId="20577"/>
        <pc:sldMkLst>
          <pc:docMk/>
          <pc:sldMk cId="1072699791" sldId="626"/>
        </pc:sldMkLst>
      </pc:sldChg>
      <pc:sldChg chg="modSp new mod">
        <pc:chgData name="Pastor Jason Kauranen" userId="e0c3930084765aaa" providerId="LiveId" clId="{98281B08-580D-49CF-8D20-ED428BD1A115}" dt="2025-07-13T01:15:23.802" v="472"/>
        <pc:sldMkLst>
          <pc:docMk/>
          <pc:sldMk cId="3964966119" sldId="627"/>
        </pc:sldMkLst>
      </pc:sldChg>
      <pc:sldChg chg="modSp new mod">
        <pc:chgData name="Pastor Jason Kauranen" userId="e0c3930084765aaa" providerId="LiveId" clId="{98281B08-580D-49CF-8D20-ED428BD1A115}" dt="2025-07-13T02:22:04.566" v="609" actId="20577"/>
        <pc:sldMkLst>
          <pc:docMk/>
          <pc:sldMk cId="3602636526" sldId="628"/>
        </pc:sldMkLst>
      </pc:sldChg>
      <pc:sldChg chg="modSp new mod">
        <pc:chgData name="Pastor Jason Kauranen" userId="e0c3930084765aaa" providerId="LiveId" clId="{98281B08-580D-49CF-8D20-ED428BD1A115}" dt="2025-07-13T02:25:01.575" v="613" actId="20577"/>
        <pc:sldMkLst>
          <pc:docMk/>
          <pc:sldMk cId="2529434752" sldId="629"/>
        </pc:sldMkLst>
      </pc:sldChg>
      <pc:sldChg chg="modSp new mod">
        <pc:chgData name="Pastor Jason Kauranen" userId="e0c3930084765aaa" providerId="LiveId" clId="{98281B08-580D-49CF-8D20-ED428BD1A115}" dt="2025-07-13T01:53:01.004" v="494"/>
        <pc:sldMkLst>
          <pc:docMk/>
          <pc:sldMk cId="485187753" sldId="630"/>
        </pc:sldMkLst>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0832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030 –</a:t>
            </a:r>
            <a:br>
              <a:rPr lang="en-US" sz="4400" dirty="0"/>
            </a:br>
            <a:r>
              <a:rPr lang="en-US" sz="4000" dirty="0"/>
              <a:t>Understanding the Divine Love Complex – God’s Personal </a:t>
            </a:r>
            <a:r>
              <a:rPr lang="en-US" sz="4000"/>
              <a:t>Love to </a:t>
            </a:r>
            <a:r>
              <a:rPr lang="en-US" sz="4000" dirty="0"/>
              <a:t>You in Surpassing Grace. </a:t>
            </a:r>
            <a:br>
              <a:rPr lang="en-US" sz="4400" dirty="0"/>
            </a:br>
            <a:br>
              <a:rPr lang="en-US" sz="4400" dirty="0"/>
            </a:br>
            <a:r>
              <a:rPr lang="en-US" sz="4000" dirty="0"/>
              <a:t>Pastor Jason Kauranen</a:t>
            </a:r>
            <a:br>
              <a:rPr lang="en-US" sz="4000" dirty="0"/>
            </a:br>
            <a:r>
              <a:rPr lang="en-US" sz="4000" dirty="0"/>
              <a:t>Sunday August 24,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CFE44-894A-D65A-24D3-9BCF9691F5BF}"/>
              </a:ext>
            </a:extLst>
          </p:cNvPr>
          <p:cNvSpPr>
            <a:spLocks noGrp="1"/>
          </p:cNvSpPr>
          <p:nvPr>
            <p:ph type="title"/>
          </p:nvPr>
        </p:nvSpPr>
        <p:spPr/>
        <p:txBody>
          <a:bodyPr/>
          <a:lstStyle/>
          <a:p>
            <a:r>
              <a:rPr lang="en-US" sz="4800" dirty="0"/>
              <a:t>‘overflowing’- </a:t>
            </a:r>
            <a:r>
              <a:rPr lang="en-US" sz="4800" dirty="0" err="1"/>
              <a:t>perisseuó</a:t>
            </a:r>
            <a:r>
              <a:rPr lang="en-US" sz="4800" dirty="0"/>
              <a:t>- (G4052 pe-</a:t>
            </a:r>
            <a:r>
              <a:rPr lang="en-US" sz="4800" dirty="0" err="1"/>
              <a:t>ris</a:t>
            </a:r>
            <a:r>
              <a:rPr lang="en-US" sz="4800" dirty="0"/>
              <a:t>-</a:t>
            </a:r>
            <a:r>
              <a:rPr lang="en-US" sz="4800" dirty="0" err="1"/>
              <a:t>syoo</a:t>
            </a:r>
            <a:r>
              <a:rPr lang="en-US" sz="4800" dirty="0"/>
              <a:t>'-o)</a:t>
            </a:r>
            <a:br>
              <a:rPr lang="en-US" sz="4800" dirty="0"/>
            </a:br>
            <a:r>
              <a:rPr lang="en-US" sz="4800" dirty="0"/>
              <a:t>= To cause to excel; to abound, have more of with enough </a:t>
            </a:r>
            <a:br>
              <a:rPr lang="en-US" sz="4800" dirty="0"/>
            </a:br>
            <a:r>
              <a:rPr lang="en-US" sz="4800" dirty="0"/>
              <a:t>to spare</a:t>
            </a:r>
            <a:br>
              <a:rPr lang="en-US" sz="4800" dirty="0"/>
            </a:br>
            <a:r>
              <a:rPr lang="en-US" sz="4800" dirty="0"/>
              <a:t>= overflowing,  with a surplus in quantity and quality. </a:t>
            </a:r>
            <a:br>
              <a:rPr lang="en-US" sz="4800" dirty="0"/>
            </a:br>
            <a:endParaRPr lang="en-US" sz="4800" dirty="0"/>
          </a:p>
        </p:txBody>
      </p:sp>
    </p:spTree>
    <p:extLst>
      <p:ext uri="{BB962C8B-B14F-4D97-AF65-F5344CB8AC3E}">
        <p14:creationId xmlns:p14="http://schemas.microsoft.com/office/powerpoint/2010/main" val="360922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64501-D995-4657-E053-14AF8363BE39}"/>
              </a:ext>
            </a:extLst>
          </p:cNvPr>
          <p:cNvSpPr>
            <a:spLocks noGrp="1"/>
          </p:cNvSpPr>
          <p:nvPr>
            <p:ph type="title"/>
          </p:nvPr>
        </p:nvSpPr>
        <p:spPr/>
        <p:txBody>
          <a:bodyPr/>
          <a:lstStyle/>
          <a:p>
            <a:r>
              <a:rPr lang="en-US" sz="4800" dirty="0"/>
              <a:t>1Jo 2:2 and He Himself is the propitiation for our sins; </a:t>
            </a:r>
            <a:br>
              <a:rPr lang="en-US" sz="4800" dirty="0"/>
            </a:br>
            <a:r>
              <a:rPr lang="en-US" sz="4800" dirty="0"/>
              <a:t>and not for ours only, </a:t>
            </a:r>
            <a:br>
              <a:rPr lang="en-US" sz="4800" dirty="0"/>
            </a:br>
            <a:r>
              <a:rPr lang="en-US" sz="4700" dirty="0"/>
              <a:t>but for those of the whole world. </a:t>
            </a:r>
          </a:p>
        </p:txBody>
      </p:sp>
    </p:spTree>
    <p:extLst>
      <p:ext uri="{BB962C8B-B14F-4D97-AF65-F5344CB8AC3E}">
        <p14:creationId xmlns:p14="http://schemas.microsoft.com/office/powerpoint/2010/main" val="756328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2C38C-6942-0B6E-32AB-C9410D61FAF4}"/>
              </a:ext>
            </a:extLst>
          </p:cNvPr>
          <p:cNvSpPr>
            <a:spLocks noGrp="1"/>
          </p:cNvSpPr>
          <p:nvPr>
            <p:ph type="title"/>
          </p:nvPr>
        </p:nvSpPr>
        <p:spPr/>
        <p:txBody>
          <a:bodyPr/>
          <a:lstStyle/>
          <a:p>
            <a:r>
              <a:rPr lang="en-US" sz="4800" dirty="0"/>
              <a:t>1Jo 4:10 In this is love, </a:t>
            </a:r>
            <a:br>
              <a:rPr lang="en-US" sz="4800" dirty="0"/>
            </a:br>
            <a:r>
              <a:rPr lang="en-US" sz="4800" dirty="0"/>
              <a:t>not that we loved God, but </a:t>
            </a:r>
            <a:br>
              <a:rPr lang="en-US" sz="4800" dirty="0"/>
            </a:br>
            <a:r>
              <a:rPr lang="en-US" sz="4800" dirty="0"/>
              <a:t>that He loved us and sent </a:t>
            </a:r>
            <a:br>
              <a:rPr lang="en-US" sz="4800" dirty="0"/>
            </a:br>
            <a:r>
              <a:rPr lang="en-US" sz="4800" dirty="0"/>
              <a:t>His Son to be the propitiation for our sins. </a:t>
            </a:r>
          </a:p>
        </p:txBody>
      </p:sp>
    </p:spTree>
    <p:extLst>
      <p:ext uri="{BB962C8B-B14F-4D97-AF65-F5344CB8AC3E}">
        <p14:creationId xmlns:p14="http://schemas.microsoft.com/office/powerpoint/2010/main" val="1310396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B2E2C-31AD-D48C-F5B3-48958877D6A4}"/>
              </a:ext>
            </a:extLst>
          </p:cNvPr>
          <p:cNvSpPr>
            <a:spLocks noGrp="1"/>
          </p:cNvSpPr>
          <p:nvPr>
            <p:ph type="title"/>
          </p:nvPr>
        </p:nvSpPr>
        <p:spPr/>
        <p:txBody>
          <a:bodyPr/>
          <a:lstStyle/>
          <a:p>
            <a:r>
              <a:rPr lang="en-US" sz="4400" dirty="0"/>
              <a:t>Propitiation – </a:t>
            </a:r>
            <a:r>
              <a:rPr lang="en-US" sz="4400" i="1" dirty="0" err="1"/>
              <a:t>hilasmos</a:t>
            </a:r>
            <a:r>
              <a:rPr lang="en-US" sz="4400" dirty="0"/>
              <a:t> – </a:t>
            </a:r>
            <a:br>
              <a:rPr lang="en-US" sz="4400" dirty="0"/>
            </a:br>
            <a:r>
              <a:rPr lang="en-US" sz="4400" dirty="0"/>
              <a:t>(G2434 </a:t>
            </a:r>
            <a:r>
              <a:rPr lang="en-US" sz="4400" dirty="0" err="1"/>
              <a:t>hē-läs-mos</a:t>
            </a:r>
            <a:r>
              <a:rPr lang="en-US" sz="4400" dirty="0"/>
              <a:t>’)</a:t>
            </a:r>
            <a:br>
              <a:rPr lang="en-US" sz="4400" dirty="0"/>
            </a:br>
            <a:br>
              <a:rPr lang="en-US" sz="4400" dirty="0"/>
            </a:br>
            <a:r>
              <a:rPr lang="en-US" sz="4400" dirty="0"/>
              <a:t>= sin offering; an offering to appease (satisfy) an angry, offended party.</a:t>
            </a:r>
            <a:br>
              <a:rPr lang="en-US" sz="4400" dirty="0"/>
            </a:br>
            <a:br>
              <a:rPr lang="en-US" sz="4400" dirty="0"/>
            </a:br>
            <a:r>
              <a:rPr lang="en-US" sz="4400" dirty="0"/>
              <a:t>= Atonement, i.e. (concretely) an expiator -- propitiation. </a:t>
            </a:r>
            <a:br>
              <a:rPr lang="en-US" sz="4800" dirty="0"/>
            </a:br>
            <a:endParaRPr lang="en-US" sz="4800" dirty="0"/>
          </a:p>
        </p:txBody>
      </p:sp>
    </p:spTree>
    <p:extLst>
      <p:ext uri="{BB962C8B-B14F-4D97-AF65-F5344CB8AC3E}">
        <p14:creationId xmlns:p14="http://schemas.microsoft.com/office/powerpoint/2010/main" val="3425607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7C49C-4F1A-0075-0831-988FFEE23F47}"/>
              </a:ext>
            </a:extLst>
          </p:cNvPr>
          <p:cNvSpPr>
            <a:spLocks noGrp="1"/>
          </p:cNvSpPr>
          <p:nvPr>
            <p:ph type="title"/>
          </p:nvPr>
        </p:nvSpPr>
        <p:spPr/>
        <p:txBody>
          <a:bodyPr/>
          <a:lstStyle/>
          <a:p>
            <a:r>
              <a:rPr lang="en-US" sz="4800" dirty="0"/>
              <a:t>2Co 5:21 He made Him </a:t>
            </a:r>
            <a:br>
              <a:rPr lang="en-US" sz="4800" dirty="0"/>
            </a:br>
            <a:r>
              <a:rPr lang="en-US" sz="4800" dirty="0"/>
              <a:t>who knew no sin to be sin on our behalf, so that we might become the righteousness of God in Him. </a:t>
            </a:r>
          </a:p>
        </p:txBody>
      </p:sp>
    </p:spTree>
    <p:extLst>
      <p:ext uri="{BB962C8B-B14F-4D97-AF65-F5344CB8AC3E}">
        <p14:creationId xmlns:p14="http://schemas.microsoft.com/office/powerpoint/2010/main" val="950724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DE07-8F74-F1F9-AA57-F685228EA265}"/>
              </a:ext>
            </a:extLst>
          </p:cNvPr>
          <p:cNvSpPr>
            <a:spLocks noGrp="1"/>
          </p:cNvSpPr>
          <p:nvPr>
            <p:ph type="title"/>
          </p:nvPr>
        </p:nvSpPr>
        <p:spPr/>
        <p:txBody>
          <a:bodyPr/>
          <a:lstStyle/>
          <a:p>
            <a:r>
              <a:rPr lang="en-US" sz="4800" dirty="0"/>
              <a:t>Eph 2:4 But God, being rich in mercy, because of His great love with which He loved us, </a:t>
            </a:r>
          </a:p>
        </p:txBody>
      </p:sp>
    </p:spTree>
    <p:extLst>
      <p:ext uri="{BB962C8B-B14F-4D97-AF65-F5344CB8AC3E}">
        <p14:creationId xmlns:p14="http://schemas.microsoft.com/office/powerpoint/2010/main" val="1762967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B4B9-A2EB-C07C-F043-FE79F75B663E}"/>
              </a:ext>
            </a:extLst>
          </p:cNvPr>
          <p:cNvSpPr>
            <a:spLocks noGrp="1"/>
          </p:cNvSpPr>
          <p:nvPr>
            <p:ph type="title"/>
          </p:nvPr>
        </p:nvSpPr>
        <p:spPr/>
        <p:txBody>
          <a:bodyPr/>
          <a:lstStyle/>
          <a:p>
            <a:r>
              <a:rPr lang="en-US" sz="4800" dirty="0"/>
              <a:t>Eph 2:7 so that in the ages to come He might show the surpassing riches of His grace in kindness toward us </a:t>
            </a:r>
            <a:br>
              <a:rPr lang="en-US" sz="4800" dirty="0"/>
            </a:br>
            <a:r>
              <a:rPr lang="en-US" sz="4800" dirty="0"/>
              <a:t>in Christ Jesus.</a:t>
            </a:r>
          </a:p>
        </p:txBody>
      </p:sp>
    </p:spTree>
    <p:extLst>
      <p:ext uri="{BB962C8B-B14F-4D97-AF65-F5344CB8AC3E}">
        <p14:creationId xmlns:p14="http://schemas.microsoft.com/office/powerpoint/2010/main" val="2408875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C0E10-636C-7BAD-A32B-2E51DC3E504C}"/>
              </a:ext>
            </a:extLst>
          </p:cNvPr>
          <p:cNvSpPr>
            <a:spLocks noGrp="1"/>
          </p:cNvSpPr>
          <p:nvPr>
            <p:ph type="title"/>
          </p:nvPr>
        </p:nvSpPr>
        <p:spPr/>
        <p:txBody>
          <a:bodyPr/>
          <a:lstStyle/>
          <a:p>
            <a:r>
              <a:rPr lang="en-US" sz="4400" dirty="0"/>
              <a:t>Surpassing – </a:t>
            </a:r>
            <a:r>
              <a:rPr lang="en-US" sz="4400" dirty="0" err="1"/>
              <a:t>huperballó</a:t>
            </a:r>
            <a:r>
              <a:rPr lang="en-US" sz="4400" dirty="0"/>
              <a:t> -(G5235 hoop-er-</a:t>
            </a:r>
            <a:r>
              <a:rPr lang="en-US" sz="4400" dirty="0" err="1"/>
              <a:t>bal</a:t>
            </a:r>
            <a:r>
              <a:rPr lang="en-US" sz="4400" dirty="0"/>
              <a:t>'-lo), from Huper = beyond, above and ballo = throw, heave.</a:t>
            </a:r>
            <a:br>
              <a:rPr lang="en-US" sz="4400" dirty="0"/>
            </a:br>
            <a:r>
              <a:rPr lang="en-US" sz="4400" dirty="0"/>
              <a:t>= to throw beyond the usual mark, i.e. (figuratively) to surpass -- exceeding, excel, pass.</a:t>
            </a:r>
            <a:br>
              <a:rPr lang="en-US" sz="4400" dirty="0"/>
            </a:br>
            <a:endParaRPr lang="en-US" sz="4400" dirty="0"/>
          </a:p>
        </p:txBody>
      </p:sp>
    </p:spTree>
    <p:extLst>
      <p:ext uri="{BB962C8B-B14F-4D97-AF65-F5344CB8AC3E}">
        <p14:creationId xmlns:p14="http://schemas.microsoft.com/office/powerpoint/2010/main" val="2389527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89BF4-5CFF-3B6B-10E5-46E146E7A44D}"/>
              </a:ext>
            </a:extLst>
          </p:cNvPr>
          <p:cNvSpPr>
            <a:spLocks noGrp="1"/>
          </p:cNvSpPr>
          <p:nvPr>
            <p:ph type="title"/>
          </p:nvPr>
        </p:nvSpPr>
        <p:spPr/>
        <p:txBody>
          <a:bodyPr/>
          <a:lstStyle/>
          <a:p>
            <a:r>
              <a:rPr lang="en-US" sz="4400" dirty="0"/>
              <a:t>‘in kindness’ - </a:t>
            </a:r>
            <a:r>
              <a:rPr lang="en-US" sz="4400" dirty="0" err="1"/>
              <a:t>chrēstotēs</a:t>
            </a:r>
            <a:r>
              <a:rPr lang="en-US" sz="4400" dirty="0"/>
              <a:t> – </a:t>
            </a:r>
            <a:br>
              <a:rPr lang="en-US" sz="4400" dirty="0"/>
            </a:br>
            <a:r>
              <a:rPr lang="en-US" sz="4400" dirty="0"/>
              <a:t>(G5544 </a:t>
            </a:r>
            <a:r>
              <a:rPr lang="en-US" sz="4400" dirty="0" err="1"/>
              <a:t>khray</a:t>
            </a:r>
            <a:r>
              <a:rPr lang="en-US" sz="4400" dirty="0"/>
              <a:t>-</a:t>
            </a:r>
            <a:r>
              <a:rPr lang="en-US" sz="4400" dirty="0" err="1"/>
              <a:t>stot</a:t>
            </a:r>
            <a:r>
              <a:rPr lang="en-US" sz="4400" dirty="0"/>
              <a:t>'-ace) From G5543 – useful or gracious; good or kind.</a:t>
            </a:r>
            <a:br>
              <a:rPr lang="en-US" sz="4400" dirty="0"/>
            </a:br>
            <a:r>
              <a:rPr lang="en-US" sz="4400" dirty="0"/>
              <a:t>= a moral excellence (in character or demeanor)</a:t>
            </a:r>
            <a:br>
              <a:rPr lang="en-US" sz="4400" dirty="0"/>
            </a:br>
            <a:r>
              <a:rPr lang="en-US" sz="4400" dirty="0"/>
              <a:t>= gentleness, graciousness, kindness. </a:t>
            </a:r>
            <a:br>
              <a:rPr lang="en-US" sz="4400" dirty="0"/>
            </a:br>
            <a:endParaRPr lang="en-US" sz="4400" dirty="0"/>
          </a:p>
        </p:txBody>
      </p:sp>
    </p:spTree>
    <p:extLst>
      <p:ext uri="{BB962C8B-B14F-4D97-AF65-F5344CB8AC3E}">
        <p14:creationId xmlns:p14="http://schemas.microsoft.com/office/powerpoint/2010/main" val="2989510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3AD96-F026-9480-7E02-30B931909346}"/>
              </a:ext>
            </a:extLst>
          </p:cNvPr>
          <p:cNvSpPr>
            <a:spLocks noGrp="1"/>
          </p:cNvSpPr>
          <p:nvPr>
            <p:ph type="title"/>
          </p:nvPr>
        </p:nvSpPr>
        <p:spPr/>
        <p:txBody>
          <a:bodyPr/>
          <a:lstStyle/>
          <a:p>
            <a:r>
              <a:rPr lang="en-US" sz="4400" dirty="0"/>
              <a:t>2Co 9:14 while they also, by prayer on your behalf, yearn for you because of the surpassing grace of God in you. </a:t>
            </a:r>
            <a:br>
              <a:rPr lang="en-US" sz="4400" dirty="0"/>
            </a:br>
            <a:br>
              <a:rPr lang="en-US" sz="4400" dirty="0"/>
            </a:br>
            <a:r>
              <a:rPr lang="en-US" sz="4400" dirty="0"/>
              <a:t>2Co 9:15 Thanks be to God for His indescribable gift! </a:t>
            </a:r>
            <a:br>
              <a:rPr lang="en-US" sz="4400" dirty="0"/>
            </a:br>
            <a:endParaRPr lang="en-US" sz="4400" dirty="0"/>
          </a:p>
        </p:txBody>
      </p:sp>
    </p:spTree>
    <p:extLst>
      <p:ext uri="{BB962C8B-B14F-4D97-AF65-F5344CB8AC3E}">
        <p14:creationId xmlns:p14="http://schemas.microsoft.com/office/powerpoint/2010/main" val="397802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671EC-79D2-8156-9670-27F4265A9E5B}"/>
              </a:ext>
            </a:extLst>
          </p:cNvPr>
          <p:cNvSpPr>
            <a:spLocks noGrp="1"/>
          </p:cNvSpPr>
          <p:nvPr>
            <p:ph type="title"/>
          </p:nvPr>
        </p:nvSpPr>
        <p:spPr/>
        <p:txBody>
          <a:bodyPr/>
          <a:lstStyle/>
          <a:p>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a:t>
            </a:r>
            <a:br>
              <a:rPr lang="en-US" sz="4000" dirty="0"/>
            </a:br>
            <a:r>
              <a:rPr lang="en-US" sz="4000" dirty="0"/>
              <a:t>Eph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lang="en-US" sz="4800" dirty="0"/>
          </a:p>
        </p:txBody>
      </p:sp>
    </p:spTree>
    <p:extLst>
      <p:ext uri="{BB962C8B-B14F-4D97-AF65-F5344CB8AC3E}">
        <p14:creationId xmlns:p14="http://schemas.microsoft.com/office/powerpoint/2010/main" val="3736553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B42C6-428D-5D14-5D4C-819D62C1317B}"/>
              </a:ext>
            </a:extLst>
          </p:cNvPr>
          <p:cNvSpPr>
            <a:spLocks noGrp="1"/>
          </p:cNvSpPr>
          <p:nvPr>
            <p:ph type="title"/>
          </p:nvPr>
        </p:nvSpPr>
        <p:spPr/>
        <p:txBody>
          <a:bodyPr/>
          <a:lstStyle/>
          <a:p>
            <a:r>
              <a:rPr lang="en-US" sz="4400" dirty="0"/>
              <a:t>‘you’- </a:t>
            </a:r>
            <a:r>
              <a:rPr lang="en-US" sz="4400" dirty="0" err="1"/>
              <a:t>su</a:t>
            </a:r>
            <a:r>
              <a:rPr lang="en-US" sz="4400" dirty="0"/>
              <a:t> (G4771 </a:t>
            </a:r>
            <a:r>
              <a:rPr lang="en-US" sz="4400" dirty="0" err="1"/>
              <a:t>soo</a:t>
            </a:r>
            <a:r>
              <a:rPr lang="en-US" sz="4400" dirty="0"/>
              <a:t>) – </a:t>
            </a:r>
            <a:br>
              <a:rPr lang="en-US" sz="4400" dirty="0"/>
            </a:br>
            <a:r>
              <a:rPr lang="en-US" sz="4400" dirty="0"/>
              <a:t>{also </a:t>
            </a:r>
            <a:r>
              <a:rPr lang="en-US" sz="4400" dirty="0" err="1"/>
              <a:t>hymin</a:t>
            </a:r>
            <a:r>
              <a:rPr lang="en-US" sz="4400" dirty="0"/>
              <a:t> (hi-</a:t>
            </a:r>
            <a:r>
              <a:rPr lang="en-US" sz="4400" dirty="0" err="1"/>
              <a:t>monn</a:t>
            </a:r>
            <a:r>
              <a:rPr lang="en-US" sz="4400" dirty="0"/>
              <a:t>)}</a:t>
            </a:r>
            <a:br>
              <a:rPr lang="en-US" sz="4400" dirty="0"/>
            </a:br>
            <a:r>
              <a:rPr lang="en-US" sz="4400" dirty="0"/>
              <a:t> The personal pronoun of the second person singular (which makes it possessive) </a:t>
            </a:r>
            <a:br>
              <a:rPr lang="en-US" sz="4400" dirty="0"/>
            </a:br>
            <a:r>
              <a:rPr lang="en-US" sz="4400" dirty="0"/>
              <a:t>= thou or you. </a:t>
            </a:r>
            <a:br>
              <a:rPr lang="en-US" sz="4400" dirty="0"/>
            </a:br>
            <a:endParaRPr lang="en-US" sz="4400" dirty="0"/>
          </a:p>
        </p:txBody>
      </p:sp>
    </p:spTree>
    <p:extLst>
      <p:ext uri="{BB962C8B-B14F-4D97-AF65-F5344CB8AC3E}">
        <p14:creationId xmlns:p14="http://schemas.microsoft.com/office/powerpoint/2010/main" val="2075553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D584-CAC6-E85A-8593-4D12F17BF4AF}"/>
              </a:ext>
            </a:extLst>
          </p:cNvPr>
          <p:cNvSpPr>
            <a:spLocks noGrp="1"/>
          </p:cNvSpPr>
          <p:nvPr>
            <p:ph type="title"/>
          </p:nvPr>
        </p:nvSpPr>
        <p:spPr/>
        <p:txBody>
          <a:bodyPr/>
          <a:lstStyle/>
          <a:p>
            <a:r>
              <a:rPr lang="en-US" sz="4400" dirty="0" err="1"/>
              <a:t>σύ</a:t>
            </a:r>
            <a:r>
              <a:rPr lang="en-US" sz="4400" dirty="0"/>
              <a:t>  - </a:t>
            </a:r>
            <a:r>
              <a:rPr lang="en-US" sz="4400" dirty="0" err="1"/>
              <a:t>su</a:t>
            </a:r>
            <a:r>
              <a:rPr lang="en-US" sz="4400" dirty="0"/>
              <a:t> is the singular personal pronoun of the second person.</a:t>
            </a:r>
            <a:br>
              <a:rPr lang="en-US" sz="4400" dirty="0"/>
            </a:br>
            <a:r>
              <a:rPr lang="en-US" sz="4400" dirty="0"/>
              <a:t> </a:t>
            </a:r>
            <a:br>
              <a:rPr lang="en-US" sz="4400" dirty="0"/>
            </a:br>
            <a:r>
              <a:rPr lang="en-US" sz="4400" dirty="0"/>
              <a:t>- The explicit use is ordinarily empathetic and signals the author’s intent to focus attention on the one being addressed in </a:t>
            </a:r>
            <a:r>
              <a:rPr lang="en-US" sz="4400" u="sng" dirty="0"/>
              <a:t>tender reassurance </a:t>
            </a:r>
            <a:r>
              <a:rPr lang="en-US" sz="4400" dirty="0"/>
              <a:t>or </a:t>
            </a:r>
            <a:br>
              <a:rPr lang="en-US" sz="4400" dirty="0"/>
            </a:br>
            <a:r>
              <a:rPr lang="en-US" sz="4400" dirty="0"/>
              <a:t>sharp rebuke. </a:t>
            </a:r>
          </a:p>
        </p:txBody>
      </p:sp>
    </p:spTree>
    <p:extLst>
      <p:ext uri="{BB962C8B-B14F-4D97-AF65-F5344CB8AC3E}">
        <p14:creationId xmlns:p14="http://schemas.microsoft.com/office/powerpoint/2010/main" val="2808235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1CA49-A3B8-9DAF-634E-6BC991774A75}"/>
              </a:ext>
            </a:extLst>
          </p:cNvPr>
          <p:cNvSpPr>
            <a:spLocks noGrp="1"/>
          </p:cNvSpPr>
          <p:nvPr>
            <p:ph type="title"/>
          </p:nvPr>
        </p:nvSpPr>
        <p:spPr/>
        <p:txBody>
          <a:bodyPr/>
          <a:lstStyle/>
          <a:p>
            <a:r>
              <a:rPr lang="en-US" sz="4400" dirty="0"/>
              <a:t>As Believers, God’s personal divine love, through His grace policy that outpaces all calculations, becomes the motivation factor of cheerful giving and results in mutual fellowship within the Body of positive Believers in Christ.</a:t>
            </a:r>
          </a:p>
        </p:txBody>
      </p:sp>
    </p:spTree>
    <p:extLst>
      <p:ext uri="{BB962C8B-B14F-4D97-AF65-F5344CB8AC3E}">
        <p14:creationId xmlns:p14="http://schemas.microsoft.com/office/powerpoint/2010/main" val="3054303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36603-AF7E-CD35-4381-41428ED98D5A}"/>
              </a:ext>
            </a:extLst>
          </p:cNvPr>
          <p:cNvSpPr>
            <a:spLocks noGrp="1"/>
          </p:cNvSpPr>
          <p:nvPr>
            <p:ph type="title"/>
          </p:nvPr>
        </p:nvSpPr>
        <p:spPr/>
        <p:txBody>
          <a:bodyPr/>
          <a:lstStyle/>
          <a:p>
            <a:r>
              <a:rPr lang="en-US" sz="4400" dirty="0"/>
              <a:t>Salvation is presented to the unbeliever; as a non-meritorious action of faith and positive response to the common grace of God (Gospel message or Good News) directed to the individual, through the ministry of God the Holy Spirit, as an invitation. </a:t>
            </a:r>
          </a:p>
        </p:txBody>
      </p:sp>
    </p:spTree>
    <p:extLst>
      <p:ext uri="{BB962C8B-B14F-4D97-AF65-F5344CB8AC3E}">
        <p14:creationId xmlns:p14="http://schemas.microsoft.com/office/powerpoint/2010/main" val="562937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FCB22-D451-459D-9DFC-B49F0F627BB2}"/>
              </a:ext>
            </a:extLst>
          </p:cNvPr>
          <p:cNvSpPr>
            <a:spLocks noGrp="1"/>
          </p:cNvSpPr>
          <p:nvPr>
            <p:ph type="title"/>
          </p:nvPr>
        </p:nvSpPr>
        <p:spPr/>
        <p:txBody>
          <a:bodyPr/>
          <a:lstStyle/>
          <a:p>
            <a:r>
              <a:rPr lang="en-US" sz="4400" dirty="0"/>
              <a:t>Eph 2:10 For we are His workmanship, created in Christ Jesus for good works, which God prepared beforehand so that we would walk in them.</a:t>
            </a:r>
          </a:p>
        </p:txBody>
      </p:sp>
    </p:spTree>
    <p:extLst>
      <p:ext uri="{BB962C8B-B14F-4D97-AF65-F5344CB8AC3E}">
        <p14:creationId xmlns:p14="http://schemas.microsoft.com/office/powerpoint/2010/main" val="2809984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10773-852E-F70A-D21F-4D7689FBC70E}"/>
              </a:ext>
            </a:extLst>
          </p:cNvPr>
          <p:cNvSpPr>
            <a:spLocks noGrp="1"/>
          </p:cNvSpPr>
          <p:nvPr>
            <p:ph type="title"/>
          </p:nvPr>
        </p:nvSpPr>
        <p:spPr/>
        <p:txBody>
          <a:bodyPr/>
          <a:lstStyle/>
          <a:p>
            <a:r>
              <a:rPr lang="en-US" sz="4400" dirty="0"/>
              <a:t>‘workmanship’- </a:t>
            </a:r>
            <a:r>
              <a:rPr lang="en-US" sz="4400" i="1" dirty="0" err="1"/>
              <a:t>poiéma</a:t>
            </a:r>
            <a:r>
              <a:rPr lang="en-US" sz="4400" dirty="0"/>
              <a:t> –</a:t>
            </a:r>
            <a:br>
              <a:rPr lang="en-US" sz="4400" dirty="0"/>
            </a:br>
            <a:r>
              <a:rPr lang="en-US" sz="4400" dirty="0"/>
              <a:t>(G4161 </a:t>
            </a:r>
            <a:r>
              <a:rPr lang="en-US" sz="4400" dirty="0" err="1"/>
              <a:t>poy</a:t>
            </a:r>
            <a:r>
              <a:rPr lang="en-US" sz="4400" dirty="0"/>
              <a:t>'-ay-</a:t>
            </a:r>
            <a:r>
              <a:rPr lang="en-US" sz="4400" dirty="0" err="1"/>
              <a:t>mah</a:t>
            </a:r>
            <a:r>
              <a:rPr lang="en-US" sz="4400" dirty="0"/>
              <a:t>), a product of creation; what has been made, the result of a production.</a:t>
            </a:r>
            <a:br>
              <a:rPr lang="en-US" sz="4400" dirty="0"/>
            </a:br>
            <a:br>
              <a:rPr lang="en-US" sz="4400" dirty="0"/>
            </a:br>
            <a:r>
              <a:rPr lang="en-US" sz="4400" dirty="0"/>
              <a:t>= handiwork or fabrication.</a:t>
            </a:r>
            <a:br>
              <a:rPr lang="en-US" sz="4400" dirty="0"/>
            </a:br>
            <a:br>
              <a:rPr lang="en-US" sz="4400" dirty="0"/>
            </a:br>
            <a:r>
              <a:rPr lang="en-US" sz="4400" dirty="0"/>
              <a:t>=  a work of art by craftmanship.</a:t>
            </a:r>
            <a:br>
              <a:rPr lang="en-US" sz="4400" dirty="0"/>
            </a:br>
            <a:endParaRPr lang="en-US" sz="4400" dirty="0"/>
          </a:p>
        </p:txBody>
      </p:sp>
    </p:spTree>
    <p:extLst>
      <p:ext uri="{BB962C8B-B14F-4D97-AF65-F5344CB8AC3E}">
        <p14:creationId xmlns:p14="http://schemas.microsoft.com/office/powerpoint/2010/main" val="2232085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0418B-8602-7FE3-53A1-D0A3048BCF80}"/>
              </a:ext>
            </a:extLst>
          </p:cNvPr>
          <p:cNvSpPr>
            <a:spLocks noGrp="1"/>
          </p:cNvSpPr>
          <p:nvPr>
            <p:ph type="title"/>
          </p:nvPr>
        </p:nvSpPr>
        <p:spPr/>
        <p:txBody>
          <a:bodyPr/>
          <a:lstStyle/>
          <a:p>
            <a:r>
              <a:rPr lang="en-US" dirty="0"/>
              <a:t>You Believer are a special work of art made by the craftmanship of God Himself !!!! </a:t>
            </a:r>
          </a:p>
        </p:txBody>
      </p:sp>
    </p:spTree>
    <p:extLst>
      <p:ext uri="{BB962C8B-B14F-4D97-AF65-F5344CB8AC3E}">
        <p14:creationId xmlns:p14="http://schemas.microsoft.com/office/powerpoint/2010/main" val="3228023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6D84C-CD65-8B61-ABE8-3527751A977E}"/>
              </a:ext>
            </a:extLst>
          </p:cNvPr>
          <p:cNvSpPr>
            <a:spLocks noGrp="1"/>
          </p:cNvSpPr>
          <p:nvPr>
            <p:ph type="title"/>
          </p:nvPr>
        </p:nvSpPr>
        <p:spPr/>
        <p:txBody>
          <a:bodyPr/>
          <a:lstStyle/>
          <a:p>
            <a:r>
              <a:rPr lang="en-US" sz="4000" dirty="0"/>
              <a:t>“ The spiritual life cannot come to us by development from our old nature. </a:t>
            </a:r>
            <a:br>
              <a:rPr lang="en-US" sz="4000" dirty="0"/>
            </a:br>
            <a:r>
              <a:rPr lang="en-US" sz="4000" dirty="0"/>
              <a:t>I have heard a great deal about evolution and development, but I am afraid that if any one of us were to be developed to our utmost, apart from the grace of God, we should come out worse than before the development began.” - C. Spurgeon</a:t>
            </a:r>
          </a:p>
        </p:txBody>
      </p:sp>
    </p:spTree>
    <p:extLst>
      <p:ext uri="{BB962C8B-B14F-4D97-AF65-F5344CB8AC3E}">
        <p14:creationId xmlns:p14="http://schemas.microsoft.com/office/powerpoint/2010/main" val="137171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263BD-48D1-9547-3DAB-73165F7DF3F3}"/>
              </a:ext>
            </a:extLst>
          </p:cNvPr>
          <p:cNvSpPr>
            <a:spLocks noGrp="1"/>
          </p:cNvSpPr>
          <p:nvPr>
            <p:ph type="title"/>
          </p:nvPr>
        </p:nvSpPr>
        <p:spPr/>
        <p:txBody>
          <a:bodyPr/>
          <a:lstStyle/>
          <a:p>
            <a:r>
              <a:rPr lang="en-US" sz="4400" dirty="0"/>
              <a:t>‘unto good works’ – </a:t>
            </a:r>
            <a:br>
              <a:rPr lang="en-US" sz="4400" dirty="0"/>
            </a:br>
            <a:r>
              <a:rPr lang="en-US" sz="4400" i="1" dirty="0"/>
              <a:t>epi </a:t>
            </a:r>
            <a:r>
              <a:rPr lang="en-US" sz="4400" i="1" dirty="0" err="1"/>
              <a:t>hois</a:t>
            </a:r>
            <a:r>
              <a:rPr lang="en-US" sz="4400" i="1" dirty="0"/>
              <a:t> </a:t>
            </a:r>
            <a:r>
              <a:rPr lang="en-US" sz="4400" i="1" dirty="0" err="1"/>
              <a:t>ergois</a:t>
            </a:r>
            <a:r>
              <a:rPr lang="en-US" sz="4400" i="1" dirty="0"/>
              <a:t> </a:t>
            </a:r>
            <a:r>
              <a:rPr lang="en-US" sz="4400" i="1" dirty="0" err="1"/>
              <a:t>agathois</a:t>
            </a:r>
            <a:br>
              <a:rPr lang="en-US" sz="4400" dirty="0"/>
            </a:br>
            <a:r>
              <a:rPr lang="en-US" sz="4400" i="1" dirty="0"/>
              <a:t>Epi</a:t>
            </a:r>
            <a:r>
              <a:rPr lang="en-US" sz="4400" dirty="0"/>
              <a:t> = for; combined with the word </a:t>
            </a:r>
            <a:br>
              <a:rPr lang="en-US" sz="4400" dirty="0"/>
            </a:br>
            <a:r>
              <a:rPr lang="en-US" sz="4400" i="1" dirty="0" err="1"/>
              <a:t>hois</a:t>
            </a:r>
            <a:r>
              <a:rPr lang="en-US" sz="4400" dirty="0"/>
              <a:t> = which or purpose of (which an instrumental plural of the pronoun to address the antecedent).</a:t>
            </a:r>
            <a:br>
              <a:rPr lang="en-US" sz="4400" dirty="0"/>
            </a:br>
            <a:r>
              <a:rPr lang="en-US" sz="4400" dirty="0"/>
              <a:t>This gives us the means </a:t>
            </a:r>
            <a:br>
              <a:rPr lang="en-US" sz="4400" dirty="0"/>
            </a:br>
            <a:r>
              <a:rPr lang="en-US" sz="4400" dirty="0"/>
              <a:t>= of purpose in the constructing.</a:t>
            </a:r>
            <a:br>
              <a:rPr lang="en-US" sz="4400" dirty="0"/>
            </a:br>
            <a:endParaRPr lang="en-US" sz="4400" dirty="0"/>
          </a:p>
        </p:txBody>
      </p:sp>
    </p:spTree>
    <p:extLst>
      <p:ext uri="{BB962C8B-B14F-4D97-AF65-F5344CB8AC3E}">
        <p14:creationId xmlns:p14="http://schemas.microsoft.com/office/powerpoint/2010/main" val="735379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B68B5-B7C3-9CBD-BCDB-F628A70757A7}"/>
              </a:ext>
            </a:extLst>
          </p:cNvPr>
          <p:cNvSpPr>
            <a:spLocks noGrp="1"/>
          </p:cNvSpPr>
          <p:nvPr>
            <p:ph type="title"/>
          </p:nvPr>
        </p:nvSpPr>
        <p:spPr/>
        <p:txBody>
          <a:bodyPr/>
          <a:lstStyle/>
          <a:p>
            <a:r>
              <a:rPr lang="en-US" sz="4400" dirty="0"/>
              <a:t>‘prepared beforehand’ – </a:t>
            </a:r>
            <a:r>
              <a:rPr lang="en-US" sz="4400" i="1" dirty="0" err="1"/>
              <a:t>proetoimazó</a:t>
            </a:r>
            <a:r>
              <a:rPr lang="en-US" sz="4400" dirty="0"/>
              <a:t> – </a:t>
            </a:r>
            <a:br>
              <a:rPr lang="en-US" sz="4400" dirty="0"/>
            </a:br>
            <a:r>
              <a:rPr lang="en-US" sz="4400" dirty="0"/>
              <a:t>(G4282 pro-et-oy-mad’-zo) </a:t>
            </a:r>
            <a:br>
              <a:rPr lang="en-US" sz="4400" dirty="0"/>
            </a:br>
            <a:r>
              <a:rPr lang="en-US" sz="4400" dirty="0"/>
              <a:t>= to prepare in advance; ordained before</a:t>
            </a:r>
            <a:br>
              <a:rPr lang="en-US" sz="4400" dirty="0"/>
            </a:br>
            <a:r>
              <a:rPr lang="en-US" sz="4400" dirty="0"/>
              <a:t>= to fit up in advance </a:t>
            </a:r>
            <a:br>
              <a:rPr lang="en-US" sz="4400" dirty="0"/>
            </a:br>
            <a:r>
              <a:rPr lang="en-US" sz="4400" dirty="0"/>
              <a:t>= ordain or prepare, before a certain point in the past. </a:t>
            </a:r>
            <a:br>
              <a:rPr lang="en-US" sz="4400" dirty="0"/>
            </a:br>
            <a:endParaRPr lang="en-US" sz="4400" dirty="0"/>
          </a:p>
        </p:txBody>
      </p:sp>
    </p:spTree>
    <p:extLst>
      <p:ext uri="{BB962C8B-B14F-4D97-AF65-F5344CB8AC3E}">
        <p14:creationId xmlns:p14="http://schemas.microsoft.com/office/powerpoint/2010/main" val="118567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72728-4247-D163-0646-049F927E32CD}"/>
              </a:ext>
            </a:extLst>
          </p:cNvPr>
          <p:cNvSpPr>
            <a:spLocks noGrp="1"/>
          </p:cNvSpPr>
          <p:nvPr>
            <p:ph type="title"/>
          </p:nvPr>
        </p:nvSpPr>
        <p:spPr/>
        <p:txBody>
          <a:bodyPr/>
          <a:lstStyle/>
          <a:p>
            <a:r>
              <a:rPr lang="en-US" sz="4400" dirty="0"/>
              <a:t>Eph 1:4 just as He chose us in Him before the foundation of the world, that we would be holy and blameless before Him.</a:t>
            </a:r>
            <a:br>
              <a:rPr lang="en-US" sz="4400" dirty="0"/>
            </a:br>
            <a:r>
              <a:rPr lang="en-US" sz="4400" dirty="0"/>
              <a:t>In Love,</a:t>
            </a:r>
            <a:br>
              <a:rPr lang="en-US" sz="4400" dirty="0"/>
            </a:br>
            <a:r>
              <a:rPr lang="en-US" sz="4400" dirty="0"/>
              <a:t> Eph 1:5 He predestined us to adoption as sons through Jesus Christ to Himself, according to the kind intention of His will, </a:t>
            </a:r>
          </a:p>
        </p:txBody>
      </p:sp>
    </p:spTree>
    <p:extLst>
      <p:ext uri="{BB962C8B-B14F-4D97-AF65-F5344CB8AC3E}">
        <p14:creationId xmlns:p14="http://schemas.microsoft.com/office/powerpoint/2010/main" val="32777800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CF980-7F1A-D8F7-E1E2-9F520272BACE}"/>
              </a:ext>
            </a:extLst>
          </p:cNvPr>
          <p:cNvSpPr>
            <a:spLocks noGrp="1"/>
          </p:cNvSpPr>
          <p:nvPr>
            <p:ph type="title"/>
          </p:nvPr>
        </p:nvSpPr>
        <p:spPr/>
        <p:txBody>
          <a:bodyPr/>
          <a:lstStyle/>
          <a:p>
            <a:r>
              <a:rPr lang="en-US" sz="4400" dirty="0"/>
              <a:t>Rom 9:23, And He did so to make known the riches of His glory upon vessels of mercy, which He prepared beforehand for glory, </a:t>
            </a:r>
          </a:p>
        </p:txBody>
      </p:sp>
    </p:spTree>
    <p:extLst>
      <p:ext uri="{BB962C8B-B14F-4D97-AF65-F5344CB8AC3E}">
        <p14:creationId xmlns:p14="http://schemas.microsoft.com/office/powerpoint/2010/main" val="1181501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FC516-3605-AF05-96CE-2BB6C05907BF}"/>
              </a:ext>
            </a:extLst>
          </p:cNvPr>
          <p:cNvSpPr>
            <a:spLocks noGrp="1"/>
          </p:cNvSpPr>
          <p:nvPr>
            <p:ph type="title"/>
          </p:nvPr>
        </p:nvSpPr>
        <p:spPr/>
        <p:txBody>
          <a:bodyPr/>
          <a:lstStyle/>
          <a:p>
            <a:r>
              <a:rPr lang="en-US" sz="4400" dirty="0"/>
              <a:t>Paul’s style and use of this small connective, ‘for … which’, </a:t>
            </a:r>
            <a:br>
              <a:rPr lang="en-US" sz="4400" dirty="0"/>
            </a:br>
            <a:r>
              <a:rPr lang="en-US" sz="4400" dirty="0"/>
              <a:t>is to bind believers to Christ, Scripture to Scripture, and promise to fulfillment, </a:t>
            </a:r>
            <a:br>
              <a:rPr lang="en-US" sz="4400" dirty="0"/>
            </a:br>
            <a:r>
              <a:rPr lang="en-US" sz="4400" dirty="0"/>
              <a:t>displaying the seamless unity of the church and God’s self-revelation.</a:t>
            </a:r>
          </a:p>
        </p:txBody>
      </p:sp>
    </p:spTree>
    <p:extLst>
      <p:ext uri="{BB962C8B-B14F-4D97-AF65-F5344CB8AC3E}">
        <p14:creationId xmlns:p14="http://schemas.microsoft.com/office/powerpoint/2010/main" val="2695031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40B8-15E3-3CC6-9C9D-299F99D47EDC}"/>
              </a:ext>
            </a:extLst>
          </p:cNvPr>
          <p:cNvSpPr>
            <a:spLocks noGrp="1"/>
          </p:cNvSpPr>
          <p:nvPr>
            <p:ph type="title"/>
          </p:nvPr>
        </p:nvSpPr>
        <p:spPr/>
        <p:txBody>
          <a:bodyPr/>
          <a:lstStyle/>
          <a:p>
            <a:r>
              <a:rPr lang="en-US" sz="4000" dirty="0"/>
              <a:t>God’s Divine LOVE: </a:t>
            </a:r>
            <a:br>
              <a:rPr lang="en-US" sz="4000" dirty="0"/>
            </a:br>
            <a:r>
              <a:rPr lang="en-US" sz="4000" dirty="0"/>
              <a:t>is Patient … </a:t>
            </a:r>
            <a:br>
              <a:rPr lang="en-US" sz="4000" dirty="0"/>
            </a:br>
            <a:r>
              <a:rPr lang="en-US" sz="4000" dirty="0"/>
              <a:t>is Kind …</a:t>
            </a:r>
            <a:br>
              <a:rPr lang="en-US" sz="4000" dirty="0"/>
            </a:br>
            <a:r>
              <a:rPr lang="en-US" sz="4000" dirty="0"/>
              <a:t>Rejoices with the Truth,</a:t>
            </a:r>
            <a:br>
              <a:rPr lang="en-US" sz="4000" dirty="0"/>
            </a:br>
            <a:r>
              <a:rPr lang="en-US" sz="4000" dirty="0"/>
              <a:t>Bears ALL things,</a:t>
            </a:r>
            <a:br>
              <a:rPr lang="en-US" sz="4000" dirty="0"/>
            </a:br>
            <a:r>
              <a:rPr lang="en-US" sz="4000" dirty="0"/>
              <a:t>Believes ALL things,</a:t>
            </a:r>
            <a:br>
              <a:rPr lang="en-US" sz="4000" dirty="0"/>
            </a:br>
            <a:r>
              <a:rPr lang="en-US" sz="4000" dirty="0"/>
              <a:t>Hopes ALL things,</a:t>
            </a:r>
            <a:br>
              <a:rPr lang="en-US" sz="4000" dirty="0"/>
            </a:br>
            <a:r>
              <a:rPr lang="en-US" sz="4000" dirty="0"/>
              <a:t>Endures ALL things …</a:t>
            </a:r>
            <a:br>
              <a:rPr lang="en-US" sz="4000" dirty="0"/>
            </a:br>
            <a:br>
              <a:rPr lang="en-US" sz="4000" dirty="0"/>
            </a:br>
            <a:r>
              <a:rPr lang="en-US" sz="4000" dirty="0"/>
              <a:t>LOVE NEVER FAILS </a:t>
            </a:r>
            <a:br>
              <a:rPr lang="en-US" sz="4000" dirty="0"/>
            </a:br>
            <a:endParaRPr lang="en-US" sz="4000" dirty="0"/>
          </a:p>
        </p:txBody>
      </p:sp>
    </p:spTree>
    <p:extLst>
      <p:ext uri="{BB962C8B-B14F-4D97-AF65-F5344CB8AC3E}">
        <p14:creationId xmlns:p14="http://schemas.microsoft.com/office/powerpoint/2010/main" val="19832571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r>
              <a:rPr lang="en-US" sz="4000" dirty="0"/>
              <a:t>visit us: </a:t>
            </a:r>
            <a:r>
              <a:rPr lang="en-US" sz="4400" dirty="0">
                <a:solidFill>
                  <a:srgbClr val="FFC000"/>
                </a:solidFill>
                <a:hlinkClick r:id="rId3">
                  <a:extLst>
                    <a:ext uri="{A12FA001-AC4F-418D-AE19-62706E023703}">
                      <ahyp:hlinkClr xmlns:ahyp="http://schemas.microsoft.com/office/drawing/2018/hyperlinkcolor" val="tx"/>
                    </a:ext>
                  </a:extLst>
                </a:hlinkClick>
              </a:rPr>
              <a:t>SLBM.org</a:t>
            </a:r>
            <a:r>
              <a:rPr lang="en-US" sz="4400" dirty="0">
                <a:solidFill>
                  <a:srgbClr val="FFC000"/>
                </a:solidFill>
              </a:rPr>
              <a:t> </a:t>
            </a:r>
            <a:r>
              <a:rPr lang="en-US" sz="4400" dirty="0"/>
              <a:t>*</a:t>
            </a:r>
            <a:r>
              <a:rPr lang="en-US" sz="3200" dirty="0" err="1"/>
              <a:t>paypal</a:t>
            </a:r>
            <a:br>
              <a:rPr lang="en-US" sz="4400" dirty="0"/>
            </a:br>
            <a:br>
              <a:rPr lang="en-US" sz="4400" dirty="0"/>
            </a:br>
            <a:r>
              <a:rPr lang="en-US" sz="4400" dirty="0"/>
              <a:t>write to us: </a:t>
            </a:r>
            <a:r>
              <a:rPr lang="en-US" sz="4400" dirty="0">
                <a:hlinkClick r:id="rId3"/>
              </a:rPr>
              <a:t>SLBM@gmail.org</a:t>
            </a:r>
            <a:br>
              <a:rPr lang="en-US" sz="4400" dirty="0"/>
            </a:br>
            <a:r>
              <a:rPr lang="en-US" sz="3200" dirty="0"/>
              <a:t>watch </a:t>
            </a:r>
            <a:r>
              <a:rPr lang="en-US" sz="3200" dirty="0" err="1"/>
              <a:t>youtube</a:t>
            </a:r>
            <a:r>
              <a:rPr lang="en-US" sz="3200" dirty="0"/>
              <a:t> @SaltandLightBibleMinistries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BCFA5F1-4609-26D7-04A7-52CCB1279627}"/>
              </a:ext>
            </a:extLst>
          </p:cNvPr>
          <p:cNvPicPr>
            <a:picLocks noChangeAspect="1"/>
          </p:cNvPicPr>
          <p:nvPr/>
        </p:nvPicPr>
        <p:blipFill>
          <a:blip r:embed="rId3"/>
          <a:stretch>
            <a:fillRect/>
          </a:stretch>
        </p:blipFill>
        <p:spPr>
          <a:xfrm>
            <a:off x="304801" y="457200"/>
            <a:ext cx="8520966" cy="5943600"/>
          </a:xfrm>
          <a:prstGeom prst="rect">
            <a:avLst/>
          </a:prstGeom>
        </p:spPr>
      </p:pic>
      <p:sp>
        <p:nvSpPr>
          <p:cNvPr id="2" name="Title 1">
            <a:extLst>
              <a:ext uri="{FF2B5EF4-FFF2-40B4-BE49-F238E27FC236}">
                <a16:creationId xmlns:a16="http://schemas.microsoft.com/office/drawing/2014/main" id="{FB5AAF95-FF53-571E-4EF2-287624332503}"/>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1813221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FC8E1-E9BB-330E-06A4-9F7F83025F6F}"/>
              </a:ext>
            </a:extLst>
          </p:cNvPr>
          <p:cNvSpPr>
            <a:spLocks noGrp="1"/>
          </p:cNvSpPr>
          <p:nvPr>
            <p:ph type="title"/>
          </p:nvPr>
        </p:nvSpPr>
        <p:spPr/>
        <p:txBody>
          <a:bodyPr/>
          <a:lstStyle/>
          <a:p>
            <a:r>
              <a:rPr lang="en-US" sz="4800" dirty="0"/>
              <a:t>Eph 2:4 But God, being rich in mercy, because of His great love with which He loved us, </a:t>
            </a:r>
          </a:p>
        </p:txBody>
      </p:sp>
    </p:spTree>
    <p:extLst>
      <p:ext uri="{BB962C8B-B14F-4D97-AF65-F5344CB8AC3E}">
        <p14:creationId xmlns:p14="http://schemas.microsoft.com/office/powerpoint/2010/main" val="3206680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7DF3-8CDE-7B79-861D-6A231EFF2BFE}"/>
              </a:ext>
            </a:extLst>
          </p:cNvPr>
          <p:cNvSpPr>
            <a:spLocks noGrp="1"/>
          </p:cNvSpPr>
          <p:nvPr>
            <p:ph type="title"/>
          </p:nvPr>
        </p:nvSpPr>
        <p:spPr/>
        <p:txBody>
          <a:bodyPr/>
          <a:lstStyle/>
          <a:p>
            <a:r>
              <a:rPr lang="en-US" sz="4800" dirty="0"/>
              <a:t>Eph 2:7 so that in the ages to come He might show the surpassing riches of His grace in kindness toward us </a:t>
            </a:r>
            <a:br>
              <a:rPr lang="en-US" sz="4800" dirty="0"/>
            </a:br>
            <a:r>
              <a:rPr lang="en-US" sz="4800" dirty="0"/>
              <a:t>in Christ Jesus. </a:t>
            </a:r>
          </a:p>
        </p:txBody>
      </p:sp>
    </p:spTree>
    <p:extLst>
      <p:ext uri="{BB962C8B-B14F-4D97-AF65-F5344CB8AC3E}">
        <p14:creationId xmlns:p14="http://schemas.microsoft.com/office/powerpoint/2010/main" val="3221801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91B5E-BA7E-75C8-BA12-DD9A2DE6B8FB}"/>
              </a:ext>
            </a:extLst>
          </p:cNvPr>
          <p:cNvSpPr>
            <a:spLocks noGrp="1"/>
          </p:cNvSpPr>
          <p:nvPr>
            <p:ph type="title"/>
          </p:nvPr>
        </p:nvSpPr>
        <p:spPr/>
        <p:txBody>
          <a:bodyPr/>
          <a:lstStyle/>
          <a:p>
            <a:r>
              <a:rPr lang="en-US" sz="4800" dirty="0"/>
              <a:t>Eph 2:10 For we are His workmanship, created </a:t>
            </a:r>
            <a:br>
              <a:rPr lang="en-US" sz="4800" dirty="0"/>
            </a:br>
            <a:r>
              <a:rPr lang="en-US" sz="4800" dirty="0"/>
              <a:t>in Christ Jesus for good works, which God prepared beforehand so that we would walk in them. </a:t>
            </a:r>
          </a:p>
        </p:txBody>
      </p:sp>
    </p:spTree>
    <p:extLst>
      <p:ext uri="{BB962C8B-B14F-4D97-AF65-F5344CB8AC3E}">
        <p14:creationId xmlns:p14="http://schemas.microsoft.com/office/powerpoint/2010/main" val="1817517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8205B-6940-289C-4D9F-053F6B9D9D1A}"/>
              </a:ext>
            </a:extLst>
          </p:cNvPr>
          <p:cNvSpPr>
            <a:spLocks noGrp="1"/>
          </p:cNvSpPr>
          <p:nvPr>
            <p:ph type="title"/>
          </p:nvPr>
        </p:nvSpPr>
        <p:spPr/>
        <p:txBody>
          <a:bodyPr/>
          <a:lstStyle/>
          <a:p>
            <a:r>
              <a:rPr lang="en-US" sz="4400" dirty="0"/>
              <a:t>Col 2:2 that their hearts may be encouraged, having been knit together in love, and attaining to all the wealth that comes from the full assurance of understanding, resulting in a true knowledge of God’s mystery, that is, </a:t>
            </a:r>
            <a:br>
              <a:rPr lang="en-US" sz="4400" dirty="0"/>
            </a:br>
            <a:r>
              <a:rPr lang="en-US" sz="4400" dirty="0"/>
              <a:t>Christ Himself, </a:t>
            </a:r>
          </a:p>
        </p:txBody>
      </p:sp>
    </p:spTree>
    <p:extLst>
      <p:ext uri="{BB962C8B-B14F-4D97-AF65-F5344CB8AC3E}">
        <p14:creationId xmlns:p14="http://schemas.microsoft.com/office/powerpoint/2010/main" val="3079515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2C29D-954B-4C6D-37DE-63DE185ADDC2}"/>
              </a:ext>
            </a:extLst>
          </p:cNvPr>
          <p:cNvSpPr>
            <a:spLocks noGrp="1"/>
          </p:cNvSpPr>
          <p:nvPr>
            <p:ph type="title"/>
          </p:nvPr>
        </p:nvSpPr>
        <p:spPr/>
        <p:txBody>
          <a:bodyPr/>
          <a:lstStyle/>
          <a:p>
            <a:r>
              <a:rPr lang="en-US" sz="4800" dirty="0"/>
              <a:t>Col 2:6 Therefore as you have received Christ Jesus the Lord, so walk in Him, </a:t>
            </a:r>
          </a:p>
        </p:txBody>
      </p:sp>
    </p:spTree>
    <p:extLst>
      <p:ext uri="{BB962C8B-B14F-4D97-AF65-F5344CB8AC3E}">
        <p14:creationId xmlns:p14="http://schemas.microsoft.com/office/powerpoint/2010/main" val="292480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55151-88BF-E400-5A58-AA64B2BC1E07}"/>
              </a:ext>
            </a:extLst>
          </p:cNvPr>
          <p:cNvSpPr>
            <a:spLocks noGrp="1"/>
          </p:cNvSpPr>
          <p:nvPr>
            <p:ph type="title"/>
          </p:nvPr>
        </p:nvSpPr>
        <p:spPr/>
        <p:txBody>
          <a:bodyPr/>
          <a:lstStyle/>
          <a:p>
            <a:r>
              <a:rPr lang="en-US" sz="4800" dirty="0"/>
              <a:t>Col 2:7 having been firmly rooted and now being built up in Him and established </a:t>
            </a:r>
            <a:br>
              <a:rPr lang="en-US" sz="4800" dirty="0"/>
            </a:br>
            <a:r>
              <a:rPr lang="en-US" sz="4800" dirty="0"/>
              <a:t>in your faith, just as you </a:t>
            </a:r>
            <a:br>
              <a:rPr lang="en-US" sz="4800" dirty="0"/>
            </a:br>
            <a:r>
              <a:rPr lang="en-US" sz="4800" dirty="0"/>
              <a:t>were instructed, and overflowing with gratitude. </a:t>
            </a:r>
          </a:p>
        </p:txBody>
      </p:sp>
    </p:spTree>
    <p:extLst>
      <p:ext uri="{BB962C8B-B14F-4D97-AF65-F5344CB8AC3E}">
        <p14:creationId xmlns:p14="http://schemas.microsoft.com/office/powerpoint/2010/main" val="340006710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58501</TotalTime>
  <Words>1289</Words>
  <Application>Microsoft Office PowerPoint</Application>
  <PresentationFormat>On-screen Show (4:3)</PresentationFormat>
  <Paragraphs>33</Paragraphs>
  <Slides>34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Times New Roman</vt:lpstr>
      <vt:lpstr>Default Design</vt:lpstr>
      <vt:lpstr>Salt and Light Bible Ministries  ‘A Daily Cross with Thee’ # 030 – Understanding the Divine Love Complex – God’s Personal Love to You in Surpassing Grace.   Pastor Jason Kauranen Sunday August 24, 2025</vt:lpstr>
      <vt:lpstr>The 3 Categories in the Divine  Love of God  1. Divine Personal love, Eph 1:5,  Eph 2:4,7,10. 2. Divine Impersonal love, Jo 3:16, 1Jo 4:7-12, 15-21. 3. Divine self-esteem, that comes from His essence.  </vt:lpstr>
      <vt:lpstr>Eph 1:4 just as He chose us in Him before the foundation of the world, that we would be holy and blameless before Him. In Love,  Eph 1:5 He predestined us to adoption as sons through Jesus Christ to Himself, according to the kind intention of His will, </vt:lpstr>
      <vt:lpstr>Eph 2:4 But God, being rich in mercy, because of His great love with which He loved us, </vt:lpstr>
      <vt:lpstr>Eph 2:7 so that in the ages to come He might show the surpassing riches of His grace in kindness toward us  in Christ Jesus. </vt:lpstr>
      <vt:lpstr>Eph 2:10 For we are His workmanship, created  in Christ Jesus for good works, which God prepared beforehand so that we would walk in them. </vt:lpstr>
      <vt:lpstr>Col 2:2 that their hearts may be encouraged, having been knit together in love, and attaining to all the wealth that comes from the full assurance of understanding, resulting in a true knowledge of God’s mystery, that is,  Christ Himself, </vt:lpstr>
      <vt:lpstr>Col 2:6 Therefore as you have received Christ Jesus the Lord, so walk in Him, </vt:lpstr>
      <vt:lpstr>Col 2:7 having been firmly rooted and now being built up in Him and established  in your faith, just as you  were instructed, and overflowing with gratitude. </vt:lpstr>
      <vt:lpstr>‘overflowing’- perisseuó- (G4052 pe-ris-syoo'-o) = To cause to excel; to abound, have more of with enough  to spare = overflowing,  with a surplus in quantity and quality.  </vt:lpstr>
      <vt:lpstr>1Jo 2:2 and He Himself is the propitiation for our sins;  and not for ours only,  but for those of the whole world. </vt:lpstr>
      <vt:lpstr>1Jo 4:10 In this is love,  not that we loved God, but  that He loved us and sent  His Son to be the propitiation for our sins. </vt:lpstr>
      <vt:lpstr>Propitiation – hilasmos –  (G2434 hē-läs-mos’)  = sin offering; an offering to appease (satisfy) an angry, offended party.  = Atonement, i.e. (concretely) an expiator -- propitiation.  </vt:lpstr>
      <vt:lpstr>2Co 5:21 He made Him  who knew no sin to be sin on our behalf, so that we might become the righteousness of God in Him. </vt:lpstr>
      <vt:lpstr>Eph 2:4 But God, being rich in mercy, because of His great love with which He loved us, </vt:lpstr>
      <vt:lpstr>Eph 2:7 so that in the ages to come He might show the surpassing riches of His grace in kindness toward us  in Christ Jesus.</vt:lpstr>
      <vt:lpstr>Surpassing – huperballó -(G5235 hoop-er-bal'-lo), from Huper = beyond, above and ballo = throw, heave. = to throw beyond the usual mark, i.e. (figuratively) to surpass -- exceeding, excel, pass. </vt:lpstr>
      <vt:lpstr>‘in kindness’ - chrēstotēs –  (G5544 khray-stot'-ace) From G5543 – useful or gracious; good or kind. = a moral excellence (in character or demeanor) = gentleness, graciousness, kindness.  </vt:lpstr>
      <vt:lpstr>2Co 9:14 while they also, by prayer on your behalf, yearn for you because of the surpassing grace of God in you.   2Co 9:15 Thanks be to God for His indescribable gift!  </vt:lpstr>
      <vt:lpstr>‘you’- su (G4771 soo) –  {also hymin (hi-monn)}  The personal pronoun of the second person singular (which makes it possessive)  = thou or you.  </vt:lpstr>
      <vt:lpstr>σύ  - su is the singular personal pronoun of the second person.   - The explicit use is ordinarily empathetic and signals the author’s intent to focus attention on the one being addressed in tender reassurance or  sharp rebuke. </vt:lpstr>
      <vt:lpstr>As Believers, God’s personal divine love, through His grace policy that outpaces all calculations, becomes the motivation factor of cheerful giving and results in mutual fellowship within the Body of positive Believers in Christ.</vt:lpstr>
      <vt:lpstr>Salvation is presented to the unbeliever; as a non-meritorious action of faith and positive response to the common grace of God (Gospel message or Good News) directed to the individual, through the ministry of God the Holy Spirit, as an invitation. </vt:lpstr>
      <vt:lpstr>Eph 2:10 For we are His workmanship, created in Christ Jesus for good works, which God prepared beforehand so that we would walk in them.</vt:lpstr>
      <vt:lpstr>‘workmanship’- poiéma – (G4161 poy'-ay-mah), a product of creation; what has been made, the result of a production.  = handiwork or fabrication.  =  a work of art by craftmanship. </vt:lpstr>
      <vt:lpstr>You Believer are a special work of art made by the craftmanship of God Himself !!!! </vt:lpstr>
      <vt:lpstr>“ The spiritual life cannot come to us by development from our old nature.  I have heard a great deal about evolution and development, but I am afraid that if any one of us were to be developed to our utmost, apart from the grace of God, we should come out worse than before the development began.” - C. Spurgeon</vt:lpstr>
      <vt:lpstr>‘unto good works’ –  epi hois ergois agathois Epi = for; combined with the word  hois = which or purpose of (which an instrumental plural of the pronoun to address the antecedent). This gives us the means  = of purpose in the constructing. </vt:lpstr>
      <vt:lpstr>‘prepared beforehand’ – proetoimazó –  (G4282 pro-et-oy-mad’-zo)  = to prepare in advance; ordained before = to fit up in advance  = ordain or prepare, before a certain point in the past.  </vt:lpstr>
      <vt:lpstr>Rom 9:23, And He did so to make known the riches of His glory upon vessels of mercy, which He prepared beforehand for glory, </vt:lpstr>
      <vt:lpstr>Paul’s style and use of this small connective, ‘for … which’,  is to bind believers to Christ, Scripture to Scripture, and promise to fulfillment,  displaying the seamless unity of the church and God’s self-revelation.</vt:lpstr>
      <vt:lpstr>God’s Divine LOVE:  is Patient …  is Kind … Rejoices with the Truth, Bears ALL things, Believes ALL things, Hopes ALL things, Endures ALL things …  LOVE NEVER FAILS  </vt:lpstr>
      <vt:lpstr>Salt &amp; Light Bible Ministries Help, Letters, &amp; Donations visit us: SLBM.org *paypal  write to us: SLBM@gmail.org watch youtube @SaltandLightBibleMinistries or mail: Salt and Light Bible Ministries c/o Pastor Jason Kauranen 2 Dianne Drive East Wareham, Mass 02538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2025-08-24T11:47:36Z</dcterms:modified>
</cp:coreProperties>
</file>