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6858000" cx="9144000"/>
  <p:notesSz cx="7315200" cy="96012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2D200454-40CA-4A62-9FC3-DE9A4176ACB9}">
      <p15:notesGuideLst>
        <p15:guide id="1" orient="horz" pos="3025">
          <p15:clr>
            <a:srgbClr val="A4A3A4"/>
          </p15:clr>
        </p15:guide>
        <p15:guide id="2" pos="2305">
          <p15:clr>
            <a:srgbClr val="A4A3A4"/>
          </p15:clr>
        </p15:guide>
      </p15:notesGuideLst>
    </p:ext>
    <p:ext uri="GoogleSlidesCustomDataVersion2">
      <go:slidesCustomData xmlns:go="http://customooxmlschemas.google.com/" r:id="rId41" roundtripDataSignature="AMtx7mjTV/30HvmOXQgUKClJA5xSY/mJY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3025" orient="horz"/>
        <p:guide pos="2305"/>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1" Type="http://customschemas.google.com/relationships/presentationmetadata" Target="meta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 name="Shape 2"/>
        <p:cNvGrpSpPr/>
        <p:nvPr/>
      </p:nvGrpSpPr>
      <p:grpSpPr>
        <a:xfrm>
          <a:off x="0" y="0"/>
          <a:ext cx="0" cy="0"/>
          <a:chOff x="0" y="0"/>
          <a:chExt cx="0" cy="0"/>
        </a:xfrm>
      </p:grpSpPr>
      <p:sp>
        <p:nvSpPr>
          <p:cNvPr id="3" name="Google Shape;3;n"/>
          <p:cNvSpPr/>
          <p:nvPr/>
        </p:nvSpPr>
        <p:spPr>
          <a:xfrm>
            <a:off x="0" y="0"/>
            <a:ext cx="7315200" cy="9601200"/>
          </a:xfrm>
          <a:prstGeom prst="roundRect">
            <a:avLst>
              <a:gd fmla="val 23"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400"/>
              <a:buFont typeface="Arial"/>
              <a:buNone/>
            </a:pPr>
            <a:r>
              <a:t/>
            </a:r>
            <a:endParaRPr b="1" i="0" sz="4400" u="none" cap="none" strike="noStrike">
              <a:solidFill>
                <a:srgbClr val="FFFFFF"/>
              </a:solidFill>
              <a:latin typeface="Arial"/>
              <a:ea typeface="Arial"/>
              <a:cs typeface="Arial"/>
              <a:sym typeface="Arial"/>
            </a:endParaRPr>
          </a:p>
        </p:txBody>
      </p:sp>
      <p:sp>
        <p:nvSpPr>
          <p:cNvPr id="4" name="Google Shape;4;n"/>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 name="Google Shape;5;n"/>
          <p:cNvSpPr txBox="1"/>
          <p:nvPr>
            <p:ph idx="1" type="body"/>
          </p:nvPr>
        </p:nvSpPr>
        <p:spPr>
          <a:xfrm>
            <a:off x="731838" y="4560888"/>
            <a:ext cx="5848350" cy="43180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rgbClr val="000000"/>
                </a:solidFill>
                <a:latin typeface="Times New Roman"/>
                <a:ea typeface="Times New Roman"/>
                <a:cs typeface="Times New Roman"/>
                <a:sym typeface="Times New Roman"/>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rgbClr val="000000"/>
                </a:solidFill>
                <a:latin typeface="Times New Roman"/>
                <a:ea typeface="Times New Roman"/>
                <a:cs typeface="Times New Roman"/>
                <a:sym typeface="Times New Roman"/>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rgbClr val="000000"/>
                </a:solidFill>
                <a:latin typeface="Times New Roman"/>
                <a:ea typeface="Times New Roman"/>
                <a:cs typeface="Times New Roman"/>
                <a:sym typeface="Times New Roman"/>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rgbClr val="000000"/>
                </a:solidFill>
                <a:latin typeface="Times New Roman"/>
                <a:ea typeface="Times New Roman"/>
                <a:cs typeface="Times New Roman"/>
                <a:sym typeface="Times New Roman"/>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rgbClr val="000000"/>
                </a:solidFill>
                <a:latin typeface="Times New Roman"/>
                <a:ea typeface="Times New Roman"/>
                <a:cs typeface="Times New Roman"/>
                <a:sym typeface="Times New Roman"/>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 name="Shape 17"/>
        <p:cNvGrpSpPr/>
        <p:nvPr/>
      </p:nvGrpSpPr>
      <p:grpSpPr>
        <a:xfrm>
          <a:off x="0" y="0"/>
          <a:ext cx="0" cy="0"/>
          <a:chOff x="0" y="0"/>
          <a:chExt cx="0" cy="0"/>
        </a:xfrm>
      </p:grpSpPr>
      <p:sp>
        <p:nvSpPr>
          <p:cNvPr id="18" name="Google Shape;18;p51: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9" name="Google Shape;19;p51: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 name="Shape 22"/>
        <p:cNvGrpSpPr/>
        <p:nvPr/>
      </p:nvGrpSpPr>
      <p:grpSpPr>
        <a:xfrm>
          <a:off x="0" y="0"/>
          <a:ext cx="0" cy="0"/>
          <a:chOff x="0" y="0"/>
          <a:chExt cx="0" cy="0"/>
        </a:xfrm>
      </p:grpSpPr>
      <p:sp>
        <p:nvSpPr>
          <p:cNvPr id="23" name="Google Shape;23;p1: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 name="Google Shape;24;p1:notes"/>
          <p:cNvSpPr txBox="1"/>
          <p:nvPr>
            <p:ph idx="1" type="body"/>
          </p:nvPr>
        </p:nvSpPr>
        <p:spPr>
          <a:xfrm>
            <a:off x="731838" y="4560888"/>
            <a:ext cx="5848350" cy="4318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p52:notes"/>
          <p:cNvSpPr txBox="1"/>
          <p:nvPr>
            <p:ph idx="1" type="body"/>
          </p:nvPr>
        </p:nvSpPr>
        <p:spPr>
          <a:xfrm>
            <a:off x="731838" y="4560888"/>
            <a:ext cx="5848350" cy="4318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360"/>
              </a:spcBef>
              <a:spcAft>
                <a:spcPts val="0"/>
              </a:spcAft>
              <a:buSzPts val="1400"/>
              <a:buNone/>
            </a:pPr>
            <a:r>
              <a:t/>
            </a:r>
            <a:endParaRPr/>
          </a:p>
        </p:txBody>
      </p:sp>
      <p:sp>
        <p:nvSpPr>
          <p:cNvPr id="29" name="Google Shape;29;p52: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 name="Shape 32"/>
        <p:cNvGrpSpPr/>
        <p:nvPr/>
      </p:nvGrpSpPr>
      <p:grpSpPr>
        <a:xfrm>
          <a:off x="0" y="0"/>
          <a:ext cx="0" cy="0"/>
          <a:chOff x="0" y="0"/>
          <a:chExt cx="0" cy="0"/>
        </a:xfrm>
      </p:grpSpPr>
      <p:sp>
        <p:nvSpPr>
          <p:cNvPr id="33" name="Google Shape;33;p53: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34" name="Google Shape;34;p53: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54: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39" name="Google Shape;39;p54: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p55: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44" name="Google Shape;44;p55: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56: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49" name="Google Shape;49;p56: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57: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54" name="Google Shape;54;p57: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58: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59" name="Google Shape;59;p58: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59: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64" name="Google Shape;64;p59: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60: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69" name="Google Shape;69;p60: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61: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74" name="Google Shape;74;p61: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62: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79" name="Google Shape;79;p62: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63: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84" name="Google Shape;84;p63: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64: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89" name="Google Shape;89;p64: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65: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94" name="Google Shape;94;p65: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66: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99" name="Google Shape;99;p66: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67: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04" name="Google Shape;104;p67: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68: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09" name="Google Shape;109;p68: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9: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14" name="Google Shape;114;p69: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70: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19" name="Google Shape;119;p70: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71: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24" name="Google Shape;124;p71: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2: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29" name="Google Shape;129;p72: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3: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34" name="Google Shape;134;p73: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4: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39" name="Google Shape;139;p74: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75: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44" name="Google Shape;144;p75: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76: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49" name="Google Shape;149;p76: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7: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54" name="Google Shape;154;p77: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78: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59" name="Google Shape;159;p78: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79: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64" name="Google Shape;164;p79: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80: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69" name="Google Shape;169;p80: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81: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74" name="Google Shape;174;p81: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82: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79" name="Google Shape;179;p82: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3:notes"/>
          <p:cNvSpPr txBox="1"/>
          <p:nvPr>
            <p:ph idx="1" type="body"/>
          </p:nvPr>
        </p:nvSpPr>
        <p:spPr>
          <a:xfrm>
            <a:off x="731838" y="4560888"/>
            <a:ext cx="5848350" cy="4318000"/>
          </a:xfrm>
          <a:prstGeom prst="rect">
            <a:avLst/>
          </a:prstGeom>
        </p:spPr>
        <p:txBody>
          <a:bodyPr anchorCtr="0" anchor="t" bIns="0" lIns="0" spcFirstLastPara="1" rIns="0" wrap="square" tIns="0">
            <a:noAutofit/>
          </a:bodyPr>
          <a:lstStyle/>
          <a:p>
            <a:pPr indent="0" lvl="0" marL="0" rtl="0" algn="l">
              <a:spcBef>
                <a:spcPts val="360"/>
              </a:spcBef>
              <a:spcAft>
                <a:spcPts val="0"/>
              </a:spcAft>
              <a:buNone/>
            </a:pPr>
            <a:r>
              <a:t/>
            </a:r>
            <a:endParaRPr/>
          </a:p>
        </p:txBody>
      </p:sp>
      <p:sp>
        <p:nvSpPr>
          <p:cNvPr id="184" name="Google Shape;184;p83: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84:notes"/>
          <p:cNvSpPr/>
          <p:nvPr>
            <p:ph idx="2" type="sldImg"/>
          </p:nvPr>
        </p:nvSpPr>
        <p:spPr>
          <a:xfrm>
            <a:off x="-15036800" y="-12385675"/>
            <a:ext cx="17483138" cy="131127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9" name="Google Shape;189;p84:notes"/>
          <p:cNvSpPr txBox="1"/>
          <p:nvPr>
            <p:ph idx="1" type="body"/>
          </p:nvPr>
        </p:nvSpPr>
        <p:spPr>
          <a:xfrm>
            <a:off x="731838" y="4560888"/>
            <a:ext cx="5848350" cy="4318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 name="Shape 12"/>
        <p:cNvGrpSpPr/>
        <p:nvPr/>
      </p:nvGrpSpPr>
      <p:grpSpPr>
        <a:xfrm>
          <a:off x="0" y="0"/>
          <a:ext cx="0" cy="0"/>
          <a:chOff x="0" y="0"/>
          <a:chExt cx="0" cy="0"/>
        </a:xfrm>
      </p:grpSpPr>
      <p:sp>
        <p:nvSpPr>
          <p:cNvPr id="13" name="Google Shape;13;p40"/>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4" name="Google Shape;14;p40"/>
          <p:cNvSpPr txBox="1"/>
          <p:nvPr>
            <p:ph idx="10" type="dt"/>
          </p:nvPr>
        </p:nvSpPr>
        <p:spPr>
          <a:xfrm>
            <a:off x="685800" y="6248400"/>
            <a:ext cx="1901825" cy="454025"/>
          </a:xfrm>
          <a:prstGeom prst="rect">
            <a:avLst/>
          </a:prstGeom>
          <a:noFill/>
          <a:ln>
            <a:noFill/>
          </a:ln>
        </p:spPr>
        <p:txBody>
          <a:bodyPr anchorCtr="0" anchor="t" bIns="46800" lIns="90000" spcFirstLastPara="1" rIns="90000" wrap="square" tIns="46800">
            <a:noAutofit/>
          </a:bodyPr>
          <a:lstStyle>
            <a:lvl1pPr lvl="0" algn="l">
              <a:lnSpc>
                <a:spcPct val="100000"/>
              </a:lnSpc>
              <a:spcBef>
                <a:spcPts val="0"/>
              </a:spcBef>
              <a:spcAft>
                <a:spcPts val="0"/>
              </a:spcAft>
              <a:buSzPts val="2400"/>
              <a:buNone/>
              <a:defRPr/>
            </a:lvl1pPr>
            <a:lvl2pPr lvl="1" algn="ctr">
              <a:lnSpc>
                <a:spcPct val="100000"/>
              </a:lnSpc>
              <a:spcBef>
                <a:spcPts val="1350"/>
              </a:spcBef>
              <a:spcAft>
                <a:spcPts val="0"/>
              </a:spcAft>
              <a:buSzPts val="1400"/>
              <a:buNone/>
              <a:defRPr/>
            </a:lvl2pPr>
            <a:lvl3pPr lvl="2" algn="ctr">
              <a:lnSpc>
                <a:spcPct val="100000"/>
              </a:lnSpc>
              <a:spcBef>
                <a:spcPts val="1350"/>
              </a:spcBef>
              <a:spcAft>
                <a:spcPts val="0"/>
              </a:spcAft>
              <a:buSzPts val="1400"/>
              <a:buNone/>
              <a:defRPr/>
            </a:lvl3pPr>
            <a:lvl4pPr lvl="3" algn="ctr">
              <a:lnSpc>
                <a:spcPct val="100000"/>
              </a:lnSpc>
              <a:spcBef>
                <a:spcPts val="1350"/>
              </a:spcBef>
              <a:spcAft>
                <a:spcPts val="0"/>
              </a:spcAft>
              <a:buSzPts val="1400"/>
              <a:buNone/>
              <a:defRPr/>
            </a:lvl4pPr>
            <a:lvl5pPr lvl="4" algn="ctr">
              <a:lnSpc>
                <a:spcPct val="100000"/>
              </a:lnSpc>
              <a:spcBef>
                <a:spcPts val="135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40"/>
          <p:cNvSpPr txBox="1"/>
          <p:nvPr>
            <p:ph idx="11" type="ftr"/>
          </p:nvPr>
        </p:nvSpPr>
        <p:spPr>
          <a:xfrm>
            <a:off x="3124200" y="6248400"/>
            <a:ext cx="2892425" cy="454025"/>
          </a:xfrm>
          <a:prstGeom prst="rect">
            <a:avLst/>
          </a:prstGeom>
          <a:noFill/>
          <a:ln>
            <a:noFill/>
          </a:ln>
        </p:spPr>
        <p:txBody>
          <a:bodyPr anchorCtr="0" anchor="t" bIns="46800" lIns="90000" spcFirstLastPara="1" rIns="90000" wrap="square" tIns="46800">
            <a:noAutofit/>
          </a:bodyPr>
          <a:lstStyle>
            <a:lvl1pPr lvl="0" algn="l">
              <a:lnSpc>
                <a:spcPct val="100000"/>
              </a:lnSpc>
              <a:spcBef>
                <a:spcPts val="0"/>
              </a:spcBef>
              <a:spcAft>
                <a:spcPts val="0"/>
              </a:spcAft>
              <a:buSzPts val="2400"/>
              <a:buNone/>
              <a:defRPr/>
            </a:lvl1pPr>
            <a:lvl2pPr lvl="1" algn="ctr">
              <a:lnSpc>
                <a:spcPct val="100000"/>
              </a:lnSpc>
              <a:spcBef>
                <a:spcPts val="1350"/>
              </a:spcBef>
              <a:spcAft>
                <a:spcPts val="0"/>
              </a:spcAft>
              <a:buSzPts val="1400"/>
              <a:buNone/>
              <a:defRPr/>
            </a:lvl2pPr>
            <a:lvl3pPr lvl="2" algn="ctr">
              <a:lnSpc>
                <a:spcPct val="100000"/>
              </a:lnSpc>
              <a:spcBef>
                <a:spcPts val="1350"/>
              </a:spcBef>
              <a:spcAft>
                <a:spcPts val="0"/>
              </a:spcAft>
              <a:buSzPts val="1400"/>
              <a:buNone/>
              <a:defRPr/>
            </a:lvl3pPr>
            <a:lvl4pPr lvl="3" algn="ctr">
              <a:lnSpc>
                <a:spcPct val="100000"/>
              </a:lnSpc>
              <a:spcBef>
                <a:spcPts val="1350"/>
              </a:spcBef>
              <a:spcAft>
                <a:spcPts val="0"/>
              </a:spcAft>
              <a:buSzPts val="1400"/>
              <a:buNone/>
              <a:defRPr/>
            </a:lvl4pPr>
            <a:lvl5pPr lvl="4" algn="ctr">
              <a:lnSpc>
                <a:spcPct val="100000"/>
              </a:lnSpc>
              <a:spcBef>
                <a:spcPts val="135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40"/>
          <p:cNvSpPr txBox="1"/>
          <p:nvPr>
            <p:ph idx="12" type="sldNum"/>
          </p:nvPr>
        </p:nvSpPr>
        <p:spPr>
          <a:xfrm>
            <a:off x="6553200" y="6248400"/>
            <a:ext cx="1901825" cy="454025"/>
          </a:xfrm>
          <a:prstGeom prst="rect">
            <a:avLst/>
          </a:prstGeom>
          <a:noFill/>
          <a:ln>
            <a:noFill/>
          </a:ln>
        </p:spPr>
        <p:txBody>
          <a:bodyPr anchorCtr="0" anchor="t" bIns="46800" lIns="90000" spcFirstLastPara="1" rIns="90000" wrap="square" tIns="46800">
            <a:noAutofit/>
          </a:bodyPr>
          <a:lstStyle>
            <a:lvl1pPr indent="0" lvl="0" marL="0" marR="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6" name="Shape 6"/>
        <p:cNvGrpSpPr/>
        <p:nvPr/>
      </p:nvGrpSpPr>
      <p:grpSpPr>
        <a:xfrm>
          <a:off x="0" y="0"/>
          <a:ext cx="0" cy="0"/>
          <a:chOff x="0" y="0"/>
          <a:chExt cx="0" cy="0"/>
        </a:xfrm>
      </p:grpSpPr>
      <p:sp>
        <p:nvSpPr>
          <p:cNvPr id="7" name="Google Shape;7;p39"/>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lvl1pPr lvl="0" marR="0" rtl="0" algn="ctr">
              <a:lnSpc>
                <a:spcPct val="100000"/>
              </a:lnSpc>
              <a:spcBef>
                <a:spcPts val="0"/>
              </a:spcBef>
              <a:spcAft>
                <a:spcPts val="0"/>
              </a:spcAft>
              <a:buClr>
                <a:srgbClr val="000000"/>
              </a:buClr>
              <a:buSzPts val="1400"/>
              <a:buFont typeface="Arial"/>
              <a:buNone/>
              <a:defRPr b="1" i="0" sz="5400" u="none" cap="none" strike="noStrike">
                <a:solidFill>
                  <a:srgbClr val="FFFFFF"/>
                </a:solidFill>
                <a:latin typeface="Times New Roman"/>
                <a:ea typeface="Times New Roman"/>
                <a:cs typeface="Times New Roman"/>
                <a:sym typeface="Times New Roman"/>
              </a:defRPr>
            </a:lvl1pPr>
            <a:lvl2pPr lvl="1" marR="0" rtl="0" algn="ctr">
              <a:lnSpc>
                <a:spcPct val="100000"/>
              </a:lnSpc>
              <a:spcBef>
                <a:spcPts val="0"/>
              </a:spcBef>
              <a:spcAft>
                <a:spcPts val="0"/>
              </a:spcAft>
              <a:buClr>
                <a:srgbClr val="000000"/>
              </a:buClr>
              <a:buSzPts val="1400"/>
              <a:buFont typeface="Arial"/>
              <a:buNone/>
              <a:defRPr b="1" i="0" sz="5400" u="none" cap="none" strike="noStrike">
                <a:solidFill>
                  <a:srgbClr val="FFFFFF"/>
                </a:solidFill>
                <a:latin typeface="Times New Roman"/>
                <a:ea typeface="Times New Roman"/>
                <a:cs typeface="Times New Roman"/>
                <a:sym typeface="Times New Roman"/>
              </a:defRPr>
            </a:lvl2pPr>
            <a:lvl3pPr lvl="2" marR="0" rtl="0" algn="ctr">
              <a:lnSpc>
                <a:spcPct val="100000"/>
              </a:lnSpc>
              <a:spcBef>
                <a:spcPts val="0"/>
              </a:spcBef>
              <a:spcAft>
                <a:spcPts val="0"/>
              </a:spcAft>
              <a:buClr>
                <a:srgbClr val="000000"/>
              </a:buClr>
              <a:buSzPts val="1400"/>
              <a:buFont typeface="Arial"/>
              <a:buNone/>
              <a:defRPr b="1" i="0" sz="5400" u="none" cap="none" strike="noStrike">
                <a:solidFill>
                  <a:srgbClr val="FFFFFF"/>
                </a:solidFill>
                <a:latin typeface="Times New Roman"/>
                <a:ea typeface="Times New Roman"/>
                <a:cs typeface="Times New Roman"/>
                <a:sym typeface="Times New Roman"/>
              </a:defRPr>
            </a:lvl3pPr>
            <a:lvl4pPr lvl="3" marR="0" rtl="0" algn="ctr">
              <a:lnSpc>
                <a:spcPct val="100000"/>
              </a:lnSpc>
              <a:spcBef>
                <a:spcPts val="0"/>
              </a:spcBef>
              <a:spcAft>
                <a:spcPts val="0"/>
              </a:spcAft>
              <a:buClr>
                <a:srgbClr val="000000"/>
              </a:buClr>
              <a:buSzPts val="1400"/>
              <a:buFont typeface="Arial"/>
              <a:buNone/>
              <a:defRPr b="1" i="0" sz="5400" u="none" cap="none" strike="noStrike">
                <a:solidFill>
                  <a:srgbClr val="FFFFFF"/>
                </a:solidFill>
                <a:latin typeface="Times New Roman"/>
                <a:ea typeface="Times New Roman"/>
                <a:cs typeface="Times New Roman"/>
                <a:sym typeface="Times New Roman"/>
              </a:defRPr>
            </a:lvl4pPr>
            <a:lvl5pPr lvl="4" marR="0" rtl="0" algn="ctr">
              <a:lnSpc>
                <a:spcPct val="100000"/>
              </a:lnSpc>
              <a:spcBef>
                <a:spcPts val="0"/>
              </a:spcBef>
              <a:spcAft>
                <a:spcPts val="0"/>
              </a:spcAft>
              <a:buClr>
                <a:srgbClr val="000000"/>
              </a:buClr>
              <a:buSzPts val="1400"/>
              <a:buFont typeface="Arial"/>
              <a:buNone/>
              <a:defRPr b="1" i="0" sz="5400" u="none" cap="none" strike="noStrike">
                <a:solidFill>
                  <a:srgbClr val="FFFFFF"/>
                </a:solidFill>
                <a:latin typeface="Times New Roman"/>
                <a:ea typeface="Times New Roman"/>
                <a:cs typeface="Times New Roman"/>
                <a:sym typeface="Times New Roman"/>
              </a:defRPr>
            </a:lvl5pPr>
            <a:lvl6pPr lvl="5" marR="0" rtl="0" algn="ctr">
              <a:lnSpc>
                <a:spcPct val="100000"/>
              </a:lnSpc>
              <a:spcBef>
                <a:spcPts val="0"/>
              </a:spcBef>
              <a:spcAft>
                <a:spcPts val="0"/>
              </a:spcAft>
              <a:buClr>
                <a:srgbClr val="000000"/>
              </a:buClr>
              <a:buSzPts val="1400"/>
              <a:buFont typeface="Arial"/>
              <a:buNone/>
              <a:defRPr b="1" i="0" sz="5400" u="none" cap="none" strike="noStrike">
                <a:solidFill>
                  <a:srgbClr val="FFFFFF"/>
                </a:solidFill>
                <a:latin typeface="Times New Roman"/>
                <a:ea typeface="Times New Roman"/>
                <a:cs typeface="Times New Roman"/>
                <a:sym typeface="Times New Roman"/>
              </a:defRPr>
            </a:lvl6pPr>
            <a:lvl7pPr lvl="6" marR="0" rtl="0" algn="ctr">
              <a:lnSpc>
                <a:spcPct val="100000"/>
              </a:lnSpc>
              <a:spcBef>
                <a:spcPts val="0"/>
              </a:spcBef>
              <a:spcAft>
                <a:spcPts val="0"/>
              </a:spcAft>
              <a:buClr>
                <a:srgbClr val="000000"/>
              </a:buClr>
              <a:buSzPts val="1400"/>
              <a:buFont typeface="Arial"/>
              <a:buNone/>
              <a:defRPr b="1" i="0" sz="5400" u="none" cap="none" strike="noStrike">
                <a:solidFill>
                  <a:srgbClr val="FFFFFF"/>
                </a:solidFill>
                <a:latin typeface="Times New Roman"/>
                <a:ea typeface="Times New Roman"/>
                <a:cs typeface="Times New Roman"/>
                <a:sym typeface="Times New Roman"/>
              </a:defRPr>
            </a:lvl7pPr>
            <a:lvl8pPr lvl="7" marR="0" rtl="0" algn="ctr">
              <a:lnSpc>
                <a:spcPct val="100000"/>
              </a:lnSpc>
              <a:spcBef>
                <a:spcPts val="0"/>
              </a:spcBef>
              <a:spcAft>
                <a:spcPts val="0"/>
              </a:spcAft>
              <a:buClr>
                <a:srgbClr val="000000"/>
              </a:buClr>
              <a:buSzPts val="1400"/>
              <a:buFont typeface="Arial"/>
              <a:buNone/>
              <a:defRPr b="1" i="0" sz="5400" u="none" cap="none" strike="noStrike">
                <a:solidFill>
                  <a:srgbClr val="FFFFFF"/>
                </a:solidFill>
                <a:latin typeface="Times New Roman"/>
                <a:ea typeface="Times New Roman"/>
                <a:cs typeface="Times New Roman"/>
                <a:sym typeface="Times New Roman"/>
              </a:defRPr>
            </a:lvl8pPr>
            <a:lvl9pPr lvl="8" marR="0" rtl="0" algn="ctr">
              <a:lnSpc>
                <a:spcPct val="100000"/>
              </a:lnSpc>
              <a:spcBef>
                <a:spcPts val="0"/>
              </a:spcBef>
              <a:spcAft>
                <a:spcPts val="0"/>
              </a:spcAft>
              <a:buClr>
                <a:srgbClr val="000000"/>
              </a:buClr>
              <a:buSzPts val="1400"/>
              <a:buFont typeface="Arial"/>
              <a:buNone/>
              <a:defRPr b="1" i="0" sz="5400" u="none" cap="none" strike="noStrike">
                <a:solidFill>
                  <a:srgbClr val="FFFFFF"/>
                </a:solidFill>
                <a:latin typeface="Times New Roman"/>
                <a:ea typeface="Times New Roman"/>
                <a:cs typeface="Times New Roman"/>
                <a:sym typeface="Times New Roman"/>
              </a:defRPr>
            </a:lvl9pPr>
          </a:lstStyle>
          <a:p/>
        </p:txBody>
      </p:sp>
      <p:sp>
        <p:nvSpPr>
          <p:cNvPr id="8" name="Google Shape;8;p39"/>
          <p:cNvSpPr txBox="1"/>
          <p:nvPr>
            <p:ph idx="1" type="body"/>
          </p:nvPr>
        </p:nvSpPr>
        <p:spPr>
          <a:xfrm>
            <a:off x="685800" y="1981200"/>
            <a:ext cx="7769225" cy="4111625"/>
          </a:xfrm>
          <a:prstGeom prst="rect">
            <a:avLst/>
          </a:prstGeom>
          <a:noFill/>
          <a:ln>
            <a:noFill/>
          </a:ln>
        </p:spPr>
        <p:txBody>
          <a:bodyPr anchorCtr="0" anchor="t" bIns="46800" lIns="90000" spcFirstLastPara="1" rIns="90000" wrap="square" tIns="46800">
            <a:noAutofit/>
          </a:bodyPr>
          <a:lstStyle>
            <a:lvl1pPr indent="-228600" lvl="0" marL="457200" marR="0" rtl="0" algn="ctr">
              <a:lnSpc>
                <a:spcPct val="100000"/>
              </a:lnSpc>
              <a:spcBef>
                <a:spcPts val="1350"/>
              </a:spcBef>
              <a:spcAft>
                <a:spcPts val="0"/>
              </a:spcAft>
              <a:buClr>
                <a:srgbClr val="000000"/>
              </a:buClr>
              <a:buSzPts val="1400"/>
              <a:buFont typeface="Arial"/>
              <a:buNone/>
              <a:defRPr b="1" i="0" sz="5400" u="none" cap="none" strike="noStrike">
                <a:solidFill>
                  <a:srgbClr val="FFFFFF"/>
                </a:solidFill>
                <a:latin typeface="Times New Roman"/>
                <a:ea typeface="Times New Roman"/>
                <a:cs typeface="Times New Roman"/>
                <a:sym typeface="Times New Roman"/>
              </a:defRPr>
            </a:lvl1pPr>
            <a:lvl2pPr indent="-228600" lvl="1" marL="914400" marR="0" rtl="0" algn="l">
              <a:lnSpc>
                <a:spcPct val="100000"/>
              </a:lnSpc>
              <a:spcBef>
                <a:spcPts val="700"/>
              </a:spcBef>
              <a:spcAft>
                <a:spcPts val="0"/>
              </a:spcAft>
              <a:buClr>
                <a:srgbClr val="000000"/>
              </a:buClr>
              <a:buSzPts val="1400"/>
              <a:buFont typeface="Arial"/>
              <a:buNone/>
              <a:defRPr b="0" i="0" sz="2800" u="none" cap="none" strike="noStrike">
                <a:solidFill>
                  <a:srgbClr val="000000"/>
                </a:solidFill>
                <a:latin typeface="Times New Roman"/>
                <a:ea typeface="Times New Roman"/>
                <a:cs typeface="Times New Roman"/>
                <a:sym typeface="Times New Roman"/>
              </a:defRPr>
            </a:lvl2pPr>
            <a:lvl3pPr indent="-228600" lvl="2" marL="1371600" marR="0" rtl="0" algn="l">
              <a:lnSpc>
                <a:spcPct val="100000"/>
              </a:lnSpc>
              <a:spcBef>
                <a:spcPts val="600"/>
              </a:spcBef>
              <a:spcAft>
                <a:spcPts val="0"/>
              </a:spcAft>
              <a:buClr>
                <a:srgbClr val="000000"/>
              </a:buClr>
              <a:buSzPts val="1400"/>
              <a:buFont typeface="Arial"/>
              <a:buNone/>
              <a:defRPr b="0" i="0" sz="2400" u="none" cap="none" strike="noStrike">
                <a:solidFill>
                  <a:srgbClr val="000000"/>
                </a:solidFill>
                <a:latin typeface="Times New Roman"/>
                <a:ea typeface="Times New Roman"/>
                <a:cs typeface="Times New Roman"/>
                <a:sym typeface="Times New Roman"/>
              </a:defRPr>
            </a:lvl3pPr>
            <a:lvl4pPr indent="-228600" lvl="3" marL="1828800" marR="0" rtl="0" algn="l">
              <a:lnSpc>
                <a:spcPct val="100000"/>
              </a:lnSpc>
              <a:spcBef>
                <a:spcPts val="500"/>
              </a:spcBef>
              <a:spcAft>
                <a:spcPts val="0"/>
              </a:spcAft>
              <a:buClr>
                <a:srgbClr val="000000"/>
              </a:buClr>
              <a:buSzPts val="1400"/>
              <a:buFont typeface="Arial"/>
              <a:buNone/>
              <a:defRPr b="0" i="0" sz="2000" u="none" cap="none" strike="noStrike">
                <a:solidFill>
                  <a:srgbClr val="000000"/>
                </a:solidFill>
                <a:latin typeface="Times New Roman"/>
                <a:ea typeface="Times New Roman"/>
                <a:cs typeface="Times New Roman"/>
                <a:sym typeface="Times New Roman"/>
              </a:defRPr>
            </a:lvl4pPr>
            <a:lvl5pPr indent="-228600" lvl="4" marL="2286000" marR="0" rtl="0" algn="l">
              <a:lnSpc>
                <a:spcPct val="100000"/>
              </a:lnSpc>
              <a:spcBef>
                <a:spcPts val="500"/>
              </a:spcBef>
              <a:spcAft>
                <a:spcPts val="0"/>
              </a:spcAft>
              <a:buClr>
                <a:srgbClr val="000000"/>
              </a:buClr>
              <a:buSzPts val="1400"/>
              <a:buFont typeface="Arial"/>
              <a:buNone/>
              <a:defRPr b="0" i="0" sz="2000" u="none" cap="none" strike="noStrike">
                <a:solidFill>
                  <a:srgbClr val="000000"/>
                </a:solidFill>
                <a:latin typeface="Times New Roman"/>
                <a:ea typeface="Times New Roman"/>
                <a:cs typeface="Times New Roman"/>
                <a:sym typeface="Times New Roman"/>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9" name="Google Shape;9;p39"/>
          <p:cNvSpPr txBox="1"/>
          <p:nvPr>
            <p:ph idx="10" type="dt"/>
          </p:nvPr>
        </p:nvSpPr>
        <p:spPr>
          <a:xfrm>
            <a:off x="685800" y="6248400"/>
            <a:ext cx="1901825" cy="454025"/>
          </a:xfrm>
          <a:prstGeom prst="rect">
            <a:avLst/>
          </a:prstGeom>
          <a:noFill/>
          <a:ln>
            <a:noFill/>
          </a:ln>
        </p:spPr>
        <p:txBody>
          <a:bodyPr anchorCtr="0" anchor="t" bIns="46800" lIns="90000" spcFirstLastPara="1" rIns="90000" wrap="square" tIns="46800">
            <a:noAutofit/>
          </a:bodyPr>
          <a:lstStyle>
            <a:lvl1pPr lvl="0" marR="0" rtl="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1pPr>
            <a:lvl2pPr lvl="1" marR="0" rtl="0" algn="ctr">
              <a:lnSpc>
                <a:spcPct val="100000"/>
              </a:lnSpc>
              <a:spcBef>
                <a:spcPts val="135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2pPr>
            <a:lvl3pPr lvl="2" marR="0" rtl="0" algn="ctr">
              <a:lnSpc>
                <a:spcPct val="100000"/>
              </a:lnSpc>
              <a:spcBef>
                <a:spcPts val="135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3pPr>
            <a:lvl4pPr lvl="3" marR="0" rtl="0" algn="ctr">
              <a:lnSpc>
                <a:spcPct val="100000"/>
              </a:lnSpc>
              <a:spcBef>
                <a:spcPts val="135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4pPr>
            <a:lvl5pPr lvl="4" marR="0" rtl="0" algn="ctr">
              <a:lnSpc>
                <a:spcPct val="100000"/>
              </a:lnSpc>
              <a:spcBef>
                <a:spcPts val="135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9pPr>
          </a:lstStyle>
          <a:p/>
        </p:txBody>
      </p:sp>
      <p:sp>
        <p:nvSpPr>
          <p:cNvPr id="10" name="Google Shape;10;p39"/>
          <p:cNvSpPr txBox="1"/>
          <p:nvPr>
            <p:ph idx="11" type="ftr"/>
          </p:nvPr>
        </p:nvSpPr>
        <p:spPr>
          <a:xfrm>
            <a:off x="3124200" y="6248400"/>
            <a:ext cx="2892425" cy="454025"/>
          </a:xfrm>
          <a:prstGeom prst="rect">
            <a:avLst/>
          </a:prstGeom>
          <a:noFill/>
          <a:ln>
            <a:noFill/>
          </a:ln>
        </p:spPr>
        <p:txBody>
          <a:bodyPr anchorCtr="0" anchor="t" bIns="46800" lIns="90000" spcFirstLastPara="1" rIns="90000" wrap="square" tIns="46800">
            <a:noAutofit/>
          </a:bodyPr>
          <a:lstStyle>
            <a:lvl1pPr lvl="0" marR="0" rtl="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1pPr>
            <a:lvl2pPr lvl="1" marR="0" rtl="0" algn="ctr">
              <a:lnSpc>
                <a:spcPct val="100000"/>
              </a:lnSpc>
              <a:spcBef>
                <a:spcPts val="135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2pPr>
            <a:lvl3pPr lvl="2" marR="0" rtl="0" algn="ctr">
              <a:lnSpc>
                <a:spcPct val="100000"/>
              </a:lnSpc>
              <a:spcBef>
                <a:spcPts val="135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3pPr>
            <a:lvl4pPr lvl="3" marR="0" rtl="0" algn="ctr">
              <a:lnSpc>
                <a:spcPct val="100000"/>
              </a:lnSpc>
              <a:spcBef>
                <a:spcPts val="135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4pPr>
            <a:lvl5pPr lvl="4" marR="0" rtl="0" algn="ctr">
              <a:lnSpc>
                <a:spcPct val="100000"/>
              </a:lnSpc>
              <a:spcBef>
                <a:spcPts val="135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1" i="0" sz="4400" u="none" cap="none" strike="noStrike">
                <a:solidFill>
                  <a:srgbClr val="FFFFFF"/>
                </a:solidFill>
                <a:latin typeface="Arial"/>
                <a:ea typeface="Arial"/>
                <a:cs typeface="Arial"/>
                <a:sym typeface="Arial"/>
              </a:defRPr>
            </a:lvl9pPr>
          </a:lstStyle>
          <a:p/>
        </p:txBody>
      </p:sp>
      <p:sp>
        <p:nvSpPr>
          <p:cNvPr id="11" name="Google Shape;11;p39"/>
          <p:cNvSpPr txBox="1"/>
          <p:nvPr>
            <p:ph idx="12" type="sldNum"/>
          </p:nvPr>
        </p:nvSpPr>
        <p:spPr>
          <a:xfrm>
            <a:off x="6553200" y="6248400"/>
            <a:ext cx="1901825" cy="454025"/>
          </a:xfrm>
          <a:prstGeom prst="rect">
            <a:avLst/>
          </a:prstGeom>
          <a:noFill/>
          <a:ln>
            <a:noFill/>
          </a:ln>
        </p:spPr>
        <p:txBody>
          <a:bodyPr anchorCtr="0" anchor="t" bIns="46800" lIns="90000" spcFirstLastPara="1" rIns="90000" wrap="square" tIns="46800">
            <a:noAutofit/>
          </a:bodyPr>
          <a:lstStyle>
            <a:lvl1pPr indent="0" lvl="0" marL="0" marR="0" rtl="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1pPr>
            <a:lvl2pPr indent="0" lvl="1" marL="0" marR="0" rtl="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2pPr>
            <a:lvl3pPr indent="0" lvl="2" marL="0" marR="0" rtl="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3pPr>
            <a:lvl4pPr indent="0" lvl="3" marL="0" marR="0" rtl="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4pPr>
            <a:lvl5pPr indent="0" lvl="4" marL="0" marR="0" rtl="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5pPr>
            <a:lvl6pPr indent="0" lvl="5" marL="0" marR="0" rtl="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6pPr>
            <a:lvl7pPr indent="0" lvl="6" marL="0" marR="0" rtl="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7pPr>
            <a:lvl8pPr indent="0" lvl="7" marL="0" marR="0" rtl="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8pPr>
            <a:lvl9pPr indent="0" lvl="8" marL="0" marR="0" rtl="0" algn="l">
              <a:lnSpc>
                <a:spcPct val="100000"/>
              </a:lnSpc>
              <a:spcBef>
                <a:spcPts val="0"/>
              </a:spcBef>
              <a:spcAft>
                <a:spcPts val="0"/>
              </a:spcAft>
              <a:buClr>
                <a:srgbClr val="000000"/>
              </a:buClr>
              <a:buSzPts val="2400"/>
              <a:buFont typeface="Times New Roman"/>
              <a:buNone/>
              <a:defRPr b="0" i="0" sz="2400" u="none" cap="none" strike="noStrike">
                <a:solidFill>
                  <a:srgbClr val="000000"/>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hyperlink" Target="mailto:SLBM@gmail.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 name="Shape 20"/>
        <p:cNvGrpSpPr/>
        <p:nvPr/>
      </p:nvGrpSpPr>
      <p:grpSpPr>
        <a:xfrm>
          <a:off x="0" y="0"/>
          <a:ext cx="0" cy="0"/>
          <a:chOff x="0" y="0"/>
          <a:chExt cx="0" cy="0"/>
        </a:xfrm>
      </p:grpSpPr>
      <p:sp>
        <p:nvSpPr>
          <p:cNvPr id="21" name="Google Shape;21;p51"/>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800"/>
              <a:t>Please respect the Word of God as it is being taught by </a:t>
            </a:r>
            <a:br>
              <a:rPr lang="en-US" sz="4800"/>
            </a:br>
            <a:r>
              <a:rPr lang="en-US" sz="4800"/>
              <a:t>shutting off all cell phones and electronics, giving your undivided attention while service is in session.</a:t>
            </a:r>
            <a:br>
              <a:rPr lang="en-US" sz="4800"/>
            </a:br>
            <a:br>
              <a:rPr lang="en-US" sz="4800"/>
            </a:br>
            <a:r>
              <a:rPr lang="en-US" sz="4800"/>
              <a:t>Thank you! SLBM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 name="Shape 25"/>
        <p:cNvGrpSpPr/>
        <p:nvPr/>
      </p:nvGrpSpPr>
      <p:grpSpPr>
        <a:xfrm>
          <a:off x="0" y="0"/>
          <a:ext cx="0" cy="0"/>
          <a:chOff x="0" y="0"/>
          <a:chExt cx="0" cy="0"/>
        </a:xfrm>
      </p:grpSpPr>
      <p:sp>
        <p:nvSpPr>
          <p:cNvPr id="26" name="Google Shape;26;p1"/>
          <p:cNvSpPr txBox="1"/>
          <p:nvPr>
            <p:ph type="title"/>
          </p:nvPr>
        </p:nvSpPr>
        <p:spPr>
          <a:xfrm>
            <a:off x="306387" y="189279"/>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800"/>
              <a:t>Salt and Light Bible Ministries</a:t>
            </a:r>
            <a:br>
              <a:rPr lang="en-US" sz="4800"/>
            </a:br>
            <a:br>
              <a:rPr lang="en-US" sz="4000"/>
            </a:br>
            <a:r>
              <a:rPr lang="en-US" sz="4000"/>
              <a:t>‘A Daily Cross with Thee’ # 108</a:t>
            </a:r>
            <a:br>
              <a:rPr lang="en-US" sz="4000"/>
            </a:br>
            <a:br>
              <a:rPr lang="en-US" sz="4000"/>
            </a:br>
            <a:r>
              <a:rPr lang="en-US" sz="4000"/>
              <a:t>The One of God, Hears His Word and Does Not Blasphemy the Holy Spirit.</a:t>
            </a:r>
            <a:br>
              <a:rPr lang="en-US" sz="4000"/>
            </a:br>
            <a:br>
              <a:rPr lang="en-US" sz="4000"/>
            </a:br>
            <a:r>
              <a:rPr lang="en-US" sz="4000"/>
              <a:t>Pastor Jason Kauranen</a:t>
            </a:r>
            <a:br>
              <a:rPr lang="en-US" sz="4000"/>
            </a:br>
            <a:r>
              <a:rPr lang="en-US" sz="4000"/>
              <a:t>Wednesday October 21, 2026 </a:t>
            </a:r>
            <a:endParaRPr sz="4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0" name="Shape 30"/>
        <p:cNvGrpSpPr/>
        <p:nvPr/>
      </p:nvGrpSpPr>
      <p:grpSpPr>
        <a:xfrm>
          <a:off x="0" y="0"/>
          <a:ext cx="0" cy="0"/>
          <a:chOff x="0" y="0"/>
          <a:chExt cx="0" cy="0"/>
        </a:xfrm>
      </p:grpSpPr>
      <p:sp>
        <p:nvSpPr>
          <p:cNvPr id="31" name="Google Shape;31;p52"/>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800"/>
              <a:t>Rebound - 1John 1:9 states, </a:t>
            </a:r>
            <a:br>
              <a:rPr lang="en-US" sz="4800"/>
            </a:br>
            <a:br>
              <a:rPr lang="en-US" sz="4800"/>
            </a:br>
            <a:r>
              <a:rPr lang="en-US" sz="4800"/>
              <a:t>“ If we confess our sins, </a:t>
            </a:r>
            <a:br>
              <a:rPr lang="en-US" sz="4800"/>
            </a:br>
            <a:r>
              <a:rPr lang="en-US" sz="4800"/>
              <a:t>He is faithful and righteous to forgive us our sins and to cleanse us from all unrighteousness”. </a:t>
            </a:r>
            <a:endParaRPr sz="4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 name="Shape 35"/>
        <p:cNvGrpSpPr/>
        <p:nvPr/>
      </p:nvGrpSpPr>
      <p:grpSpPr>
        <a:xfrm>
          <a:off x="0" y="0"/>
          <a:ext cx="0" cy="0"/>
          <a:chOff x="0" y="0"/>
          <a:chExt cx="0" cy="0"/>
        </a:xfrm>
      </p:grpSpPr>
      <p:sp>
        <p:nvSpPr>
          <p:cNvPr id="36" name="Google Shape;36;p53"/>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The claim is that they stopped sinning sometime in the past </a:t>
            </a:r>
            <a:br>
              <a:rPr lang="en-US" sz="4400"/>
            </a:br>
            <a:r>
              <a:rPr lang="en-US" sz="4400"/>
              <a:t>[this is an active illusion], and since they have not sinned, </a:t>
            </a:r>
            <a:br>
              <a:rPr lang="en-US" sz="4400"/>
            </a:br>
            <a:r>
              <a:rPr lang="en-US" sz="4400"/>
              <a:t>they will never sin again.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54"/>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1Jo 1:10 If we say that we have </a:t>
            </a:r>
            <a:br>
              <a:rPr lang="en-US" sz="4400"/>
            </a:br>
            <a:r>
              <a:rPr lang="en-US" sz="4400"/>
              <a:t>not sinned, </a:t>
            </a:r>
            <a:br>
              <a:rPr lang="en-US" sz="4400"/>
            </a:br>
            <a:r>
              <a:rPr lang="en-US" sz="4400"/>
              <a:t>we make Him a liar and His word is not in us. </a:t>
            </a:r>
            <a:br>
              <a:rPr lang="en-US" sz="4400"/>
            </a:br>
            <a:br>
              <a:rPr lang="en-US" sz="4400"/>
            </a:br>
            <a:r>
              <a:rPr lang="en-US" sz="4400"/>
              <a:t>Protasis = When they are convinced in believing the lie of the illusion, they are laying down the argument of sinless perfection.</a:t>
            </a:r>
            <a:br>
              <a:rPr lang="en-US" sz="4400"/>
            </a:br>
            <a:endParaRPr sz="4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sp>
        <p:nvSpPr>
          <p:cNvPr id="46" name="Google Shape;46;p55"/>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Rom 6:23 For the wages of sin </a:t>
            </a:r>
            <a:br>
              <a:rPr lang="en-US" sz="4400"/>
            </a:br>
            <a:r>
              <a:rPr lang="en-US" sz="4400"/>
              <a:t>is death, but the free gift of God </a:t>
            </a:r>
            <a:br>
              <a:rPr lang="en-US" sz="4400"/>
            </a:br>
            <a:r>
              <a:rPr lang="en-US" sz="4400"/>
              <a:t>is eternal life in Christ Jesus </a:t>
            </a:r>
            <a:br>
              <a:rPr lang="en-US" sz="4400"/>
            </a:br>
            <a:r>
              <a:rPr lang="en-US" sz="4400"/>
              <a:t>our Lord.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p56"/>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The apodasis, or conclusion of the fact of probability that the premises set, has 2 parts here as John records.</a:t>
            </a:r>
            <a:br>
              <a:rPr lang="en-US" sz="4400"/>
            </a:br>
            <a:br>
              <a:rPr lang="en-US" sz="4400"/>
            </a:br>
            <a:r>
              <a:rPr lang="en-US" sz="4400"/>
              <a:t>1Jo 1:10: “If we say we do not sin, … we make Him a liar … and” </a:t>
            </a:r>
            <a:br>
              <a:rPr lang="en-US" sz="4400"/>
            </a:br>
            <a:endParaRPr sz="4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57"/>
          <p:cNvSpPr txBox="1"/>
          <p:nvPr>
            <p:ph type="title"/>
          </p:nvPr>
        </p:nvSpPr>
        <p:spPr>
          <a:xfrm>
            <a:off x="201283" y="278861"/>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“we make” – </a:t>
            </a:r>
            <a:r>
              <a:rPr i="1" lang="en-US" sz="4400"/>
              <a:t>poioumena</a:t>
            </a:r>
            <a:r>
              <a:rPr lang="en-US" sz="4400"/>
              <a:t> – </a:t>
            </a:r>
            <a:br>
              <a:rPr lang="en-US" sz="4400"/>
            </a:br>
            <a:r>
              <a:rPr lang="en-US" sz="4400"/>
              <a:t>(G4160 poy-eh'-omen–ay) </a:t>
            </a:r>
            <a:br>
              <a:rPr lang="en-US" sz="4400"/>
            </a:br>
            <a:br>
              <a:rPr lang="en-US" sz="4400"/>
            </a:br>
            <a:r>
              <a:rPr lang="en-US" sz="4400"/>
              <a:t>= to make, do, or cause; </a:t>
            </a:r>
            <a:br>
              <a:rPr lang="en-US" sz="4400"/>
            </a:br>
            <a:r>
              <a:rPr lang="en-US" sz="4400"/>
              <a:t>= to work in yielding an outcome or conclusion; </a:t>
            </a:r>
            <a:br>
              <a:rPr lang="en-US" sz="4400"/>
            </a:br>
            <a:r>
              <a:rPr lang="en-US" sz="4400"/>
              <a:t>= to produce, to declare one anything.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58"/>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“a liar” – </a:t>
            </a:r>
            <a:r>
              <a:rPr i="1" lang="en-US" sz="4400"/>
              <a:t>pseustēn</a:t>
            </a:r>
            <a:r>
              <a:rPr lang="en-US" sz="4400"/>
              <a:t> –</a:t>
            </a:r>
            <a:br>
              <a:rPr lang="en-US" sz="4400"/>
            </a:br>
            <a:r>
              <a:rPr lang="en-US" sz="4400"/>
              <a:t>(G5583 psyoos-tace’) </a:t>
            </a:r>
            <a:br>
              <a:rPr lang="en-US" sz="4400"/>
            </a:br>
            <a:br>
              <a:rPr lang="en-US" sz="4400"/>
            </a:br>
            <a:r>
              <a:rPr lang="en-US" sz="4400"/>
              <a:t>= a liar or falsifier. </a:t>
            </a:r>
            <a:br>
              <a:rPr lang="en-US" sz="4400"/>
            </a:br>
            <a:r>
              <a:rPr lang="en-US" sz="4400"/>
              <a:t>= one who misleads, misrepresents or distorts; </a:t>
            </a:r>
            <a:br>
              <a:rPr lang="en-US" sz="4400"/>
            </a:br>
            <a:r>
              <a:rPr lang="en-US" sz="4400"/>
              <a:t>*The New Testament confines the term to moral and spiritual untruth. </a:t>
            </a:r>
            <a:br>
              <a:rPr lang="en-US" sz="4400"/>
            </a:br>
            <a:endParaRPr sz="4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59"/>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800"/>
              <a:t>John 8:41 You are doing the deeds of your father.” </a:t>
            </a:r>
            <a:br>
              <a:rPr lang="en-US" sz="4800"/>
            </a:br>
            <a:r>
              <a:rPr lang="en-US" sz="4800"/>
              <a:t>They said to Him, “We were not born of fornication; </a:t>
            </a:r>
            <a:br>
              <a:rPr lang="en-US" sz="4800"/>
            </a:br>
            <a:r>
              <a:rPr lang="en-US" sz="4800"/>
              <a:t>we have one Father: God.”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60"/>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John 8:43 Why do you not understand what I am saying? </a:t>
            </a:r>
            <a:br>
              <a:rPr lang="en-US" sz="4400"/>
            </a:br>
            <a:r>
              <a:rPr lang="en-US" sz="4400"/>
              <a:t>It is because you cannot hear </a:t>
            </a:r>
            <a:br>
              <a:rPr lang="en-US" sz="4400"/>
            </a:br>
            <a:r>
              <a:rPr lang="en-US" sz="4400"/>
              <a:t>My word.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61"/>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800"/>
              <a:t>John 8:45 But because I </a:t>
            </a:r>
            <a:br>
              <a:rPr lang="en-US" sz="4800"/>
            </a:br>
            <a:r>
              <a:rPr lang="en-US" sz="4800"/>
              <a:t>speak the truth, you do </a:t>
            </a:r>
            <a:br>
              <a:rPr lang="en-US" sz="4800"/>
            </a:br>
            <a:r>
              <a:rPr lang="en-US" sz="4800"/>
              <a:t>not believe Me. </a:t>
            </a:r>
            <a:br>
              <a:rPr lang="en-US" sz="4800"/>
            </a:br>
            <a:br>
              <a:rPr lang="en-US" sz="4800"/>
            </a:br>
            <a:r>
              <a:rPr lang="en-US" sz="4800"/>
              <a:t>John 8:46 Which one of you convicts Me of sin? </a:t>
            </a:r>
            <a:br>
              <a:rPr lang="en-US" sz="4800"/>
            </a:br>
            <a:r>
              <a:rPr lang="en-US" sz="4800"/>
              <a:t>If I speak truth, why do you </a:t>
            </a:r>
            <a:br>
              <a:rPr lang="en-US" sz="4800"/>
            </a:br>
            <a:r>
              <a:rPr lang="en-US" sz="4800"/>
              <a:t>not believe Me? </a:t>
            </a:r>
            <a:br>
              <a:rPr lang="en-US" sz="4400"/>
            </a:br>
            <a:endParaRPr sz="4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62"/>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800"/>
              <a:t>John 8:47 He who is of God hears the words of God; for this reason you do not hear them, because you are not of God.”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63"/>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000"/>
              <a:t>“hears” -  </a:t>
            </a:r>
            <a:r>
              <a:rPr i="1" lang="en-US" sz="4000"/>
              <a:t>akouei </a:t>
            </a:r>
            <a:r>
              <a:rPr lang="en-US" sz="4000"/>
              <a:t>– (G191 ak-oo'-o) </a:t>
            </a:r>
            <a:br>
              <a:rPr lang="en-US" sz="4000"/>
            </a:br>
            <a:r>
              <a:rPr lang="en-US" sz="4000"/>
              <a:t>= come to the ears; </a:t>
            </a:r>
            <a:br>
              <a:rPr lang="en-US" sz="4000"/>
            </a:br>
            <a:r>
              <a:rPr lang="en-US" sz="4000"/>
              <a:t>= be reported or give audience;</a:t>
            </a:r>
            <a:br>
              <a:rPr lang="en-US" sz="4000"/>
            </a:br>
            <a:r>
              <a:rPr lang="en-US" sz="4000"/>
              <a:t> = to hear or listen with understanding.</a:t>
            </a:r>
            <a:br>
              <a:rPr lang="en-US" sz="4000"/>
            </a:br>
            <a:r>
              <a:rPr lang="en-US" sz="4000"/>
              <a:t>*The physical act of listening which develops a response, of moral or spiritual application, of taking into the thought center for knowledge or wisdom.</a:t>
            </a:r>
            <a:br>
              <a:rPr lang="en-US" sz="4000"/>
            </a:br>
            <a:endParaRPr sz="4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64"/>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000"/>
              <a:t>John 8:44 You are of your father </a:t>
            </a:r>
            <a:br>
              <a:rPr lang="en-US" sz="4000"/>
            </a:br>
            <a:r>
              <a:rPr lang="en-US" sz="4000"/>
              <a:t>the devil, and you want to do the desires of your father. “He was </a:t>
            </a:r>
            <a:br>
              <a:rPr lang="en-US" sz="4000"/>
            </a:br>
            <a:r>
              <a:rPr lang="en-US" sz="4000"/>
              <a:t>a murderer from the beginning, refusing to uphold the truth, because there is no truth in him. When he lies, he speaks his native language, because he is a liar and the father of lies.”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65"/>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Principle - The believer who has PVTD, listening and studying of the word of truth, is sealed in, that which fences the wall of fire, </a:t>
            </a:r>
            <a:br>
              <a:rPr lang="en-US" sz="4400"/>
            </a:br>
            <a:r>
              <a:rPr lang="en-US" sz="4400"/>
              <a:t>His Holy Spirit and places it around us, when we are in fellowship with Him.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66"/>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800"/>
              <a:t>1Co 2:14 But a natural man does not accept the things of the Spirit of God, for they are foolishness to him; and </a:t>
            </a:r>
            <a:br>
              <a:rPr lang="en-US" sz="4800"/>
            </a:br>
            <a:r>
              <a:rPr lang="en-US" sz="4800"/>
              <a:t>he cannot understand them, because they are spiritually appraised.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67"/>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000"/>
              <a:t>Pro </a:t>
            </a:r>
            <a:r>
              <a:rPr lang="en-US" sz="4000"/>
              <a:t>6:17 Haughty eyes, </a:t>
            </a:r>
            <a:r>
              <a:rPr lang="en-US" sz="4000" u="sng"/>
              <a:t>a lying tongue</a:t>
            </a:r>
            <a:r>
              <a:rPr lang="en-US" sz="4000"/>
              <a:t>,</a:t>
            </a:r>
            <a:br>
              <a:rPr lang="en-US" sz="4000"/>
            </a:br>
            <a:r>
              <a:rPr lang="en-US" sz="4000"/>
              <a:t>And hands that shed innocent blood,</a:t>
            </a:r>
            <a:br>
              <a:rPr lang="en-US" sz="4000"/>
            </a:br>
            <a:r>
              <a:rPr lang="en-US" sz="4000"/>
              <a:t>Pro 6:18 A heart that devises </a:t>
            </a:r>
            <a:br>
              <a:rPr lang="en-US" sz="4000"/>
            </a:br>
            <a:r>
              <a:rPr lang="en-US" sz="4000"/>
              <a:t>wicked plans,</a:t>
            </a:r>
            <a:br>
              <a:rPr lang="en-US" sz="4000"/>
            </a:br>
            <a:r>
              <a:rPr lang="en-US" sz="4000"/>
              <a:t>Feet that run rapidly to evil,</a:t>
            </a:r>
            <a:br>
              <a:rPr lang="en-US" sz="4000"/>
            </a:br>
            <a:r>
              <a:rPr lang="en-US" sz="4000"/>
              <a:t>Pro 6:19 A false witness who </a:t>
            </a:r>
            <a:br>
              <a:rPr lang="en-US" sz="4000"/>
            </a:br>
            <a:r>
              <a:rPr lang="en-US" sz="4000" u="sng"/>
              <a:t>utters lies</a:t>
            </a:r>
            <a:r>
              <a:rPr lang="en-US" sz="4000"/>
              <a:t>,</a:t>
            </a:r>
            <a:br>
              <a:rPr lang="en-US" sz="4000"/>
            </a:br>
            <a:r>
              <a:rPr lang="en-US" sz="4000"/>
              <a:t>And one who </a:t>
            </a:r>
            <a:r>
              <a:rPr lang="en-US" sz="4000" u="sng"/>
              <a:t>spreads strife </a:t>
            </a:r>
            <a:r>
              <a:rPr lang="en-US" sz="4000"/>
              <a:t>among brothers. </a:t>
            </a:r>
            <a:br>
              <a:rPr lang="en-US" sz="4000"/>
            </a:br>
            <a:endParaRPr sz="40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68"/>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Blasphemy - the act of speaking sacrilegiously about God or sacred things, often involving contempt and lack of reverence; manifested through words, actions, or attitudes that insult or demean the Divine.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69"/>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2Pe 3:9 The Lord is not slow about His promise, as some count slowness, but is patient toward you, not wishing for any to perish but for all to come to repentance.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70"/>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Lev 24:14 “Bring the one who has cursed outside the camp, and let all who heard him lay their hands on his head; then let all the congregation stone him.</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71"/>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800"/>
              <a:t>Lev 24:16 Moreover, the one who blasphemes the name of the Lord shall surely be put to death; all the congregation shall certainly stone him. </a:t>
            </a:r>
            <a:br>
              <a:rPr lang="en-US" sz="4800"/>
            </a:br>
            <a:r>
              <a:rPr lang="en-US" sz="4800"/>
              <a:t>The alien as well as the native, when he blasphemes the Name, shall be put to death.</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72"/>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800"/>
              <a:t>Mat 12:30 He who is not with Me is against Me; and he who does not gather with Me scatters.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73"/>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800"/>
              <a:t>Mat 12:31 “Therefore I say to you, any sin and blasphemy shall be forgiven people, but blasphemy against the Spirit shall not be forgiven.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74"/>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Mat 12:32 Whoever speaks a word against the Son of Man, it shall be forgiven him; but whoever speaks against the Holy Spirit, it shall not be forgiven him, either in this age or in the age to come.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75"/>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A Triune God, </a:t>
            </a:r>
            <a:br>
              <a:rPr lang="en-US" sz="4400"/>
            </a:br>
            <a:r>
              <a:rPr lang="en-US" sz="4400"/>
              <a:t>Father – Son – Spirit, </a:t>
            </a:r>
            <a:br>
              <a:rPr lang="en-US" sz="4400"/>
            </a:br>
            <a:r>
              <a:rPr lang="en-US" sz="4400"/>
              <a:t>must work in unison and cannot be separate from each other; </a:t>
            </a:r>
            <a:br>
              <a:rPr lang="en-US" sz="4400"/>
            </a:br>
            <a:r>
              <a:rPr lang="en-US" sz="4400"/>
              <a:t>the are the same in essence with the same goal; that is the beauty of the harmony and fulness of our God.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76"/>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Eze 18:30 “Therefore I will </a:t>
            </a:r>
            <a:br>
              <a:rPr lang="en-US" sz="4400"/>
            </a:br>
            <a:r>
              <a:rPr lang="en-US" sz="4400"/>
              <a:t>judge you, O house of Israel, </a:t>
            </a:r>
            <a:br>
              <a:rPr lang="en-US" sz="4400"/>
            </a:br>
            <a:r>
              <a:rPr lang="en-US" sz="4400"/>
              <a:t>each according to his conduct,” declares the Lord God. </a:t>
            </a:r>
            <a:br>
              <a:rPr lang="en-US" sz="4400"/>
            </a:br>
            <a:r>
              <a:rPr lang="en-US" sz="4400"/>
              <a:t>“Repent and turn away from all your transgressions, so that iniquity may not become a stumbling block to you.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77"/>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000"/>
              <a:t>Principle – No one who resists the convicting power of the Holy Spirit can be saved or forgiven, </a:t>
            </a:r>
            <a:br>
              <a:rPr lang="en-US" sz="4000"/>
            </a:br>
            <a:r>
              <a:rPr lang="en-US" sz="4000"/>
              <a:t>UnBEL -&gt; black out of the soul.</a:t>
            </a:r>
            <a:br>
              <a:rPr lang="en-US" sz="4000"/>
            </a:br>
            <a:r>
              <a:rPr lang="en-US" sz="4000"/>
              <a:t> </a:t>
            </a:r>
            <a:br>
              <a:rPr lang="en-US" sz="4000"/>
            </a:br>
            <a:r>
              <a:rPr lang="en-US" sz="4000"/>
              <a:t>Once saved, only the forgiveness stage is what we deal with and the lack of rebound technique, </a:t>
            </a:r>
            <a:br>
              <a:rPr lang="en-US" sz="4000"/>
            </a:br>
            <a:r>
              <a:rPr lang="en-US" sz="4000"/>
              <a:t>Reversionistic BEL -&gt; scar tissue of the soul.</a:t>
            </a:r>
            <a:br>
              <a:rPr lang="en-US" sz="4000"/>
            </a:br>
            <a:endParaRPr sz="40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78"/>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800"/>
              <a:t>Jam 5:16 Therefore, confess your sins to one another, and pray for one another so that you may be healed. </a:t>
            </a:r>
            <a:br>
              <a:rPr lang="en-US" sz="4800"/>
            </a:br>
            <a:r>
              <a:rPr lang="en-US" sz="4800"/>
              <a:t>The effective prayer of </a:t>
            </a:r>
            <a:br>
              <a:rPr lang="en-US" sz="4800"/>
            </a:br>
            <a:r>
              <a:rPr lang="en-US" sz="4800"/>
              <a:t>a righteous man can accomplish much.</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79"/>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Jam 5:19 My brethren, if any among you strays from the truth and one turns him back, </a:t>
            </a:r>
            <a:br>
              <a:rPr lang="en-US" sz="4400"/>
            </a:br>
            <a:br>
              <a:rPr lang="en-US" sz="4400"/>
            </a:br>
            <a:r>
              <a:rPr lang="en-US" sz="4400"/>
              <a:t>Jam 5:20 let him know that he who turns a sinner from the error of his way will save his soul </a:t>
            </a:r>
            <a:br>
              <a:rPr lang="en-US" sz="4400"/>
            </a:br>
            <a:r>
              <a:rPr lang="en-US" sz="4400"/>
              <a:t>from death and will cover </a:t>
            </a:r>
            <a:br>
              <a:rPr lang="en-US" sz="4400"/>
            </a:br>
            <a:r>
              <a:rPr lang="en-US" sz="4400"/>
              <a:t>a multitude of sins.</a:t>
            </a:r>
            <a:br>
              <a:rPr lang="en-US" sz="4400"/>
            </a:br>
            <a:endParaRPr sz="4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80"/>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Acts 1:2 and kept back </a:t>
            </a:r>
            <a:br>
              <a:rPr lang="en-US" sz="4400"/>
            </a:br>
            <a:r>
              <a:rPr lang="en-US" sz="4400"/>
              <a:t>some of the price for himself, </a:t>
            </a:r>
            <a:br>
              <a:rPr lang="en-US" sz="4400"/>
            </a:br>
            <a:r>
              <a:rPr lang="en-US" sz="4400"/>
              <a:t>with his wife’s full knowledge, </a:t>
            </a:r>
            <a:br>
              <a:rPr lang="en-US" sz="4400"/>
            </a:br>
            <a:r>
              <a:rPr lang="en-US" sz="4400"/>
              <a:t>and bringing a portion of it, </a:t>
            </a:r>
            <a:br>
              <a:rPr lang="en-US" sz="4400"/>
            </a:br>
            <a:r>
              <a:rPr lang="en-US" sz="4400"/>
              <a:t>he laid it at the apostles’ feet.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81"/>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Acts 5:4 While it remained unsold, did it not remain your own? </a:t>
            </a:r>
            <a:br>
              <a:rPr lang="en-US" sz="4400"/>
            </a:br>
            <a:r>
              <a:rPr lang="en-US" sz="4400"/>
              <a:t>And after it was sold, was it not under your control? </a:t>
            </a:r>
            <a:br>
              <a:rPr lang="en-US" sz="4400"/>
            </a:br>
            <a:r>
              <a:rPr lang="en-US" sz="4400"/>
              <a:t>Why is it that you have conceived this deed in your heart? </a:t>
            </a:r>
            <a:br>
              <a:rPr lang="en-US" sz="4400"/>
            </a:br>
            <a:r>
              <a:rPr lang="en-US" sz="4400"/>
              <a:t>You have not lied to men but </a:t>
            </a:r>
            <a:br>
              <a:rPr lang="en-US" sz="4400"/>
            </a:br>
            <a:r>
              <a:rPr lang="en-US" sz="4400"/>
              <a:t>to God.”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82"/>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Acts 5:9 Then Peter said to her, “Why is it that you have agreed together to put the Spirit of the Lord to the test? Behold, the feet of those who have buried your husband are at the door, and </a:t>
            </a:r>
            <a:br>
              <a:rPr lang="en-US" sz="4400"/>
            </a:br>
            <a:r>
              <a:rPr lang="en-US" sz="4400"/>
              <a:t>they will carry you out as well.”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83"/>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ctr">
              <a:lnSpc>
                <a:spcPct val="100000"/>
              </a:lnSpc>
              <a:spcBef>
                <a:spcPts val="0"/>
              </a:spcBef>
              <a:spcAft>
                <a:spcPts val="0"/>
              </a:spcAft>
              <a:buSzPts val="1400"/>
              <a:buNone/>
            </a:pPr>
            <a:r>
              <a:rPr lang="en-US" sz="4400"/>
              <a:t>In 1Jo 1:10 – the reversionistic believers and apostates are directly calling (making) </a:t>
            </a:r>
            <a:br>
              <a:rPr lang="en-US" sz="4400"/>
            </a:br>
            <a:r>
              <a:rPr lang="en-US" sz="4400"/>
              <a:t>God a liar and resisting the Holy Spirit’s conviction to their own false doctrine.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84"/>
          <p:cNvSpPr txBox="1"/>
          <p:nvPr>
            <p:ph type="title"/>
          </p:nvPr>
        </p:nvSpPr>
        <p:spPr>
          <a:xfrm>
            <a:off x="304800" y="365125"/>
            <a:ext cx="8531225" cy="1139825"/>
          </a:xfrm>
          <a:prstGeom prst="rect">
            <a:avLst/>
          </a:prstGeom>
          <a:noFill/>
          <a:ln>
            <a:noFill/>
          </a:ln>
        </p:spPr>
        <p:txBody>
          <a:bodyPr anchorCtr="0" anchor="t" bIns="46800" lIns="90000" spcFirstLastPara="1" rIns="90000" wrap="square" tIns="46800">
            <a:noAutofit/>
          </a:bodyPr>
          <a:lstStyle/>
          <a:p>
            <a:pPr indent="0" lvl="0" marL="0" rtl="0" algn="l">
              <a:lnSpc>
                <a:spcPct val="100000"/>
              </a:lnSpc>
              <a:spcBef>
                <a:spcPts val="0"/>
              </a:spcBef>
              <a:spcAft>
                <a:spcPts val="0"/>
              </a:spcAft>
              <a:buSzPts val="1400"/>
              <a:buNone/>
            </a:pPr>
            <a:r>
              <a:rPr lang="en-US" sz="4400"/>
              <a:t>    Salt &amp; Light Bible Ministries</a:t>
            </a:r>
            <a:br>
              <a:rPr lang="en-US" sz="4400"/>
            </a:br>
            <a:r>
              <a:rPr lang="en-US" sz="4400"/>
              <a:t>Help, Letters, Prayer &amp; Donations</a:t>
            </a:r>
            <a:br>
              <a:rPr lang="en-US" sz="4400"/>
            </a:br>
            <a:r>
              <a:rPr lang="en-US" sz="3600">
                <a:solidFill>
                  <a:srgbClr val="FFFF00"/>
                </a:solidFill>
              </a:rPr>
              <a:t>write</a:t>
            </a:r>
            <a:r>
              <a:rPr lang="en-US" sz="3600"/>
              <a:t> to us:</a:t>
            </a:r>
            <a:r>
              <a:rPr lang="en-US" sz="4000"/>
              <a:t>  </a:t>
            </a:r>
            <a:r>
              <a:rPr lang="en-US" sz="4000" u="sng">
                <a:solidFill>
                  <a:schemeClr val="hlink"/>
                </a:solidFill>
                <a:hlinkClick r:id="rId3"/>
              </a:rPr>
              <a:t>SLBM@gmail.org</a:t>
            </a:r>
            <a:br>
              <a:rPr lang="en-US" sz="4000" u="sng">
                <a:solidFill>
                  <a:schemeClr val="hlink"/>
                </a:solidFill>
              </a:rPr>
            </a:br>
            <a:r>
              <a:rPr lang="en-US" sz="3600">
                <a:solidFill>
                  <a:srgbClr val="FFFF00"/>
                </a:solidFill>
              </a:rPr>
              <a:t>visit</a:t>
            </a:r>
            <a:r>
              <a:rPr lang="en-US" sz="3600">
                <a:solidFill>
                  <a:schemeClr val="lt1"/>
                </a:solidFill>
              </a:rPr>
              <a:t> our website:  </a:t>
            </a:r>
            <a:r>
              <a:rPr lang="en-US" sz="4000" u="sng">
                <a:solidFill>
                  <a:srgbClr val="FFC000"/>
                </a:solidFill>
              </a:rPr>
              <a:t>SLBM.org</a:t>
            </a:r>
            <a:r>
              <a:rPr lang="en-US" sz="4000">
                <a:solidFill>
                  <a:srgbClr val="FFC000"/>
                </a:solidFill>
              </a:rPr>
              <a:t>  -</a:t>
            </a:r>
            <a:r>
              <a:rPr lang="en-US" sz="3600">
                <a:solidFill>
                  <a:schemeClr val="hlink"/>
                </a:solidFill>
              </a:rPr>
              <a:t>*paypal</a:t>
            </a:r>
            <a:br>
              <a:rPr lang="en-US" sz="4000">
                <a:solidFill>
                  <a:schemeClr val="hlink"/>
                </a:solidFill>
              </a:rPr>
            </a:br>
            <a:r>
              <a:rPr lang="en-US" sz="3200">
                <a:solidFill>
                  <a:srgbClr val="FFFF00"/>
                </a:solidFill>
              </a:rPr>
              <a:t>watch</a:t>
            </a:r>
            <a:r>
              <a:rPr lang="en-US" sz="3200"/>
              <a:t> on YouTube @</a:t>
            </a:r>
            <a:r>
              <a:rPr lang="en-US" sz="2800"/>
              <a:t>SaltandLightBibleMinistries</a:t>
            </a:r>
            <a:br>
              <a:rPr lang="en-US" sz="2800"/>
            </a:br>
            <a:r>
              <a:rPr lang="en-US" sz="3600"/>
              <a:t>or </a:t>
            </a:r>
            <a:r>
              <a:rPr lang="en-US" sz="3600">
                <a:solidFill>
                  <a:srgbClr val="FFFF00"/>
                </a:solidFill>
              </a:rPr>
              <a:t>mail/address donation to</a:t>
            </a:r>
            <a:r>
              <a:rPr lang="en-US" sz="3600"/>
              <a:t>: </a:t>
            </a:r>
            <a:br>
              <a:rPr lang="en-US" sz="3600"/>
            </a:br>
            <a:r>
              <a:rPr lang="en-US" sz="3600"/>
              <a:t>          Salt and Light Bible Ministries</a:t>
            </a:r>
            <a:br>
              <a:rPr lang="en-US" sz="3600"/>
            </a:br>
            <a:r>
              <a:rPr lang="en-US" sz="3600"/>
              <a:t>           </a:t>
            </a:r>
            <a:r>
              <a:rPr lang="en-US" sz="3200"/>
              <a:t>c/o Pastor Jason Kauranen</a:t>
            </a:r>
            <a:br>
              <a:rPr lang="en-US" sz="3200"/>
            </a:br>
            <a:br>
              <a:rPr lang="en-US" sz="3600"/>
            </a:br>
            <a:r>
              <a:rPr lang="en-US" sz="2800"/>
              <a:t>2 Dianne Drive                     or      44A Troy Street</a:t>
            </a:r>
            <a:br>
              <a:rPr lang="en-US" sz="2800"/>
            </a:br>
            <a:r>
              <a:rPr lang="en-US" sz="2800"/>
              <a:t>East Wareham, Ma 02538            Fall River, Ma 02720</a:t>
            </a:r>
            <a:endParaRPr sz="2800"/>
          </a:p>
        </p:txBody>
      </p:sp>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2016-07-31T13:32:40Z</dcterms:created>
  <dc:creator>RMBM</dc:creator>
</cp:coreProperties>
</file>