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9"/>
  </p:notesMasterIdLst>
  <p:sldIdLst>
    <p:sldId id="295" r:id="rId2"/>
    <p:sldId id="256" r:id="rId3"/>
    <p:sldId id="294" r:id="rId4"/>
    <p:sldId id="296" r:id="rId5"/>
    <p:sldId id="297" r:id="rId6"/>
    <p:sldId id="298" r:id="rId7"/>
    <p:sldId id="299" r:id="rId8"/>
    <p:sldId id="300" r:id="rId9"/>
    <p:sldId id="301" r:id="rId10"/>
    <p:sldId id="303" r:id="rId11"/>
    <p:sldId id="304" r:id="rId12"/>
    <p:sldId id="305" r:id="rId13"/>
    <p:sldId id="310" r:id="rId14"/>
    <p:sldId id="311" r:id="rId15"/>
    <p:sldId id="312" r:id="rId16"/>
    <p:sldId id="313" r:id="rId17"/>
    <p:sldId id="314" r:id="rId18"/>
    <p:sldId id="307" r:id="rId19"/>
    <p:sldId id="308" r:id="rId20"/>
    <p:sldId id="309" r:id="rId21"/>
    <p:sldId id="306" r:id="rId22"/>
    <p:sldId id="302" r:id="rId23"/>
    <p:sldId id="315" r:id="rId24"/>
    <p:sldId id="316" r:id="rId25"/>
    <p:sldId id="317" r:id="rId26"/>
    <p:sldId id="318" r:id="rId27"/>
    <p:sldId id="319" r:id="rId28"/>
    <p:sldId id="320" r:id="rId29"/>
    <p:sldId id="321" r:id="rId30"/>
    <p:sldId id="322" r:id="rId31"/>
    <p:sldId id="323" r:id="rId32"/>
    <p:sldId id="324" r:id="rId33"/>
    <p:sldId id="328" r:id="rId34"/>
    <p:sldId id="326" r:id="rId35"/>
    <p:sldId id="327" r:id="rId36"/>
    <p:sldId id="325" r:id="rId37"/>
    <p:sldId id="293" r:id="rId38"/>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idRNOpavngfvggnEYsHQtn76PyY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BF1472-477C-C9F2-F2CB-EFCED6EFB03A}" name="Pastor Jason Kauranen" initials="PK" userId="e0c3930084765aa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F795EB-394D-47E4-AA7F-AB9D7F6D6C39}" v="5" dt="2026-02-08T11:43:39.9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4" autoAdjust="0"/>
    <p:restoredTop sz="94718"/>
  </p:normalViewPr>
  <p:slideViewPr>
    <p:cSldViewPr snapToGrid="0">
      <p:cViewPr varScale="1">
        <p:scale>
          <a:sx n="87" d="100"/>
          <a:sy n="87" d="100"/>
        </p:scale>
        <p:origin x="346" y="86"/>
      </p:cViewPr>
      <p:guideLst>
        <p:guide orient="horz" pos="2160"/>
        <p:guide pos="2880"/>
      </p:guideLst>
    </p:cSldViewPr>
  </p:slideViewPr>
  <p:notesTextViewPr>
    <p:cViewPr>
      <p:scale>
        <a:sx n="3" d="2"/>
        <a:sy n="3" d="2"/>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53" Type="http://customschemas.google.com/relationships/presentationmetadata" Target="metadata"/><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60"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59" Type="http://schemas.microsoft.com/office/2015/10/relationships/revisionInfo" Target="revisionInfo.xml"/><Relationship Id="rId20" Type="http://schemas.openxmlformats.org/officeDocument/2006/relationships/slide" Target="slides/slide19.xml"/><Relationship Id="rId5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438F859-A371-4CA2-BA51-2B86427404E9}"/>
    <pc:docChg chg="undo redo custSel addSld delSld modSld sldOrd modMainMaster">
      <pc:chgData name="Pastor Jason Kauranen" userId="e0c3930084765aaa" providerId="LiveId" clId="{A438F859-A371-4CA2-BA51-2B86427404E9}" dt="2026-02-08T12:19:03.749" v="8495"/>
      <pc:docMkLst>
        <pc:docMk/>
      </pc:docMkLst>
      <pc:sldChg chg="modSp mod ord setBg modClrScheme chgLayout">
        <pc:chgData name="Pastor Jason Kauranen" userId="e0c3930084765aaa" providerId="LiveId" clId="{A438F859-A371-4CA2-BA51-2B86427404E9}" dt="2026-02-08T11:20:25.923" v="8119" actId="20577"/>
        <pc:sldMkLst>
          <pc:docMk/>
          <pc:sldMk cId="0" sldId="256"/>
        </pc:sldMkLst>
        <pc:spChg chg="mod ord">
          <ac:chgData name="Pastor Jason Kauranen" userId="e0c3930084765aaa" providerId="LiveId" clId="{A438F859-A371-4CA2-BA51-2B86427404E9}" dt="2026-02-08T11:20:25.923" v="8119" actId="20577"/>
          <ac:spMkLst>
            <pc:docMk/>
            <pc:sldMk cId="0" sldId="256"/>
            <ac:spMk id="85" creationId="{00000000-0000-0000-0000-000000000000}"/>
          </ac:spMkLst>
        </pc:spChg>
      </pc:sldChg>
      <pc:sldChg chg="add del ord">
        <pc:chgData name="Pastor Jason Kauranen" userId="e0c3930084765aaa" providerId="LiveId" clId="{A438F859-A371-4CA2-BA51-2B86427404E9}" dt="2026-01-18T12:04:51.739" v="7208" actId="47"/>
        <pc:sldMkLst>
          <pc:docMk/>
          <pc:sldMk cId="0" sldId="293"/>
        </pc:sldMkLst>
      </pc:sldChg>
      <pc:sldChg chg="ord setBg">
        <pc:chgData name="Pastor Jason Kauranen" userId="e0c3930084765aaa" providerId="LiveId" clId="{A438F859-A371-4CA2-BA51-2B86427404E9}" dt="2026-01-18T03:06:49.557" v="7005"/>
        <pc:sldMkLst>
          <pc:docMk/>
          <pc:sldMk cId="2247099848" sldId="294"/>
        </pc:sldMkLst>
      </pc:sldChg>
      <pc:sldChg chg="modSp new mod">
        <pc:chgData name="Pastor Jason Kauranen" userId="e0c3930084765aaa" providerId="LiveId" clId="{A438F859-A371-4CA2-BA51-2B86427404E9}" dt="2026-02-08T11:25:30.539" v="8156" actId="255"/>
        <pc:sldMkLst>
          <pc:docMk/>
          <pc:sldMk cId="223021535" sldId="296"/>
        </pc:sldMkLst>
        <pc:spChg chg="mod">
          <ac:chgData name="Pastor Jason Kauranen" userId="e0c3930084765aaa" providerId="LiveId" clId="{A438F859-A371-4CA2-BA51-2B86427404E9}" dt="2026-02-08T11:25:30.539" v="8156" actId="255"/>
          <ac:spMkLst>
            <pc:docMk/>
            <pc:sldMk cId="223021535" sldId="296"/>
            <ac:spMk id="2" creationId="{B330F6D8-6E84-7CB6-9A36-4AA444EA5712}"/>
          </ac:spMkLst>
        </pc:spChg>
      </pc:sldChg>
      <pc:sldChg chg="modSp new mod">
        <pc:chgData name="Pastor Jason Kauranen" userId="e0c3930084765aaa" providerId="LiveId" clId="{A438F859-A371-4CA2-BA51-2B86427404E9}" dt="2026-02-08T11:28:06.519" v="8160"/>
        <pc:sldMkLst>
          <pc:docMk/>
          <pc:sldMk cId="3550247053" sldId="297"/>
        </pc:sldMkLst>
        <pc:spChg chg="mod">
          <ac:chgData name="Pastor Jason Kauranen" userId="e0c3930084765aaa" providerId="LiveId" clId="{A438F859-A371-4CA2-BA51-2B86427404E9}" dt="2026-02-08T11:28:06.519" v="8160"/>
          <ac:spMkLst>
            <pc:docMk/>
            <pc:sldMk cId="3550247053" sldId="297"/>
            <ac:spMk id="2" creationId="{1B727113-E931-5FD2-ADBC-2FED9B4A10F6}"/>
          </ac:spMkLst>
        </pc:spChg>
      </pc:sldChg>
      <pc:sldChg chg="modSp new mod">
        <pc:chgData name="Pastor Jason Kauranen" userId="e0c3930084765aaa" providerId="LiveId" clId="{A438F859-A371-4CA2-BA51-2B86427404E9}" dt="2026-02-08T11:28:49.434" v="8164" actId="20577"/>
        <pc:sldMkLst>
          <pc:docMk/>
          <pc:sldMk cId="3882329483" sldId="298"/>
        </pc:sldMkLst>
        <pc:spChg chg="mod">
          <ac:chgData name="Pastor Jason Kauranen" userId="e0c3930084765aaa" providerId="LiveId" clId="{A438F859-A371-4CA2-BA51-2B86427404E9}" dt="2026-02-08T11:28:49.434" v="8164" actId="20577"/>
          <ac:spMkLst>
            <pc:docMk/>
            <pc:sldMk cId="3882329483" sldId="298"/>
            <ac:spMk id="2" creationId="{F22130EB-AC9A-B75D-A4C3-7CC3EBD599A0}"/>
          </ac:spMkLst>
        </pc:spChg>
      </pc:sldChg>
      <pc:sldChg chg="modSp new mod">
        <pc:chgData name="Pastor Jason Kauranen" userId="e0c3930084765aaa" providerId="LiveId" clId="{A438F859-A371-4CA2-BA51-2B86427404E9}" dt="2026-02-08T11:29:16.553" v="8166"/>
        <pc:sldMkLst>
          <pc:docMk/>
          <pc:sldMk cId="1015727419" sldId="299"/>
        </pc:sldMkLst>
        <pc:spChg chg="mod">
          <ac:chgData name="Pastor Jason Kauranen" userId="e0c3930084765aaa" providerId="LiveId" clId="{A438F859-A371-4CA2-BA51-2B86427404E9}" dt="2026-02-08T11:29:16.553" v="8166"/>
          <ac:spMkLst>
            <pc:docMk/>
            <pc:sldMk cId="1015727419" sldId="299"/>
            <ac:spMk id="2" creationId="{83E8C75D-CB0E-4E6D-C9BA-A2860FC388EA}"/>
          </ac:spMkLst>
        </pc:spChg>
      </pc:sldChg>
      <pc:sldChg chg="modSp new mod">
        <pc:chgData name="Pastor Jason Kauranen" userId="e0c3930084765aaa" providerId="LiveId" clId="{A438F859-A371-4CA2-BA51-2B86427404E9}" dt="2026-02-08T11:29:44.934" v="8169" actId="20577"/>
        <pc:sldMkLst>
          <pc:docMk/>
          <pc:sldMk cId="776824239" sldId="300"/>
        </pc:sldMkLst>
        <pc:spChg chg="mod">
          <ac:chgData name="Pastor Jason Kauranen" userId="e0c3930084765aaa" providerId="LiveId" clId="{A438F859-A371-4CA2-BA51-2B86427404E9}" dt="2026-02-08T11:29:44.934" v="8169" actId="20577"/>
          <ac:spMkLst>
            <pc:docMk/>
            <pc:sldMk cId="776824239" sldId="300"/>
            <ac:spMk id="2" creationId="{1F3ED122-B6F2-B9E1-4AD8-FAE9CB269A9E}"/>
          </ac:spMkLst>
        </pc:spChg>
      </pc:sldChg>
      <pc:sldChg chg="modSp new mod">
        <pc:chgData name="Pastor Jason Kauranen" userId="e0c3930084765aaa" providerId="LiveId" clId="{A438F859-A371-4CA2-BA51-2B86427404E9}" dt="2026-02-08T11:31:10.274" v="8173" actId="20577"/>
        <pc:sldMkLst>
          <pc:docMk/>
          <pc:sldMk cId="1115260426" sldId="301"/>
        </pc:sldMkLst>
        <pc:spChg chg="mod">
          <ac:chgData name="Pastor Jason Kauranen" userId="e0c3930084765aaa" providerId="LiveId" clId="{A438F859-A371-4CA2-BA51-2B86427404E9}" dt="2026-02-08T11:31:10.274" v="8173" actId="20577"/>
          <ac:spMkLst>
            <pc:docMk/>
            <pc:sldMk cId="1115260426" sldId="301"/>
            <ac:spMk id="2" creationId="{A084849B-EA5C-7B0F-D51B-E265ABC36AB6}"/>
          </ac:spMkLst>
        </pc:spChg>
      </pc:sldChg>
      <pc:sldChg chg="modSp new mod">
        <pc:chgData name="Pastor Jason Kauranen" userId="e0c3930084765aaa" providerId="LiveId" clId="{A438F859-A371-4CA2-BA51-2B86427404E9}" dt="2026-02-08T11:56:09.029" v="8373" actId="20577"/>
        <pc:sldMkLst>
          <pc:docMk/>
          <pc:sldMk cId="3942610771" sldId="302"/>
        </pc:sldMkLst>
        <pc:spChg chg="mod">
          <ac:chgData name="Pastor Jason Kauranen" userId="e0c3930084765aaa" providerId="LiveId" clId="{A438F859-A371-4CA2-BA51-2B86427404E9}" dt="2026-02-08T11:56:09.029" v="8373" actId="20577"/>
          <ac:spMkLst>
            <pc:docMk/>
            <pc:sldMk cId="3942610771" sldId="302"/>
            <ac:spMk id="2" creationId="{6CB6E2E5-F350-C148-7A57-A6E78268ADC2}"/>
          </ac:spMkLst>
        </pc:spChg>
      </pc:sldChg>
      <pc:sldChg chg="modSp new mod">
        <pc:chgData name="Pastor Jason Kauranen" userId="e0c3930084765aaa" providerId="LiveId" clId="{A438F859-A371-4CA2-BA51-2B86427404E9}" dt="2026-02-08T11:34:10.888" v="8189" actId="20577"/>
        <pc:sldMkLst>
          <pc:docMk/>
          <pc:sldMk cId="1572275925" sldId="303"/>
        </pc:sldMkLst>
        <pc:spChg chg="mod">
          <ac:chgData name="Pastor Jason Kauranen" userId="e0c3930084765aaa" providerId="LiveId" clId="{A438F859-A371-4CA2-BA51-2B86427404E9}" dt="2026-02-08T11:34:10.888" v="8189" actId="20577"/>
          <ac:spMkLst>
            <pc:docMk/>
            <pc:sldMk cId="1572275925" sldId="303"/>
            <ac:spMk id="2" creationId="{CC8F99FE-3533-0574-DBEB-BC553D00C48F}"/>
          </ac:spMkLst>
        </pc:spChg>
      </pc:sldChg>
      <pc:sldChg chg="modSp new mod ord">
        <pc:chgData name="Pastor Jason Kauranen" userId="e0c3930084765aaa" providerId="LiveId" clId="{A438F859-A371-4CA2-BA51-2B86427404E9}" dt="2026-02-08T11:34:36.891" v="8194"/>
        <pc:sldMkLst>
          <pc:docMk/>
          <pc:sldMk cId="1151807543" sldId="304"/>
        </pc:sldMkLst>
        <pc:spChg chg="mod">
          <ac:chgData name="Pastor Jason Kauranen" userId="e0c3930084765aaa" providerId="LiveId" clId="{A438F859-A371-4CA2-BA51-2B86427404E9}" dt="2026-02-08T11:33:07.838" v="8184" actId="20577"/>
          <ac:spMkLst>
            <pc:docMk/>
            <pc:sldMk cId="1151807543" sldId="304"/>
            <ac:spMk id="2" creationId="{C8BA766E-CB4B-2C94-F9E6-780300FF5C02}"/>
          </ac:spMkLst>
        </pc:spChg>
      </pc:sldChg>
      <pc:sldChg chg="modSp new mod ord">
        <pc:chgData name="Pastor Jason Kauranen" userId="e0c3930084765aaa" providerId="LiveId" clId="{A438F859-A371-4CA2-BA51-2B86427404E9}" dt="2026-02-08T11:34:38.838" v="8196"/>
        <pc:sldMkLst>
          <pc:docMk/>
          <pc:sldMk cId="980711755" sldId="305"/>
        </pc:sldMkLst>
        <pc:spChg chg="mod">
          <ac:chgData name="Pastor Jason Kauranen" userId="e0c3930084765aaa" providerId="LiveId" clId="{A438F859-A371-4CA2-BA51-2B86427404E9}" dt="2026-02-08T11:33:36.022" v="8186"/>
          <ac:spMkLst>
            <pc:docMk/>
            <pc:sldMk cId="980711755" sldId="305"/>
            <ac:spMk id="2" creationId="{8359EA14-AF61-AC8D-C33E-BEE0F0CDAEBA}"/>
          </ac:spMkLst>
        </pc:spChg>
      </pc:sldChg>
      <pc:sldChg chg="modSp new mod">
        <pc:chgData name="Pastor Jason Kauranen" userId="e0c3930084765aaa" providerId="LiveId" clId="{A438F859-A371-4CA2-BA51-2B86427404E9}" dt="2026-02-08T11:54:36.295" v="8364" actId="20577"/>
        <pc:sldMkLst>
          <pc:docMk/>
          <pc:sldMk cId="3702764390" sldId="306"/>
        </pc:sldMkLst>
        <pc:spChg chg="mod">
          <ac:chgData name="Pastor Jason Kauranen" userId="e0c3930084765aaa" providerId="LiveId" clId="{A438F859-A371-4CA2-BA51-2B86427404E9}" dt="2026-02-08T11:54:36.295" v="8364" actId="20577"/>
          <ac:spMkLst>
            <pc:docMk/>
            <pc:sldMk cId="3702764390" sldId="306"/>
            <ac:spMk id="2" creationId="{E13C0A6C-0AD0-FC69-1C82-799FB47E6DDD}"/>
          </ac:spMkLst>
        </pc:spChg>
      </pc:sldChg>
      <pc:sldChg chg="modSp new mod">
        <pc:chgData name="Pastor Jason Kauranen" userId="e0c3930084765aaa" providerId="LiveId" clId="{A438F859-A371-4CA2-BA51-2B86427404E9}" dt="2026-02-08T11:50:44.307" v="8343" actId="20577"/>
        <pc:sldMkLst>
          <pc:docMk/>
          <pc:sldMk cId="2040004369" sldId="307"/>
        </pc:sldMkLst>
        <pc:spChg chg="mod">
          <ac:chgData name="Pastor Jason Kauranen" userId="e0c3930084765aaa" providerId="LiveId" clId="{A438F859-A371-4CA2-BA51-2B86427404E9}" dt="2026-02-08T11:50:44.307" v="8343" actId="20577"/>
          <ac:spMkLst>
            <pc:docMk/>
            <pc:sldMk cId="2040004369" sldId="307"/>
            <ac:spMk id="2" creationId="{CB17044D-C2CF-BFBF-08B1-61647A13FAFE}"/>
          </ac:spMkLst>
        </pc:spChg>
      </pc:sldChg>
      <pc:sldChg chg="modSp new mod">
        <pc:chgData name="Pastor Jason Kauranen" userId="e0c3930084765aaa" providerId="LiveId" clId="{A438F859-A371-4CA2-BA51-2B86427404E9}" dt="2026-02-08T11:51:39.680" v="8345"/>
        <pc:sldMkLst>
          <pc:docMk/>
          <pc:sldMk cId="2712055006" sldId="308"/>
        </pc:sldMkLst>
        <pc:spChg chg="mod">
          <ac:chgData name="Pastor Jason Kauranen" userId="e0c3930084765aaa" providerId="LiveId" clId="{A438F859-A371-4CA2-BA51-2B86427404E9}" dt="2026-02-08T11:51:39.680" v="8345"/>
          <ac:spMkLst>
            <pc:docMk/>
            <pc:sldMk cId="2712055006" sldId="308"/>
            <ac:spMk id="2" creationId="{5FD80747-93C6-12EC-A169-78AB14629299}"/>
          </ac:spMkLst>
        </pc:spChg>
      </pc:sldChg>
      <pc:sldChg chg="modSp new mod">
        <pc:chgData name="Pastor Jason Kauranen" userId="e0c3930084765aaa" providerId="LiveId" clId="{A438F859-A371-4CA2-BA51-2B86427404E9}" dt="2026-02-08T11:51:59.073" v="8347"/>
        <pc:sldMkLst>
          <pc:docMk/>
          <pc:sldMk cId="2728980227" sldId="309"/>
        </pc:sldMkLst>
        <pc:spChg chg="mod">
          <ac:chgData name="Pastor Jason Kauranen" userId="e0c3930084765aaa" providerId="LiveId" clId="{A438F859-A371-4CA2-BA51-2B86427404E9}" dt="2026-02-08T11:51:59.073" v="8347"/>
          <ac:spMkLst>
            <pc:docMk/>
            <pc:sldMk cId="2728980227" sldId="309"/>
            <ac:spMk id="2" creationId="{767C6543-8E53-22B6-9B4E-D1FA30CE6B56}"/>
          </ac:spMkLst>
        </pc:spChg>
      </pc:sldChg>
      <pc:sldChg chg="modSp new mod">
        <pc:chgData name="Pastor Jason Kauranen" userId="e0c3930084765aaa" providerId="LiveId" clId="{A438F859-A371-4CA2-BA51-2B86427404E9}" dt="2026-02-08T11:38:05.420" v="8251" actId="20577"/>
        <pc:sldMkLst>
          <pc:docMk/>
          <pc:sldMk cId="1124604954" sldId="310"/>
        </pc:sldMkLst>
        <pc:spChg chg="mod">
          <ac:chgData name="Pastor Jason Kauranen" userId="e0c3930084765aaa" providerId="LiveId" clId="{A438F859-A371-4CA2-BA51-2B86427404E9}" dt="2026-02-08T11:38:05.420" v="8251" actId="20577"/>
          <ac:spMkLst>
            <pc:docMk/>
            <pc:sldMk cId="1124604954" sldId="310"/>
            <ac:spMk id="2" creationId="{309E5BC9-F6CE-F34B-F167-0473F666F9C1}"/>
          </ac:spMkLst>
        </pc:spChg>
      </pc:sldChg>
      <pc:sldChg chg="modSp new mod">
        <pc:chgData name="Pastor Jason Kauranen" userId="e0c3930084765aaa" providerId="LiveId" clId="{A438F859-A371-4CA2-BA51-2B86427404E9}" dt="2026-02-08T11:39:44.990" v="8273" actId="20577"/>
        <pc:sldMkLst>
          <pc:docMk/>
          <pc:sldMk cId="912202115" sldId="311"/>
        </pc:sldMkLst>
        <pc:spChg chg="mod">
          <ac:chgData name="Pastor Jason Kauranen" userId="e0c3930084765aaa" providerId="LiveId" clId="{A438F859-A371-4CA2-BA51-2B86427404E9}" dt="2026-02-08T11:39:44.990" v="8273" actId="20577"/>
          <ac:spMkLst>
            <pc:docMk/>
            <pc:sldMk cId="912202115" sldId="311"/>
            <ac:spMk id="2" creationId="{2E62BA80-D318-3826-52C4-3297106EFE1E}"/>
          </ac:spMkLst>
        </pc:spChg>
      </pc:sldChg>
      <pc:sldChg chg="addSp delSp modSp new mod setBg">
        <pc:chgData name="Pastor Jason Kauranen" userId="e0c3930084765aaa" providerId="LiveId" clId="{A438F859-A371-4CA2-BA51-2B86427404E9}" dt="2026-02-08T11:45:31.679" v="8316" actId="20577"/>
        <pc:sldMkLst>
          <pc:docMk/>
          <pc:sldMk cId="4016684703" sldId="312"/>
        </pc:sldMkLst>
        <pc:spChg chg="del">
          <ac:chgData name="Pastor Jason Kauranen" userId="e0c3930084765aaa" providerId="LiveId" clId="{A438F859-A371-4CA2-BA51-2B86427404E9}" dt="2026-02-08T11:40:57.186" v="8274"/>
          <ac:spMkLst>
            <pc:docMk/>
            <pc:sldMk cId="4016684703" sldId="312"/>
            <ac:spMk id="2" creationId="{AD6B96B0-947E-943E-30D1-27CA414C3431}"/>
          </ac:spMkLst>
        </pc:spChg>
        <pc:spChg chg="add mod">
          <ac:chgData name="Pastor Jason Kauranen" userId="e0c3930084765aaa" providerId="LiveId" clId="{A438F859-A371-4CA2-BA51-2B86427404E9}" dt="2026-02-08T11:43:39.980" v="8288" actId="27636"/>
          <ac:spMkLst>
            <pc:docMk/>
            <pc:sldMk cId="4016684703" sldId="312"/>
            <ac:spMk id="4" creationId="{5DD68A92-FF9E-F485-21B6-B99B71E7CF55}"/>
          </ac:spMkLst>
        </pc:spChg>
        <pc:spChg chg="add">
          <ac:chgData name="Pastor Jason Kauranen" userId="e0c3930084765aaa" providerId="LiveId" clId="{A438F859-A371-4CA2-BA51-2B86427404E9}" dt="2026-02-08T11:41:28.465" v="8275" actId="26606"/>
          <ac:spMkLst>
            <pc:docMk/>
            <pc:sldMk cId="4016684703" sldId="312"/>
            <ac:spMk id="9" creationId="{A4AC5506-6312-4701-8D3C-40187889A947}"/>
          </ac:spMkLst>
        </pc:spChg>
        <pc:graphicFrameChg chg="add mod ord modGraphic">
          <ac:chgData name="Pastor Jason Kauranen" userId="e0c3930084765aaa" providerId="LiveId" clId="{A438F859-A371-4CA2-BA51-2B86427404E9}" dt="2026-02-08T11:45:31.679" v="8316" actId="20577"/>
          <ac:graphicFrameMkLst>
            <pc:docMk/>
            <pc:sldMk cId="4016684703" sldId="312"/>
            <ac:graphicFrameMk id="3" creationId="{0AE2A359-4BA4-6D24-F028-7F2937E522AB}"/>
          </ac:graphicFrameMkLst>
        </pc:graphicFrameChg>
      </pc:sldChg>
      <pc:sldChg chg="modSp new mod">
        <pc:chgData name="Pastor Jason Kauranen" userId="e0c3930084765aaa" providerId="LiveId" clId="{A438F859-A371-4CA2-BA51-2B86427404E9}" dt="2026-02-08T11:46:52.891" v="8321" actId="20577"/>
        <pc:sldMkLst>
          <pc:docMk/>
          <pc:sldMk cId="3730338040" sldId="313"/>
        </pc:sldMkLst>
        <pc:spChg chg="mod">
          <ac:chgData name="Pastor Jason Kauranen" userId="e0c3930084765aaa" providerId="LiveId" clId="{A438F859-A371-4CA2-BA51-2B86427404E9}" dt="2026-02-08T11:46:52.891" v="8321" actId="20577"/>
          <ac:spMkLst>
            <pc:docMk/>
            <pc:sldMk cId="3730338040" sldId="313"/>
            <ac:spMk id="2" creationId="{B4D0F691-1F27-6C6A-5F5C-6C697412EE90}"/>
          </ac:spMkLst>
        </pc:spChg>
      </pc:sldChg>
      <pc:sldChg chg="modSp new mod">
        <pc:chgData name="Pastor Jason Kauranen" userId="e0c3930084765aaa" providerId="LiveId" clId="{A438F859-A371-4CA2-BA51-2B86427404E9}" dt="2026-02-08T11:47:44.839" v="8330" actId="20577"/>
        <pc:sldMkLst>
          <pc:docMk/>
          <pc:sldMk cId="1417362062" sldId="314"/>
        </pc:sldMkLst>
        <pc:spChg chg="mod">
          <ac:chgData name="Pastor Jason Kauranen" userId="e0c3930084765aaa" providerId="LiveId" clId="{A438F859-A371-4CA2-BA51-2B86427404E9}" dt="2026-02-08T11:47:44.839" v="8330" actId="20577"/>
          <ac:spMkLst>
            <pc:docMk/>
            <pc:sldMk cId="1417362062" sldId="314"/>
            <ac:spMk id="2" creationId="{10982F66-3036-FC0B-8D92-CA1D13C17C59}"/>
          </ac:spMkLst>
        </pc:spChg>
      </pc:sldChg>
      <pc:sldChg chg="modSp new mod">
        <pc:chgData name="Pastor Jason Kauranen" userId="e0c3930084765aaa" providerId="LiveId" clId="{A438F859-A371-4CA2-BA51-2B86427404E9}" dt="2026-02-08T11:59:07.237" v="8408" actId="20577"/>
        <pc:sldMkLst>
          <pc:docMk/>
          <pc:sldMk cId="2595788192" sldId="315"/>
        </pc:sldMkLst>
        <pc:spChg chg="mod">
          <ac:chgData name="Pastor Jason Kauranen" userId="e0c3930084765aaa" providerId="LiveId" clId="{A438F859-A371-4CA2-BA51-2B86427404E9}" dt="2026-02-08T11:59:07.237" v="8408" actId="20577"/>
          <ac:spMkLst>
            <pc:docMk/>
            <pc:sldMk cId="2595788192" sldId="315"/>
            <ac:spMk id="2" creationId="{E869402C-0B0B-8330-18C3-07680E517D3E}"/>
          </ac:spMkLst>
        </pc:spChg>
      </pc:sldChg>
      <pc:sldChg chg="modSp new mod">
        <pc:chgData name="Pastor Jason Kauranen" userId="e0c3930084765aaa" providerId="LiveId" clId="{A438F859-A371-4CA2-BA51-2B86427404E9}" dt="2026-02-08T12:00:29.753" v="8419" actId="115"/>
        <pc:sldMkLst>
          <pc:docMk/>
          <pc:sldMk cId="3535113243" sldId="316"/>
        </pc:sldMkLst>
        <pc:spChg chg="mod">
          <ac:chgData name="Pastor Jason Kauranen" userId="e0c3930084765aaa" providerId="LiveId" clId="{A438F859-A371-4CA2-BA51-2B86427404E9}" dt="2026-02-08T12:00:29.753" v="8419" actId="115"/>
          <ac:spMkLst>
            <pc:docMk/>
            <pc:sldMk cId="3535113243" sldId="316"/>
            <ac:spMk id="2" creationId="{AD314CB1-98AF-D5D7-AF41-68C8AEE8F50F}"/>
          </ac:spMkLst>
        </pc:spChg>
      </pc:sldChg>
      <pc:sldChg chg="modSp new mod">
        <pc:chgData name="Pastor Jason Kauranen" userId="e0c3930084765aaa" providerId="LiveId" clId="{A438F859-A371-4CA2-BA51-2B86427404E9}" dt="2026-02-08T12:01:07.096" v="8427" actId="20577"/>
        <pc:sldMkLst>
          <pc:docMk/>
          <pc:sldMk cId="3009245640" sldId="317"/>
        </pc:sldMkLst>
        <pc:spChg chg="mod">
          <ac:chgData name="Pastor Jason Kauranen" userId="e0c3930084765aaa" providerId="LiveId" clId="{A438F859-A371-4CA2-BA51-2B86427404E9}" dt="2026-02-08T12:01:07.096" v="8427" actId="20577"/>
          <ac:spMkLst>
            <pc:docMk/>
            <pc:sldMk cId="3009245640" sldId="317"/>
            <ac:spMk id="2" creationId="{40B7D526-F81A-933A-AEB5-B2A8F49B288A}"/>
          </ac:spMkLst>
        </pc:spChg>
      </pc:sldChg>
      <pc:sldChg chg="modSp new mod">
        <pc:chgData name="Pastor Jason Kauranen" userId="e0c3930084765aaa" providerId="LiveId" clId="{A438F859-A371-4CA2-BA51-2B86427404E9}" dt="2026-02-08T12:03:08.906" v="8431" actId="20577"/>
        <pc:sldMkLst>
          <pc:docMk/>
          <pc:sldMk cId="1411155445" sldId="318"/>
        </pc:sldMkLst>
        <pc:spChg chg="mod">
          <ac:chgData name="Pastor Jason Kauranen" userId="e0c3930084765aaa" providerId="LiveId" clId="{A438F859-A371-4CA2-BA51-2B86427404E9}" dt="2026-02-08T12:03:08.906" v="8431" actId="20577"/>
          <ac:spMkLst>
            <pc:docMk/>
            <pc:sldMk cId="1411155445" sldId="318"/>
            <ac:spMk id="2" creationId="{663EAFBE-F854-1752-B318-36781FEBEF5B}"/>
          </ac:spMkLst>
        </pc:spChg>
      </pc:sldChg>
      <pc:sldChg chg="modSp new mod">
        <pc:chgData name="Pastor Jason Kauranen" userId="e0c3930084765aaa" providerId="LiveId" clId="{A438F859-A371-4CA2-BA51-2B86427404E9}" dt="2026-02-08T11:57:33.211" v="8404" actId="20577"/>
        <pc:sldMkLst>
          <pc:docMk/>
          <pc:sldMk cId="4059372897" sldId="319"/>
        </pc:sldMkLst>
        <pc:spChg chg="mod">
          <ac:chgData name="Pastor Jason Kauranen" userId="e0c3930084765aaa" providerId="LiveId" clId="{A438F859-A371-4CA2-BA51-2B86427404E9}" dt="2026-02-08T11:57:33.211" v="8404" actId="20577"/>
          <ac:spMkLst>
            <pc:docMk/>
            <pc:sldMk cId="4059372897" sldId="319"/>
            <ac:spMk id="2" creationId="{56955317-0BE7-5C20-546F-DBF1B8E1B3F6}"/>
          </ac:spMkLst>
        </pc:spChg>
      </pc:sldChg>
      <pc:sldChg chg="modSp new mod">
        <pc:chgData name="Pastor Jason Kauranen" userId="e0c3930084765aaa" providerId="LiveId" clId="{A438F859-A371-4CA2-BA51-2B86427404E9}" dt="2026-02-08T12:03:58.646" v="8443" actId="20577"/>
        <pc:sldMkLst>
          <pc:docMk/>
          <pc:sldMk cId="2216461126" sldId="320"/>
        </pc:sldMkLst>
        <pc:spChg chg="mod">
          <ac:chgData name="Pastor Jason Kauranen" userId="e0c3930084765aaa" providerId="LiveId" clId="{A438F859-A371-4CA2-BA51-2B86427404E9}" dt="2026-02-08T12:03:58.646" v="8443" actId="20577"/>
          <ac:spMkLst>
            <pc:docMk/>
            <pc:sldMk cId="2216461126" sldId="320"/>
            <ac:spMk id="2" creationId="{758EFC60-00CD-1B3E-7A96-D6ABE5B0D392}"/>
          </ac:spMkLst>
        </pc:spChg>
      </pc:sldChg>
      <pc:sldChg chg="modSp new mod">
        <pc:chgData name="Pastor Jason Kauranen" userId="e0c3930084765aaa" providerId="LiveId" clId="{A438F859-A371-4CA2-BA51-2B86427404E9}" dt="2026-02-08T12:07:27.782" v="8445" actId="255"/>
        <pc:sldMkLst>
          <pc:docMk/>
          <pc:sldMk cId="3501753061" sldId="321"/>
        </pc:sldMkLst>
        <pc:spChg chg="mod">
          <ac:chgData name="Pastor Jason Kauranen" userId="e0c3930084765aaa" providerId="LiveId" clId="{A438F859-A371-4CA2-BA51-2B86427404E9}" dt="2026-02-08T12:07:27.782" v="8445" actId="255"/>
          <ac:spMkLst>
            <pc:docMk/>
            <pc:sldMk cId="3501753061" sldId="321"/>
            <ac:spMk id="2" creationId="{6CC23FE4-305D-B21E-0AF6-383F8064E538}"/>
          </ac:spMkLst>
        </pc:spChg>
      </pc:sldChg>
      <pc:sldChg chg="modSp new mod">
        <pc:chgData name="Pastor Jason Kauranen" userId="e0c3930084765aaa" providerId="LiveId" clId="{A438F859-A371-4CA2-BA51-2B86427404E9}" dt="2026-02-08T12:10:00.936" v="8447"/>
        <pc:sldMkLst>
          <pc:docMk/>
          <pc:sldMk cId="3504408908" sldId="322"/>
        </pc:sldMkLst>
        <pc:spChg chg="mod">
          <ac:chgData name="Pastor Jason Kauranen" userId="e0c3930084765aaa" providerId="LiveId" clId="{A438F859-A371-4CA2-BA51-2B86427404E9}" dt="2026-02-08T12:10:00.936" v="8447"/>
          <ac:spMkLst>
            <pc:docMk/>
            <pc:sldMk cId="3504408908" sldId="322"/>
            <ac:spMk id="2" creationId="{D3AC5693-A0F5-B8B5-5297-1B911A781FB9}"/>
          </ac:spMkLst>
        </pc:spChg>
      </pc:sldChg>
      <pc:sldChg chg="modSp new mod">
        <pc:chgData name="Pastor Jason Kauranen" userId="e0c3930084765aaa" providerId="LiveId" clId="{A438F859-A371-4CA2-BA51-2B86427404E9}" dt="2026-02-08T12:11:15.794" v="8470" actId="20577"/>
        <pc:sldMkLst>
          <pc:docMk/>
          <pc:sldMk cId="2604719412" sldId="323"/>
        </pc:sldMkLst>
        <pc:spChg chg="mod">
          <ac:chgData name="Pastor Jason Kauranen" userId="e0c3930084765aaa" providerId="LiveId" clId="{A438F859-A371-4CA2-BA51-2B86427404E9}" dt="2026-02-08T12:11:15.794" v="8470" actId="20577"/>
          <ac:spMkLst>
            <pc:docMk/>
            <pc:sldMk cId="2604719412" sldId="323"/>
            <ac:spMk id="2" creationId="{9CDF8CA0-7A9D-0943-899C-CCA212BF553F}"/>
          </ac:spMkLst>
        </pc:spChg>
      </pc:sldChg>
      <pc:sldChg chg="modSp new mod">
        <pc:chgData name="Pastor Jason Kauranen" userId="e0c3930084765aaa" providerId="LiveId" clId="{A438F859-A371-4CA2-BA51-2B86427404E9}" dt="2026-02-08T12:12:17.273" v="8474" actId="20577"/>
        <pc:sldMkLst>
          <pc:docMk/>
          <pc:sldMk cId="2826983302" sldId="324"/>
        </pc:sldMkLst>
        <pc:spChg chg="mod">
          <ac:chgData name="Pastor Jason Kauranen" userId="e0c3930084765aaa" providerId="LiveId" clId="{A438F859-A371-4CA2-BA51-2B86427404E9}" dt="2026-02-08T12:12:17.273" v="8474" actId="20577"/>
          <ac:spMkLst>
            <pc:docMk/>
            <pc:sldMk cId="2826983302" sldId="324"/>
            <ac:spMk id="2" creationId="{E0F1E8FC-0552-0175-8868-5E6FA1A66926}"/>
          </ac:spMkLst>
        </pc:spChg>
      </pc:sldChg>
      <pc:sldChg chg="modSp new mod">
        <pc:chgData name="Pastor Jason Kauranen" userId="e0c3930084765aaa" providerId="LiveId" clId="{A438F859-A371-4CA2-BA51-2B86427404E9}" dt="2026-02-08T12:19:03.749" v="8495"/>
        <pc:sldMkLst>
          <pc:docMk/>
          <pc:sldMk cId="1407345973" sldId="325"/>
        </pc:sldMkLst>
        <pc:spChg chg="mod">
          <ac:chgData name="Pastor Jason Kauranen" userId="e0c3930084765aaa" providerId="LiveId" clId="{A438F859-A371-4CA2-BA51-2B86427404E9}" dt="2026-02-08T12:19:03.749" v="8495"/>
          <ac:spMkLst>
            <pc:docMk/>
            <pc:sldMk cId="1407345973" sldId="325"/>
            <ac:spMk id="2" creationId="{FDFE1DA9-465B-F298-E4C1-EE864B36A063}"/>
          </ac:spMkLst>
        </pc:spChg>
      </pc:sldChg>
      <pc:sldChg chg="modSp new mod">
        <pc:chgData name="Pastor Jason Kauranen" userId="e0c3930084765aaa" providerId="LiveId" clId="{A438F859-A371-4CA2-BA51-2B86427404E9}" dt="2026-02-08T12:13:38.157" v="8487" actId="20577"/>
        <pc:sldMkLst>
          <pc:docMk/>
          <pc:sldMk cId="2756604275" sldId="326"/>
        </pc:sldMkLst>
        <pc:spChg chg="mod">
          <ac:chgData name="Pastor Jason Kauranen" userId="e0c3930084765aaa" providerId="LiveId" clId="{A438F859-A371-4CA2-BA51-2B86427404E9}" dt="2026-02-08T12:13:38.157" v="8487" actId="20577"/>
          <ac:spMkLst>
            <pc:docMk/>
            <pc:sldMk cId="2756604275" sldId="326"/>
            <ac:spMk id="2" creationId="{0F66AF58-D786-A1B6-4ED9-0983104603C6}"/>
          </ac:spMkLst>
        </pc:spChg>
      </pc:sldChg>
      <pc:sldChg chg="modSp new mod">
        <pc:chgData name="Pastor Jason Kauranen" userId="e0c3930084765aaa" providerId="LiveId" clId="{A438F859-A371-4CA2-BA51-2B86427404E9}" dt="2026-02-08T12:13:58.925" v="8489"/>
        <pc:sldMkLst>
          <pc:docMk/>
          <pc:sldMk cId="1452524903" sldId="327"/>
        </pc:sldMkLst>
        <pc:spChg chg="mod">
          <ac:chgData name="Pastor Jason Kauranen" userId="e0c3930084765aaa" providerId="LiveId" clId="{A438F859-A371-4CA2-BA51-2B86427404E9}" dt="2026-02-08T12:13:58.925" v="8489"/>
          <ac:spMkLst>
            <pc:docMk/>
            <pc:sldMk cId="1452524903" sldId="327"/>
            <ac:spMk id="2" creationId="{0BB58B79-B26F-D75B-B842-8186325B8A26}"/>
          </ac:spMkLst>
        </pc:spChg>
      </pc:sldChg>
      <pc:sldChg chg="modSp new mod ord">
        <pc:chgData name="Pastor Jason Kauranen" userId="e0c3930084765aaa" providerId="LiveId" clId="{A438F859-A371-4CA2-BA51-2B86427404E9}" dt="2026-02-08T12:13:14.677" v="8483"/>
        <pc:sldMkLst>
          <pc:docMk/>
          <pc:sldMk cId="2877213611" sldId="328"/>
        </pc:sldMkLst>
        <pc:spChg chg="mod">
          <ac:chgData name="Pastor Jason Kauranen" userId="e0c3930084765aaa" providerId="LiveId" clId="{A438F859-A371-4CA2-BA51-2B86427404E9}" dt="2026-02-08T12:12:57.054" v="8481" actId="20577"/>
          <ac:spMkLst>
            <pc:docMk/>
            <pc:sldMk cId="2877213611" sldId="328"/>
            <ac:spMk id="2" creationId="{05085F30-4ACB-FE77-81F1-95863AFF1FC4}"/>
          </ac:spMkLst>
        </pc:spChg>
      </pc:sldChg>
      <pc:sldChg chg="addSp delSp modSp new del mod ord setBg setClrOvrMap">
        <pc:chgData name="Pastor Jason Kauranen" userId="e0c3930084765aaa" providerId="LiveId" clId="{A438F859-A371-4CA2-BA51-2B86427404E9}" dt="2026-02-08T11:24:31.471" v="8146" actId="47"/>
        <pc:sldMkLst>
          <pc:docMk/>
          <pc:sldMk cId="2358353071" sldId="595"/>
        </pc:sldMkLst>
      </pc:sldChg>
      <pc:sldChg chg="modSp new del mod">
        <pc:chgData name="Pastor Jason Kauranen" userId="e0c3930084765aaa" providerId="LiveId" clId="{A438F859-A371-4CA2-BA51-2B86427404E9}" dt="2026-02-08T11:23:54.012" v="8120" actId="47"/>
        <pc:sldMkLst>
          <pc:docMk/>
          <pc:sldMk cId="127321659" sldId="608"/>
        </pc:sldMkLst>
      </pc:sldChg>
      <pc:sldChg chg="modSp new del mod">
        <pc:chgData name="Pastor Jason Kauranen" userId="e0c3930084765aaa" providerId="LiveId" clId="{A438F859-A371-4CA2-BA51-2B86427404E9}" dt="2026-02-08T11:23:57.033" v="8121" actId="47"/>
        <pc:sldMkLst>
          <pc:docMk/>
          <pc:sldMk cId="2885776344" sldId="610"/>
        </pc:sldMkLst>
      </pc:sldChg>
      <pc:sldChg chg="modSp new del mod">
        <pc:chgData name="Pastor Jason Kauranen" userId="e0c3930084765aaa" providerId="LiveId" clId="{A438F859-A371-4CA2-BA51-2B86427404E9}" dt="2026-02-08T11:24:06.704" v="8124" actId="47"/>
        <pc:sldMkLst>
          <pc:docMk/>
          <pc:sldMk cId="259305490" sldId="611"/>
        </pc:sldMkLst>
      </pc:sldChg>
      <pc:sldChg chg="modSp new del mod ord">
        <pc:chgData name="Pastor Jason Kauranen" userId="e0c3930084765aaa" providerId="LiveId" clId="{A438F859-A371-4CA2-BA51-2B86427404E9}" dt="2026-02-08T11:23:59.269" v="8122" actId="47"/>
        <pc:sldMkLst>
          <pc:docMk/>
          <pc:sldMk cId="4285229937" sldId="613"/>
        </pc:sldMkLst>
      </pc:sldChg>
      <pc:sldChg chg="modSp new del mod">
        <pc:chgData name="Pastor Jason Kauranen" userId="e0c3930084765aaa" providerId="LiveId" clId="{A438F859-A371-4CA2-BA51-2B86427404E9}" dt="2026-02-08T11:24:08.421" v="8125" actId="47"/>
        <pc:sldMkLst>
          <pc:docMk/>
          <pc:sldMk cId="3625461267" sldId="614"/>
        </pc:sldMkLst>
      </pc:sldChg>
      <pc:sldChg chg="modSp new del mod">
        <pc:chgData name="Pastor Jason Kauranen" userId="e0c3930084765aaa" providerId="LiveId" clId="{A438F859-A371-4CA2-BA51-2B86427404E9}" dt="2026-02-08T11:24:09.592" v="8126" actId="47"/>
        <pc:sldMkLst>
          <pc:docMk/>
          <pc:sldMk cId="1305607169" sldId="615"/>
        </pc:sldMkLst>
      </pc:sldChg>
      <pc:sldChg chg="modSp new del mod">
        <pc:chgData name="Pastor Jason Kauranen" userId="e0c3930084765aaa" providerId="LiveId" clId="{A438F859-A371-4CA2-BA51-2B86427404E9}" dt="2026-02-08T11:24:10.314" v="8127" actId="47"/>
        <pc:sldMkLst>
          <pc:docMk/>
          <pc:sldMk cId="1287003835" sldId="616"/>
        </pc:sldMkLst>
      </pc:sldChg>
      <pc:sldChg chg="modSp new del mod">
        <pc:chgData name="Pastor Jason Kauranen" userId="e0c3930084765aaa" providerId="LiveId" clId="{A438F859-A371-4CA2-BA51-2B86427404E9}" dt="2026-02-08T11:24:16.384" v="8135" actId="47"/>
        <pc:sldMkLst>
          <pc:docMk/>
          <pc:sldMk cId="2081665437" sldId="617"/>
        </pc:sldMkLst>
      </pc:sldChg>
      <pc:sldChg chg="modSp new del mod">
        <pc:chgData name="Pastor Jason Kauranen" userId="e0c3930084765aaa" providerId="LiveId" clId="{A438F859-A371-4CA2-BA51-2B86427404E9}" dt="2026-02-08T11:24:12.794" v="8130" actId="47"/>
        <pc:sldMkLst>
          <pc:docMk/>
          <pc:sldMk cId="2051513793" sldId="618"/>
        </pc:sldMkLst>
      </pc:sldChg>
      <pc:sldChg chg="modSp new del mod">
        <pc:chgData name="Pastor Jason Kauranen" userId="e0c3930084765aaa" providerId="LiveId" clId="{A438F859-A371-4CA2-BA51-2B86427404E9}" dt="2026-02-08T11:24:15.779" v="8134" actId="47"/>
        <pc:sldMkLst>
          <pc:docMk/>
          <pc:sldMk cId="1214707002" sldId="619"/>
        </pc:sldMkLst>
      </pc:sldChg>
      <pc:sldChg chg="modSp new del mod ord">
        <pc:chgData name="Pastor Jason Kauranen" userId="e0c3930084765aaa" providerId="LiveId" clId="{A438F859-A371-4CA2-BA51-2B86427404E9}" dt="2026-02-08T11:24:12.157" v="8129" actId="47"/>
        <pc:sldMkLst>
          <pc:docMk/>
          <pc:sldMk cId="3759330679" sldId="620"/>
        </pc:sldMkLst>
      </pc:sldChg>
      <pc:sldChg chg="modSp new del mod">
        <pc:chgData name="Pastor Jason Kauranen" userId="e0c3930084765aaa" providerId="LiveId" clId="{A438F859-A371-4CA2-BA51-2B86427404E9}" dt="2026-02-08T11:24:13.389" v="8131" actId="47"/>
        <pc:sldMkLst>
          <pc:docMk/>
          <pc:sldMk cId="3041092263" sldId="621"/>
        </pc:sldMkLst>
      </pc:sldChg>
      <pc:sldChg chg="modSp new del mod">
        <pc:chgData name="Pastor Jason Kauranen" userId="e0c3930084765aaa" providerId="LiveId" clId="{A438F859-A371-4CA2-BA51-2B86427404E9}" dt="2026-02-08T11:24:13.974" v="8132" actId="47"/>
        <pc:sldMkLst>
          <pc:docMk/>
          <pc:sldMk cId="353952313" sldId="622"/>
        </pc:sldMkLst>
      </pc:sldChg>
      <pc:sldChg chg="modSp new del mod">
        <pc:chgData name="Pastor Jason Kauranen" userId="e0c3930084765aaa" providerId="LiveId" clId="{A438F859-A371-4CA2-BA51-2B86427404E9}" dt="2026-02-08T11:24:18.073" v="8137" actId="47"/>
        <pc:sldMkLst>
          <pc:docMk/>
          <pc:sldMk cId="3073742271" sldId="623"/>
        </pc:sldMkLst>
      </pc:sldChg>
      <pc:sldChg chg="modSp new del mod">
        <pc:chgData name="Pastor Jason Kauranen" userId="e0c3930084765aaa" providerId="LiveId" clId="{A438F859-A371-4CA2-BA51-2B86427404E9}" dt="2026-02-08T11:24:19.034" v="8138" actId="47"/>
        <pc:sldMkLst>
          <pc:docMk/>
          <pc:sldMk cId="1751540450" sldId="624"/>
        </pc:sldMkLst>
      </pc:sldChg>
      <pc:sldChg chg="modSp new del mod ord">
        <pc:chgData name="Pastor Jason Kauranen" userId="e0c3930084765aaa" providerId="LiveId" clId="{A438F859-A371-4CA2-BA51-2B86427404E9}" dt="2026-02-08T11:24:24.335" v="8140" actId="47"/>
        <pc:sldMkLst>
          <pc:docMk/>
          <pc:sldMk cId="2253532049" sldId="626"/>
        </pc:sldMkLst>
      </pc:sldChg>
      <pc:sldChg chg="modSp new del mod">
        <pc:chgData name="Pastor Jason Kauranen" userId="e0c3930084765aaa" providerId="LiveId" clId="{A438F859-A371-4CA2-BA51-2B86427404E9}" dt="2026-02-08T11:24:19.731" v="8139" actId="47"/>
        <pc:sldMkLst>
          <pc:docMk/>
          <pc:sldMk cId="3869147029" sldId="627"/>
        </pc:sldMkLst>
      </pc:sldChg>
      <pc:sldChg chg="modSp new del mod">
        <pc:chgData name="Pastor Jason Kauranen" userId="e0c3930084765aaa" providerId="LiveId" clId="{A438F859-A371-4CA2-BA51-2B86427404E9}" dt="2026-02-08T11:24:25.787" v="8141" actId="47"/>
        <pc:sldMkLst>
          <pc:docMk/>
          <pc:sldMk cId="815382917" sldId="628"/>
        </pc:sldMkLst>
      </pc:sldChg>
      <pc:sldChg chg="modSp new del mod">
        <pc:chgData name="Pastor Jason Kauranen" userId="e0c3930084765aaa" providerId="LiveId" clId="{A438F859-A371-4CA2-BA51-2B86427404E9}" dt="2026-02-08T11:24:27.222" v="8142" actId="47"/>
        <pc:sldMkLst>
          <pc:docMk/>
          <pc:sldMk cId="2828962876" sldId="629"/>
        </pc:sldMkLst>
      </pc:sldChg>
      <pc:sldChg chg="modSp new del mod">
        <pc:chgData name="Pastor Jason Kauranen" userId="e0c3930084765aaa" providerId="LiveId" clId="{A438F859-A371-4CA2-BA51-2B86427404E9}" dt="2026-02-08T11:24:27.931" v="8143" actId="47"/>
        <pc:sldMkLst>
          <pc:docMk/>
          <pc:sldMk cId="4147836364" sldId="630"/>
        </pc:sldMkLst>
      </pc:sldChg>
      <pc:sldChg chg="modSp new del mod">
        <pc:chgData name="Pastor Jason Kauranen" userId="e0c3930084765aaa" providerId="LiveId" clId="{A438F859-A371-4CA2-BA51-2B86427404E9}" dt="2026-02-08T11:24:04.064" v="8123" actId="47"/>
        <pc:sldMkLst>
          <pc:docMk/>
          <pc:sldMk cId="1567482029" sldId="631"/>
        </pc:sldMkLst>
      </pc:sldChg>
      <pc:sldChg chg="modSp new del mod">
        <pc:chgData name="Pastor Jason Kauranen" userId="e0c3930084765aaa" providerId="LiveId" clId="{A438F859-A371-4CA2-BA51-2B86427404E9}" dt="2026-02-08T11:24:11.210" v="8128" actId="47"/>
        <pc:sldMkLst>
          <pc:docMk/>
          <pc:sldMk cId="363580497" sldId="632"/>
        </pc:sldMkLst>
      </pc:sldChg>
      <pc:sldChg chg="modSp new del mod">
        <pc:chgData name="Pastor Jason Kauranen" userId="e0c3930084765aaa" providerId="LiveId" clId="{A438F859-A371-4CA2-BA51-2B86427404E9}" dt="2026-02-08T11:24:14.947" v="8133" actId="47"/>
        <pc:sldMkLst>
          <pc:docMk/>
          <pc:sldMk cId="2569261371" sldId="633"/>
        </pc:sldMkLst>
      </pc:sldChg>
      <pc:sldChg chg="modSp new del mod">
        <pc:chgData name="Pastor Jason Kauranen" userId="e0c3930084765aaa" providerId="LiveId" clId="{A438F859-A371-4CA2-BA51-2B86427404E9}" dt="2026-02-08T11:24:17.144" v="8136" actId="47"/>
        <pc:sldMkLst>
          <pc:docMk/>
          <pc:sldMk cId="3579756067" sldId="634"/>
        </pc:sldMkLst>
      </pc:sldChg>
      <pc:sldChg chg="modSp new del mod">
        <pc:chgData name="Pastor Jason Kauranen" userId="e0c3930084765aaa" providerId="LiveId" clId="{A438F859-A371-4CA2-BA51-2B86427404E9}" dt="2026-02-08T11:24:28.711" v="8144" actId="47"/>
        <pc:sldMkLst>
          <pc:docMk/>
          <pc:sldMk cId="1595390117" sldId="635"/>
        </pc:sldMkLst>
      </pc:sldChg>
      <pc:sldChg chg="modSp new del mod">
        <pc:chgData name="Pastor Jason Kauranen" userId="e0c3930084765aaa" providerId="LiveId" clId="{A438F859-A371-4CA2-BA51-2B86427404E9}" dt="2026-02-08T11:24:29.438" v="8145" actId="47"/>
        <pc:sldMkLst>
          <pc:docMk/>
          <pc:sldMk cId="3410088649" sldId="63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t>
            </a:r>
            <a:r>
              <a:rPr lang="en-US" sz="4800"/>
              <a:t>and electronics, giving your </a:t>
            </a:r>
            <a:r>
              <a:rPr lang="en-US" sz="4800" dirty="0"/>
              <a:t>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F99FE-3533-0574-DBEB-BC553D00C48F}"/>
              </a:ext>
            </a:extLst>
          </p:cNvPr>
          <p:cNvSpPr>
            <a:spLocks noGrp="1"/>
          </p:cNvSpPr>
          <p:nvPr>
            <p:ph type="title"/>
          </p:nvPr>
        </p:nvSpPr>
        <p:spPr/>
        <p:txBody>
          <a:bodyPr/>
          <a:lstStyle/>
          <a:p>
            <a:r>
              <a:rPr lang="en-US" sz="4000" dirty="0"/>
              <a:t>Apostasy = (1)Rejection of the Gospel by the unbeliever, who refuses the saving work of Christ and, in its place, either denies man’s need for salvation or accepts a counterfeit gospel </a:t>
            </a:r>
            <a:br>
              <a:rPr lang="en-US" sz="4000" dirty="0"/>
            </a:br>
            <a:r>
              <a:rPr lang="en-US" sz="4000" dirty="0"/>
              <a:t>based on the power of man, false gods, </a:t>
            </a:r>
            <a:br>
              <a:rPr lang="en-US" sz="4000" dirty="0"/>
            </a:br>
            <a:r>
              <a:rPr lang="en-US" sz="4000" dirty="0"/>
              <a:t>or both. </a:t>
            </a:r>
          </a:p>
        </p:txBody>
      </p:sp>
    </p:spTree>
    <p:extLst>
      <p:ext uri="{BB962C8B-B14F-4D97-AF65-F5344CB8AC3E}">
        <p14:creationId xmlns:p14="http://schemas.microsoft.com/office/powerpoint/2010/main" val="1572275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A766E-CB4B-2C94-F9E6-780300FF5C02}"/>
              </a:ext>
            </a:extLst>
          </p:cNvPr>
          <p:cNvSpPr>
            <a:spLocks noGrp="1"/>
          </p:cNvSpPr>
          <p:nvPr>
            <p:ph type="title"/>
          </p:nvPr>
        </p:nvSpPr>
        <p:spPr/>
        <p:txBody>
          <a:bodyPr/>
          <a:lstStyle/>
          <a:p>
            <a:r>
              <a:rPr lang="en-US" sz="4000" dirty="0"/>
              <a:t>Apostasy = (2)Rejection of Bible doctrine by the believer, who, by failing to renovate his thinking to the “mind of Christ”, adopts a false system of spirituality or becomes antagonistic toward divine viewpoint. Reversionism = absence of spiritual truth in the soul means the believer functions just like an unbeliever </a:t>
            </a:r>
            <a:br>
              <a:rPr lang="en-US" sz="4000" dirty="0"/>
            </a:br>
            <a:r>
              <a:rPr lang="en-US" sz="4000" dirty="0"/>
              <a:t>(Eph. 4:17).</a:t>
            </a:r>
          </a:p>
        </p:txBody>
      </p:sp>
    </p:spTree>
    <p:extLst>
      <p:ext uri="{BB962C8B-B14F-4D97-AF65-F5344CB8AC3E}">
        <p14:creationId xmlns:p14="http://schemas.microsoft.com/office/powerpoint/2010/main" val="11518075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9EA14-AF61-AC8D-C33E-BEE0F0CDAEBA}"/>
              </a:ext>
            </a:extLst>
          </p:cNvPr>
          <p:cNvSpPr>
            <a:spLocks noGrp="1"/>
          </p:cNvSpPr>
          <p:nvPr>
            <p:ph type="title"/>
          </p:nvPr>
        </p:nvSpPr>
        <p:spPr/>
        <p:txBody>
          <a:bodyPr/>
          <a:lstStyle/>
          <a:p>
            <a:r>
              <a:rPr lang="en-US" sz="4000" dirty="0"/>
              <a:t>Apostasy = (3)Rejection of the laws of divine establishment by believers and unbelievers that are without morality and law to restrain man’s sinful nature, satanic policy becomes the ruling authority in the land. </a:t>
            </a:r>
          </a:p>
        </p:txBody>
      </p:sp>
    </p:spTree>
    <p:extLst>
      <p:ext uri="{BB962C8B-B14F-4D97-AF65-F5344CB8AC3E}">
        <p14:creationId xmlns:p14="http://schemas.microsoft.com/office/powerpoint/2010/main" val="980711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E5BC9-F6CE-F34B-F167-0473F666F9C1}"/>
              </a:ext>
            </a:extLst>
          </p:cNvPr>
          <p:cNvSpPr>
            <a:spLocks noGrp="1"/>
          </p:cNvSpPr>
          <p:nvPr>
            <p:ph type="title"/>
          </p:nvPr>
        </p:nvSpPr>
        <p:spPr/>
        <p:txBody>
          <a:bodyPr/>
          <a:lstStyle/>
          <a:p>
            <a:pPr algn="l"/>
            <a:r>
              <a:rPr lang="en-US" sz="4400" dirty="0"/>
              <a:t>            </a:t>
            </a:r>
            <a:r>
              <a:rPr lang="en-US" sz="4800" dirty="0"/>
              <a:t>5 Levitical Offerings </a:t>
            </a:r>
            <a:br>
              <a:rPr lang="en-US" sz="4800" dirty="0"/>
            </a:br>
            <a:br>
              <a:rPr lang="en-US" sz="4000" dirty="0"/>
            </a:br>
            <a:r>
              <a:rPr lang="en-US" sz="4000" dirty="0"/>
              <a:t>- 4 out of 5 animal blood was used as a covering.</a:t>
            </a:r>
            <a:br>
              <a:rPr lang="en-US" sz="4000" dirty="0"/>
            </a:br>
            <a:r>
              <a:rPr lang="en-US" sz="4000" dirty="0"/>
              <a:t>- 2 categories of representation: slavation (3) and rebound (2); not the means of providing slavation.</a:t>
            </a:r>
            <a:br>
              <a:rPr lang="en-US" sz="4000" dirty="0"/>
            </a:br>
            <a:r>
              <a:rPr lang="en-US" sz="4000" dirty="0"/>
              <a:t>- They were the shadows that pointed to the Savior that worked on their behalf.</a:t>
            </a:r>
            <a:br>
              <a:rPr lang="en-US" sz="4000" dirty="0"/>
            </a:br>
            <a:endParaRPr lang="en-US" sz="4000" dirty="0"/>
          </a:p>
        </p:txBody>
      </p:sp>
    </p:spTree>
    <p:extLst>
      <p:ext uri="{BB962C8B-B14F-4D97-AF65-F5344CB8AC3E}">
        <p14:creationId xmlns:p14="http://schemas.microsoft.com/office/powerpoint/2010/main" val="1124604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2BA80-D318-3826-52C4-3297106EFE1E}"/>
              </a:ext>
            </a:extLst>
          </p:cNvPr>
          <p:cNvSpPr>
            <a:spLocks noGrp="1"/>
          </p:cNvSpPr>
          <p:nvPr>
            <p:ph type="title"/>
          </p:nvPr>
        </p:nvSpPr>
        <p:spPr/>
        <p:txBody>
          <a:bodyPr/>
          <a:lstStyle/>
          <a:p>
            <a:r>
              <a:rPr lang="en-US" sz="4000" dirty="0"/>
              <a:t>The 5 Levitical Offerings</a:t>
            </a:r>
            <a:br>
              <a:rPr lang="en-US" sz="4000" dirty="0"/>
            </a:br>
            <a:br>
              <a:rPr lang="en-US" sz="4000" dirty="0"/>
            </a:br>
            <a:r>
              <a:rPr lang="en-US" sz="4000" dirty="0"/>
              <a:t>1. The Burnt Offering – Lev 1.</a:t>
            </a:r>
            <a:br>
              <a:rPr lang="en-US" sz="4000" dirty="0"/>
            </a:br>
            <a:r>
              <a:rPr lang="en-US" sz="4000" dirty="0"/>
              <a:t>2. The Meal (Gift or Grain) Offering – Lev 2.</a:t>
            </a:r>
            <a:br>
              <a:rPr lang="en-US" sz="4000" dirty="0"/>
            </a:br>
            <a:r>
              <a:rPr lang="en-US" sz="4000" dirty="0"/>
              <a:t>3. The Peace Offering – Lev 3.</a:t>
            </a:r>
            <a:br>
              <a:rPr lang="en-US" sz="4000" dirty="0"/>
            </a:br>
            <a:r>
              <a:rPr lang="en-US" sz="4000" dirty="0"/>
              <a:t>4. The Sin Offering – Lev 4.</a:t>
            </a:r>
            <a:br>
              <a:rPr lang="en-US" sz="4000" dirty="0"/>
            </a:br>
            <a:r>
              <a:rPr lang="en-US" sz="4000" dirty="0"/>
              <a:t>5. The Trespass offering – Lev 5-6. </a:t>
            </a:r>
            <a:br>
              <a:rPr lang="en-US" sz="4000" dirty="0"/>
            </a:br>
            <a:endParaRPr lang="en-US" sz="4000" dirty="0"/>
          </a:p>
        </p:txBody>
      </p:sp>
    </p:spTree>
    <p:extLst>
      <p:ext uri="{BB962C8B-B14F-4D97-AF65-F5344CB8AC3E}">
        <p14:creationId xmlns:p14="http://schemas.microsoft.com/office/powerpoint/2010/main" val="912202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9144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1">
            <a:extLst>
              <a:ext uri="{FF2B5EF4-FFF2-40B4-BE49-F238E27FC236}">
                <a16:creationId xmlns:a16="http://schemas.microsoft.com/office/drawing/2014/main" id="{5DD68A92-FF9E-F485-21B6-B99B71E7CF55}"/>
              </a:ext>
            </a:extLst>
          </p:cNvPr>
          <p:cNvSpPr>
            <a:spLocks noGrp="1" noChangeArrowheads="1"/>
          </p:cNvSpPr>
          <p:nvPr>
            <p:ph type="title"/>
          </p:nvPr>
        </p:nvSpPr>
        <p:spPr bwMode="auto">
          <a:xfrm>
            <a:off x="417399" y="651751"/>
            <a:ext cx="8408193" cy="73655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fontScale="90000"/>
          </a:bodyPr>
          <a:lstStyle/>
          <a:p>
            <a:pPr marL="0" marR="0" lvl="0" indent="0" defTabSz="914400" rtl="0" eaLnBrk="0" fontAlgn="base" latinLnBrk="0" hangingPunct="0">
              <a:lnSpc>
                <a:spcPct val="90000"/>
              </a:lnSpc>
              <a:spcBef>
                <a:spcPct val="0"/>
              </a:spcBef>
              <a:spcAft>
                <a:spcPct val="0"/>
              </a:spcAft>
              <a:buClrTx/>
              <a:buSzTx/>
              <a:buFontTx/>
              <a:buNone/>
              <a:tabLst/>
            </a:pPr>
            <a:r>
              <a:rPr kumimoji="0" lang="en-US" altLang="en-US" sz="4800" b="0" i="0" u="none" strike="noStrike" cap="none" normalizeH="0" baseline="0" dirty="0">
                <a:ln>
                  <a:noFill/>
                </a:ln>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OT Levitical Offerings</a:t>
            </a:r>
            <a:endParaRPr kumimoji="0" lang="en-US" altLang="en-US" sz="4800" b="0" i="0" u="none" strike="noStrike" cap="none" normalizeH="0" baseline="0" dirty="0">
              <a:ln>
                <a:noFill/>
              </a:ln>
              <a:solidFill>
                <a:schemeClr val="bg1"/>
              </a:solidFill>
              <a:effectLst/>
            </a:endParaRPr>
          </a:p>
          <a:p>
            <a:pPr marL="0" marR="0" lvl="0" indent="0" defTabSz="914400" rtl="0" eaLnBrk="0" fontAlgn="base" latinLnBrk="0" hangingPunct="0">
              <a:lnSpc>
                <a:spcPct val="90000"/>
              </a:lnSpc>
              <a:spcBef>
                <a:spcPct val="0"/>
              </a:spcBef>
              <a:spcAft>
                <a:spcPct val="0"/>
              </a:spcAft>
              <a:buClrTx/>
              <a:buSzTx/>
              <a:buFontTx/>
              <a:buNone/>
              <a:tabLst/>
            </a:pPr>
            <a:r>
              <a:rPr kumimoji="0" lang="en-US" altLang="en-US" sz="1500" b="0" i="0" u="none" strike="noStrike" cap="none" normalizeH="0" baseline="0" dirty="0">
                <a:ln>
                  <a:noFill/>
                </a:ln>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 </a:t>
            </a:r>
            <a:endParaRPr kumimoji="0" lang="en-US" altLang="en-US" sz="1500" b="0" i="0" u="none" strike="noStrike" cap="none" normalizeH="0" baseline="0" dirty="0">
              <a:ln>
                <a:noFill/>
              </a:ln>
              <a:solidFill>
                <a:schemeClr val="bg1"/>
              </a:solidFill>
              <a:effectLst/>
            </a:endParaRPr>
          </a:p>
          <a:p>
            <a:pPr marL="0" marR="0" lvl="0" indent="0" defTabSz="914400" rtl="0" eaLnBrk="0" fontAlgn="base" latinLnBrk="0" hangingPunct="0">
              <a:lnSpc>
                <a:spcPct val="90000"/>
              </a:lnSpc>
              <a:spcBef>
                <a:spcPct val="0"/>
              </a:spcBef>
              <a:spcAft>
                <a:spcPct val="0"/>
              </a:spcAft>
              <a:buClrTx/>
              <a:buSzTx/>
              <a:buFontTx/>
              <a:buNone/>
              <a:tabLst/>
            </a:pPr>
            <a:endParaRPr kumimoji="0" lang="en-US" altLang="en-US" sz="1500" b="0" i="0" u="none" strike="noStrike" cap="none" normalizeH="0" baseline="0" dirty="0">
              <a:ln>
                <a:noFill/>
              </a:ln>
              <a:solidFill>
                <a:schemeClr val="bg1"/>
              </a:solidFill>
              <a:effectLst/>
              <a:latin typeface="Arial" panose="020B0604020202020204" pitchFamily="34" charset="0"/>
            </a:endParaRPr>
          </a:p>
        </p:txBody>
      </p:sp>
      <p:graphicFrame>
        <p:nvGraphicFramePr>
          <p:cNvPr id="3" name="Table 2">
            <a:extLst>
              <a:ext uri="{FF2B5EF4-FFF2-40B4-BE49-F238E27FC236}">
                <a16:creationId xmlns:a16="http://schemas.microsoft.com/office/drawing/2014/main" id="{0AE2A359-4BA4-6D24-F028-7F2937E522AB}"/>
              </a:ext>
            </a:extLst>
          </p:cNvPr>
          <p:cNvGraphicFramePr>
            <a:graphicFrameLocks noGrp="1"/>
          </p:cNvGraphicFramePr>
          <p:nvPr>
            <p:extLst>
              <p:ext uri="{D42A27DB-BD31-4B8C-83A1-F6EECF244321}">
                <p14:modId xmlns:p14="http://schemas.microsoft.com/office/powerpoint/2010/main" val="2304016880"/>
              </p:ext>
            </p:extLst>
          </p:nvPr>
        </p:nvGraphicFramePr>
        <p:xfrm>
          <a:off x="-1" y="1494692"/>
          <a:ext cx="9143999" cy="4958862"/>
        </p:xfrm>
        <a:graphic>
          <a:graphicData uri="http://schemas.openxmlformats.org/drawingml/2006/table">
            <a:tbl>
              <a:tblPr firstRow="1" firstCol="1" bandRow="1">
                <a:solidFill>
                  <a:schemeClr val="tx1">
                    <a:lumMod val="65000"/>
                    <a:lumOff val="35000"/>
                  </a:schemeClr>
                </a:solidFill>
                <a:tableStyleId>{5C22544A-7EE6-4342-B048-85BDC9FD1C3A}</a:tableStyleId>
              </a:tblPr>
              <a:tblGrid>
                <a:gridCol w="4492568">
                  <a:extLst>
                    <a:ext uri="{9D8B030D-6E8A-4147-A177-3AD203B41FA5}">
                      <a16:colId xmlns:a16="http://schemas.microsoft.com/office/drawing/2014/main" val="801012055"/>
                    </a:ext>
                  </a:extLst>
                </a:gridCol>
                <a:gridCol w="4651431">
                  <a:extLst>
                    <a:ext uri="{9D8B030D-6E8A-4147-A177-3AD203B41FA5}">
                      <a16:colId xmlns:a16="http://schemas.microsoft.com/office/drawing/2014/main" val="2200607103"/>
                    </a:ext>
                  </a:extLst>
                </a:gridCol>
              </a:tblGrid>
              <a:tr h="1100308">
                <a:tc>
                  <a:txBody>
                    <a:bodyPr/>
                    <a:lstStyle/>
                    <a:p>
                      <a:pPr marL="0" marR="0" algn="ctr">
                        <a:lnSpc>
                          <a:spcPct val="115000"/>
                        </a:lnSpc>
                        <a:spcAft>
                          <a:spcPts val="800"/>
                        </a:spcAft>
                        <a:buNone/>
                      </a:pPr>
                      <a:r>
                        <a:rPr lang="en-US" sz="1600" b="1" kern="0" cap="all" spc="60" dirty="0">
                          <a:solidFill>
                            <a:schemeClr val="accent3"/>
                          </a:solidFill>
                          <a:effectLst/>
                        </a:rPr>
                        <a:t>Sacrifice brought to the priest</a:t>
                      </a:r>
                      <a:endParaRPr lang="en-US" sz="1600" b="1" kern="100" cap="all" spc="60" dirty="0">
                        <a:solidFill>
                          <a:schemeClr val="accent3"/>
                        </a:solidFill>
                        <a:effectLst/>
                        <a:latin typeface="Aptos" panose="020B0004020202020204" pitchFamily="34" charset="0"/>
                        <a:ea typeface="Aptos" panose="020B0004020202020204" pitchFamily="34" charset="0"/>
                        <a:cs typeface="Times New Roman" panose="02020603050405020304" pitchFamily="18" charset="0"/>
                      </a:endParaRPr>
                    </a:p>
                  </a:txBody>
                  <a:tcPr marL="185881" marR="185881" marT="185881" marB="185881">
                    <a:lnL w="12700" cmpd="sng">
                      <a:noFill/>
                    </a:lnL>
                    <a:lnR w="12700" cmpd="sng">
                      <a:noFill/>
                    </a:lnR>
                    <a:lnT w="12700" cmpd="sng">
                      <a:noFill/>
                    </a:lnT>
                    <a:lnB w="38100" cmpd="sng">
                      <a:noFill/>
                    </a:lnB>
                    <a:noFill/>
                  </a:tcPr>
                </a:tc>
                <a:tc>
                  <a:txBody>
                    <a:bodyPr/>
                    <a:lstStyle/>
                    <a:p>
                      <a:pPr marL="0" marR="0" algn="ctr">
                        <a:lnSpc>
                          <a:spcPct val="115000"/>
                        </a:lnSpc>
                        <a:spcAft>
                          <a:spcPts val="800"/>
                        </a:spcAft>
                        <a:buNone/>
                      </a:pPr>
                      <a:r>
                        <a:rPr lang="en-US" sz="1600" b="1" kern="0" cap="all" spc="60" dirty="0">
                          <a:solidFill>
                            <a:schemeClr val="accent3"/>
                          </a:solidFill>
                          <a:effectLst/>
                        </a:rPr>
                        <a:t>To proper Representation</a:t>
                      </a:r>
                      <a:endParaRPr lang="en-US" sz="1600" b="1" kern="100" cap="all" spc="60" dirty="0">
                        <a:solidFill>
                          <a:schemeClr val="accent3"/>
                        </a:solidFill>
                        <a:effectLst/>
                        <a:latin typeface="Aptos" panose="020B0004020202020204" pitchFamily="34" charset="0"/>
                        <a:ea typeface="Aptos" panose="020B0004020202020204" pitchFamily="34" charset="0"/>
                        <a:cs typeface="Times New Roman" panose="02020603050405020304" pitchFamily="18" charset="0"/>
                      </a:endParaRPr>
                    </a:p>
                  </a:txBody>
                  <a:tcPr marL="185881" marR="185881" marT="185881" marB="185881">
                    <a:lnL w="12700" cmpd="sng">
                      <a:noFill/>
                    </a:lnL>
                    <a:lnR w="12700" cmpd="sng">
                      <a:noFill/>
                    </a:lnR>
                    <a:lnT w="12700" cmpd="sng">
                      <a:noFill/>
                    </a:lnT>
                    <a:lnB w="38100" cmpd="sng">
                      <a:noFill/>
                    </a:lnB>
                    <a:noFill/>
                  </a:tcPr>
                </a:tc>
                <a:extLst>
                  <a:ext uri="{0D108BD9-81ED-4DB2-BD59-A6C34878D82A}">
                    <a16:rowId xmlns:a16="http://schemas.microsoft.com/office/drawing/2014/main" val="1628240205"/>
                  </a:ext>
                </a:extLst>
              </a:tr>
              <a:tr h="1029025">
                <a:tc>
                  <a:txBody>
                    <a:bodyPr/>
                    <a:lstStyle/>
                    <a:p>
                      <a:pPr marL="0" marR="0">
                        <a:lnSpc>
                          <a:spcPct val="115000"/>
                        </a:lnSpc>
                        <a:spcAft>
                          <a:spcPts val="800"/>
                        </a:spcAft>
                        <a:buNone/>
                      </a:pPr>
                      <a:r>
                        <a:rPr lang="en-US" sz="1600" b="1" kern="0" cap="none" spc="0">
                          <a:solidFill>
                            <a:schemeClr val="bg1"/>
                          </a:solidFill>
                          <a:effectLst/>
                        </a:rPr>
                        <a:t>Burnt Offering</a:t>
                      </a:r>
                      <a:endParaRPr lang="en-US" sz="1600" b="1"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38100" cmpd="sng">
                      <a:noFill/>
                    </a:lnT>
                    <a:lnB w="12700" cmpd="sng">
                      <a:noFill/>
                      <a:prstDash val="solid"/>
                    </a:lnB>
                    <a:solidFill>
                      <a:schemeClr val="tx1">
                        <a:lumMod val="65000"/>
                        <a:lumOff val="35000"/>
                      </a:schemeClr>
                    </a:solidFill>
                  </a:tcPr>
                </a:tc>
                <a:tc>
                  <a:txBody>
                    <a:bodyPr/>
                    <a:lstStyle/>
                    <a:p>
                      <a:pPr marL="0" marR="0">
                        <a:lnSpc>
                          <a:spcPct val="115000"/>
                        </a:lnSpc>
                        <a:spcAft>
                          <a:spcPts val="800"/>
                        </a:spcAft>
                        <a:buNone/>
                      </a:pPr>
                      <a:r>
                        <a:rPr lang="en-US" sz="2200" kern="0" cap="none" spc="0" dirty="0">
                          <a:solidFill>
                            <a:schemeClr val="bg1"/>
                          </a:solidFill>
                          <a:effectLst/>
                        </a:rPr>
                        <a:t>Salvation </a:t>
                      </a:r>
                    </a:p>
                    <a:p>
                      <a:pPr marL="0" marR="0">
                        <a:lnSpc>
                          <a:spcPct val="115000"/>
                        </a:lnSpc>
                        <a:spcAft>
                          <a:spcPts val="800"/>
                        </a:spcAft>
                        <a:buNone/>
                      </a:pPr>
                      <a:r>
                        <a:rPr lang="en-US" sz="2200" kern="0" cap="none" spc="0" dirty="0">
                          <a:solidFill>
                            <a:schemeClr val="bg1"/>
                          </a:solidFill>
                          <a:effectLst/>
                        </a:rPr>
                        <a:t>(Propitiation: The Work of Christ)</a:t>
                      </a:r>
                      <a:endParaRPr lang="en-US" sz="22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38100" cmpd="sng">
                      <a:noFill/>
                    </a:lnT>
                    <a:lnB w="12700" cmpd="sng">
                      <a:noFill/>
                      <a:prstDash val="solid"/>
                    </a:lnB>
                    <a:solidFill>
                      <a:schemeClr val="tx1">
                        <a:lumMod val="65000"/>
                        <a:lumOff val="35000"/>
                      </a:schemeClr>
                    </a:solidFill>
                  </a:tcPr>
                </a:tc>
                <a:extLst>
                  <a:ext uri="{0D108BD9-81ED-4DB2-BD59-A6C34878D82A}">
                    <a16:rowId xmlns:a16="http://schemas.microsoft.com/office/drawing/2014/main" val="26925493"/>
                  </a:ext>
                </a:extLst>
              </a:tr>
              <a:tr h="1029025">
                <a:tc>
                  <a:txBody>
                    <a:bodyPr/>
                    <a:lstStyle/>
                    <a:p>
                      <a:pPr marL="0" marR="0">
                        <a:lnSpc>
                          <a:spcPct val="115000"/>
                        </a:lnSpc>
                        <a:spcAft>
                          <a:spcPts val="800"/>
                        </a:spcAft>
                        <a:buNone/>
                      </a:pPr>
                      <a:r>
                        <a:rPr lang="en-US" sz="1600" b="1" kern="0" cap="none" spc="0">
                          <a:solidFill>
                            <a:schemeClr val="bg1"/>
                          </a:solidFill>
                          <a:effectLst/>
                        </a:rPr>
                        <a:t>Meal or Gift Offering  -  (No Blood involved)</a:t>
                      </a:r>
                      <a:endParaRPr lang="en-US" sz="1600" b="1"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rgbClr val="262626"/>
                    </a:solidFill>
                  </a:tcPr>
                </a:tc>
                <a:tc>
                  <a:txBody>
                    <a:bodyPr/>
                    <a:lstStyle/>
                    <a:p>
                      <a:pPr marL="0" marR="0">
                        <a:lnSpc>
                          <a:spcPct val="115000"/>
                        </a:lnSpc>
                        <a:spcAft>
                          <a:spcPts val="800"/>
                        </a:spcAft>
                        <a:buNone/>
                      </a:pPr>
                      <a:r>
                        <a:rPr lang="en-US" sz="2200" kern="0" cap="none" spc="0" dirty="0">
                          <a:solidFill>
                            <a:schemeClr val="bg1"/>
                          </a:solidFill>
                          <a:effectLst/>
                        </a:rPr>
                        <a:t>Salvation </a:t>
                      </a:r>
                    </a:p>
                    <a:p>
                      <a:pPr marL="0" marR="0">
                        <a:lnSpc>
                          <a:spcPct val="115000"/>
                        </a:lnSpc>
                        <a:spcAft>
                          <a:spcPts val="800"/>
                        </a:spcAft>
                        <a:buNone/>
                      </a:pPr>
                      <a:r>
                        <a:rPr lang="en-US" sz="2200" kern="0" cap="none" spc="0" dirty="0">
                          <a:solidFill>
                            <a:schemeClr val="bg1"/>
                          </a:solidFill>
                          <a:effectLst/>
                        </a:rPr>
                        <a:t>(Propitiation: Person of Christ)</a:t>
                      </a:r>
                      <a:endParaRPr lang="en-US" sz="22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rgbClr val="262626"/>
                    </a:solidFill>
                  </a:tcPr>
                </a:tc>
                <a:extLst>
                  <a:ext uri="{0D108BD9-81ED-4DB2-BD59-A6C34878D82A}">
                    <a16:rowId xmlns:a16="http://schemas.microsoft.com/office/drawing/2014/main" val="1973447485"/>
                  </a:ext>
                </a:extLst>
              </a:tr>
              <a:tr h="600168">
                <a:tc>
                  <a:txBody>
                    <a:bodyPr/>
                    <a:lstStyle/>
                    <a:p>
                      <a:pPr marL="0" marR="0">
                        <a:lnSpc>
                          <a:spcPct val="115000"/>
                        </a:lnSpc>
                        <a:spcAft>
                          <a:spcPts val="800"/>
                        </a:spcAft>
                        <a:buNone/>
                      </a:pPr>
                      <a:r>
                        <a:rPr lang="en-US" sz="1600" b="1" kern="0" cap="none" spc="0">
                          <a:solidFill>
                            <a:schemeClr val="bg1"/>
                          </a:solidFill>
                          <a:effectLst/>
                        </a:rPr>
                        <a:t>Peace Offering</a:t>
                      </a:r>
                      <a:endParaRPr lang="en-US" sz="1600" b="1"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chemeClr val="tx1">
                        <a:lumMod val="65000"/>
                        <a:lumOff val="35000"/>
                      </a:schemeClr>
                    </a:solidFill>
                  </a:tcPr>
                </a:tc>
                <a:tc>
                  <a:txBody>
                    <a:bodyPr/>
                    <a:lstStyle/>
                    <a:p>
                      <a:pPr marL="0" marR="0">
                        <a:lnSpc>
                          <a:spcPct val="115000"/>
                        </a:lnSpc>
                        <a:spcAft>
                          <a:spcPts val="800"/>
                        </a:spcAft>
                        <a:buNone/>
                      </a:pPr>
                      <a:r>
                        <a:rPr lang="en-US" sz="2200" kern="0" cap="none" spc="0">
                          <a:solidFill>
                            <a:schemeClr val="bg1"/>
                          </a:solidFill>
                          <a:effectLst/>
                        </a:rPr>
                        <a:t>Salvation (Reconciliation)</a:t>
                      </a:r>
                      <a:endParaRPr lang="en-US" sz="220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chemeClr val="tx1">
                        <a:lumMod val="65000"/>
                        <a:lumOff val="35000"/>
                      </a:schemeClr>
                    </a:solidFill>
                  </a:tcPr>
                </a:tc>
                <a:extLst>
                  <a:ext uri="{0D108BD9-81ED-4DB2-BD59-A6C34878D82A}">
                    <a16:rowId xmlns:a16="http://schemas.microsoft.com/office/drawing/2014/main" val="525545481"/>
                  </a:ext>
                </a:extLst>
              </a:tr>
              <a:tr h="600168">
                <a:tc>
                  <a:txBody>
                    <a:bodyPr/>
                    <a:lstStyle/>
                    <a:p>
                      <a:pPr marL="0" marR="0">
                        <a:lnSpc>
                          <a:spcPct val="115000"/>
                        </a:lnSpc>
                        <a:spcAft>
                          <a:spcPts val="800"/>
                        </a:spcAft>
                        <a:buNone/>
                      </a:pPr>
                      <a:r>
                        <a:rPr lang="en-US" sz="1600" b="1" kern="0" cap="none" spc="0">
                          <a:solidFill>
                            <a:schemeClr val="bg1"/>
                          </a:solidFill>
                          <a:effectLst/>
                        </a:rPr>
                        <a:t>Sin Offering</a:t>
                      </a:r>
                      <a:endParaRPr lang="en-US" sz="1600" b="1"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rgbClr val="262626"/>
                    </a:solidFill>
                  </a:tcPr>
                </a:tc>
                <a:tc>
                  <a:txBody>
                    <a:bodyPr/>
                    <a:lstStyle/>
                    <a:p>
                      <a:pPr marL="0" marR="0">
                        <a:lnSpc>
                          <a:spcPct val="115000"/>
                        </a:lnSpc>
                        <a:spcAft>
                          <a:spcPts val="800"/>
                        </a:spcAft>
                        <a:buNone/>
                      </a:pPr>
                      <a:r>
                        <a:rPr lang="en-US" sz="2200" kern="0" cap="none" spc="0">
                          <a:solidFill>
                            <a:schemeClr val="bg1"/>
                          </a:solidFill>
                          <a:effectLst/>
                        </a:rPr>
                        <a:t>Rebound (For Unknown Sins)</a:t>
                      </a:r>
                      <a:endParaRPr lang="en-US" sz="220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rgbClr val="262626"/>
                    </a:solidFill>
                  </a:tcPr>
                </a:tc>
                <a:extLst>
                  <a:ext uri="{0D108BD9-81ED-4DB2-BD59-A6C34878D82A}">
                    <a16:rowId xmlns:a16="http://schemas.microsoft.com/office/drawing/2014/main" val="2372295856"/>
                  </a:ext>
                </a:extLst>
              </a:tr>
              <a:tr h="600168">
                <a:tc>
                  <a:txBody>
                    <a:bodyPr/>
                    <a:lstStyle/>
                    <a:p>
                      <a:pPr marL="0" marR="0">
                        <a:lnSpc>
                          <a:spcPct val="115000"/>
                        </a:lnSpc>
                        <a:spcAft>
                          <a:spcPts val="800"/>
                        </a:spcAft>
                        <a:buNone/>
                      </a:pPr>
                      <a:r>
                        <a:rPr lang="en-US" sz="1600" b="1" kern="0" cap="none" spc="0">
                          <a:solidFill>
                            <a:schemeClr val="bg1"/>
                          </a:solidFill>
                          <a:effectLst/>
                        </a:rPr>
                        <a:t>Trespass Offering</a:t>
                      </a:r>
                      <a:endParaRPr lang="en-US" sz="1600" b="1"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chemeClr val="tx1">
                        <a:lumMod val="65000"/>
                        <a:lumOff val="35000"/>
                      </a:schemeClr>
                    </a:solidFill>
                  </a:tcPr>
                </a:tc>
                <a:tc>
                  <a:txBody>
                    <a:bodyPr/>
                    <a:lstStyle/>
                    <a:p>
                      <a:pPr marL="0" marR="0">
                        <a:lnSpc>
                          <a:spcPct val="115000"/>
                        </a:lnSpc>
                        <a:spcAft>
                          <a:spcPts val="800"/>
                        </a:spcAft>
                        <a:buNone/>
                      </a:pPr>
                      <a:r>
                        <a:rPr lang="en-US" sz="2200" kern="0" cap="none" spc="0" dirty="0">
                          <a:solidFill>
                            <a:schemeClr val="bg1"/>
                          </a:solidFill>
                          <a:effectLst/>
                        </a:rPr>
                        <a:t>Rebound (For Known Sins)</a:t>
                      </a:r>
                      <a:endParaRPr lang="en-US" sz="22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chemeClr val="tx1">
                        <a:lumMod val="65000"/>
                        <a:lumOff val="35000"/>
                      </a:schemeClr>
                    </a:solidFill>
                  </a:tcPr>
                </a:tc>
                <a:extLst>
                  <a:ext uri="{0D108BD9-81ED-4DB2-BD59-A6C34878D82A}">
                    <a16:rowId xmlns:a16="http://schemas.microsoft.com/office/drawing/2014/main" val="3229758366"/>
                  </a:ext>
                </a:extLst>
              </a:tr>
            </a:tbl>
          </a:graphicData>
        </a:graphic>
      </p:graphicFrame>
    </p:spTree>
    <p:extLst>
      <p:ext uri="{BB962C8B-B14F-4D97-AF65-F5344CB8AC3E}">
        <p14:creationId xmlns:p14="http://schemas.microsoft.com/office/powerpoint/2010/main" val="4016684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0F691-1F27-6C6A-5F5C-6C697412EE90}"/>
              </a:ext>
            </a:extLst>
          </p:cNvPr>
          <p:cNvSpPr>
            <a:spLocks noGrp="1"/>
          </p:cNvSpPr>
          <p:nvPr>
            <p:ph type="title"/>
          </p:nvPr>
        </p:nvSpPr>
        <p:spPr/>
        <p:txBody>
          <a:bodyPr/>
          <a:lstStyle/>
          <a:p>
            <a:r>
              <a:rPr lang="en-US" sz="4800" dirty="0"/>
              <a:t>Lev 1:2 “Speak to the sons of Israel and say to them, </a:t>
            </a:r>
            <a:br>
              <a:rPr lang="en-US" sz="4800" dirty="0"/>
            </a:br>
            <a:r>
              <a:rPr lang="en-US" sz="4800" dirty="0"/>
              <a:t>‘When any man of you brings an offering to the Lord, </a:t>
            </a:r>
            <a:br>
              <a:rPr lang="en-US" sz="4800" dirty="0"/>
            </a:br>
            <a:r>
              <a:rPr lang="en-US" sz="4800" dirty="0"/>
              <a:t>you shall bring your offering of animals from the herd or </a:t>
            </a:r>
            <a:br>
              <a:rPr lang="en-US" sz="4800" dirty="0"/>
            </a:br>
            <a:r>
              <a:rPr lang="en-US" sz="4800" dirty="0"/>
              <a:t>the flock. </a:t>
            </a:r>
          </a:p>
        </p:txBody>
      </p:sp>
    </p:spTree>
    <p:extLst>
      <p:ext uri="{BB962C8B-B14F-4D97-AF65-F5344CB8AC3E}">
        <p14:creationId xmlns:p14="http://schemas.microsoft.com/office/powerpoint/2010/main" val="37303380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82F66-3036-FC0B-8D92-CA1D13C17C59}"/>
              </a:ext>
            </a:extLst>
          </p:cNvPr>
          <p:cNvSpPr>
            <a:spLocks noGrp="1"/>
          </p:cNvSpPr>
          <p:nvPr>
            <p:ph type="title"/>
          </p:nvPr>
        </p:nvSpPr>
        <p:spPr/>
        <p:txBody>
          <a:bodyPr/>
          <a:lstStyle/>
          <a:p>
            <a:r>
              <a:rPr lang="en-US" sz="4800" dirty="0"/>
              <a:t>‘bring’ – </a:t>
            </a:r>
            <a:r>
              <a:rPr lang="en-US" sz="4800" i="1" dirty="0" err="1"/>
              <a:t>qabar</a:t>
            </a:r>
            <a:r>
              <a:rPr lang="en-US" sz="4800" i="1" dirty="0"/>
              <a:t> </a:t>
            </a:r>
            <a:r>
              <a:rPr lang="en-US" sz="4800" dirty="0"/>
              <a:t>– </a:t>
            </a:r>
            <a:br>
              <a:rPr lang="en-US" sz="4800" dirty="0"/>
            </a:br>
            <a:r>
              <a:rPr lang="en-US" sz="4800" dirty="0"/>
              <a:t>(H7126 </a:t>
            </a:r>
            <a:r>
              <a:rPr lang="en-US" sz="4800" dirty="0" err="1"/>
              <a:t>kaw-rab</a:t>
            </a:r>
            <a:r>
              <a:rPr lang="en-US" sz="4800" dirty="0"/>
              <a:t>’)</a:t>
            </a:r>
            <a:br>
              <a:rPr lang="en-US" sz="4800" dirty="0"/>
            </a:br>
            <a:br>
              <a:rPr lang="en-US" sz="4800" dirty="0"/>
            </a:br>
            <a:r>
              <a:rPr lang="en-US" sz="4800" dirty="0"/>
              <a:t>= (causative) to approach, </a:t>
            </a:r>
            <a:br>
              <a:rPr lang="en-US" sz="4800" dirty="0"/>
            </a:br>
            <a:r>
              <a:rPr lang="en-US" sz="4800" dirty="0"/>
              <a:t>to come forth</a:t>
            </a:r>
            <a:br>
              <a:rPr lang="en-US" sz="4800" dirty="0"/>
            </a:br>
            <a:br>
              <a:rPr lang="en-US" sz="4800" dirty="0"/>
            </a:br>
            <a:r>
              <a:rPr lang="en-US" sz="4800" dirty="0"/>
              <a:t>= to come near </a:t>
            </a:r>
            <a:br>
              <a:rPr lang="en-US" sz="4800" dirty="0"/>
            </a:br>
            <a:endParaRPr lang="en-US" sz="4800" dirty="0"/>
          </a:p>
        </p:txBody>
      </p:sp>
    </p:spTree>
    <p:extLst>
      <p:ext uri="{BB962C8B-B14F-4D97-AF65-F5344CB8AC3E}">
        <p14:creationId xmlns:p14="http://schemas.microsoft.com/office/powerpoint/2010/main" val="14173620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7044D-C2CF-BFBF-08B1-61647A13FAFE}"/>
              </a:ext>
            </a:extLst>
          </p:cNvPr>
          <p:cNvSpPr>
            <a:spLocks noGrp="1"/>
          </p:cNvSpPr>
          <p:nvPr>
            <p:ph type="title"/>
          </p:nvPr>
        </p:nvSpPr>
        <p:spPr/>
        <p:txBody>
          <a:bodyPr/>
          <a:lstStyle/>
          <a:p>
            <a:r>
              <a:rPr lang="en-US" sz="4000" dirty="0"/>
              <a:t>‘Offering’ - </a:t>
            </a:r>
            <a:r>
              <a:rPr lang="en-US" sz="4000" i="1" dirty="0" err="1"/>
              <a:t>qorban</a:t>
            </a:r>
            <a:r>
              <a:rPr lang="en-US" sz="4000" dirty="0"/>
              <a:t> – </a:t>
            </a:r>
            <a:br>
              <a:rPr lang="en-US" sz="4000" dirty="0"/>
            </a:br>
            <a:r>
              <a:rPr lang="en-US" sz="4000" dirty="0"/>
              <a:t>(H7133 kor-bawn’)</a:t>
            </a:r>
            <a:br>
              <a:rPr lang="en-US" sz="4000" dirty="0"/>
            </a:br>
            <a:br>
              <a:rPr lang="en-US" sz="4000" dirty="0"/>
            </a:br>
            <a:r>
              <a:rPr lang="en-US" sz="4000" dirty="0"/>
              <a:t>= something brought near by approaching or presenting.</a:t>
            </a:r>
            <a:br>
              <a:rPr lang="en-US" sz="4000" dirty="0"/>
            </a:br>
            <a:r>
              <a:rPr lang="en-US" sz="4000" dirty="0"/>
              <a:t>= an offer(</a:t>
            </a:r>
            <a:r>
              <a:rPr lang="en-US" sz="4000" dirty="0" err="1"/>
              <a:t>ing</a:t>
            </a:r>
            <a:r>
              <a:rPr lang="en-US" sz="4000" dirty="0"/>
              <a:t>) or sacrificial present brought to the altar.</a:t>
            </a:r>
            <a:br>
              <a:rPr lang="en-US" sz="4000" dirty="0"/>
            </a:br>
            <a:r>
              <a:rPr lang="en-US" sz="4000" dirty="0"/>
              <a:t>*Usage - stresses the act of drawing near to God with something dedicated to Him. </a:t>
            </a:r>
            <a:br>
              <a:rPr lang="en-US" sz="4000" dirty="0"/>
            </a:br>
            <a:endParaRPr lang="en-US" sz="4000" dirty="0"/>
          </a:p>
        </p:txBody>
      </p:sp>
    </p:spTree>
    <p:extLst>
      <p:ext uri="{BB962C8B-B14F-4D97-AF65-F5344CB8AC3E}">
        <p14:creationId xmlns:p14="http://schemas.microsoft.com/office/powerpoint/2010/main" val="20400043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80747-93C6-12EC-A169-78AB14629299}"/>
              </a:ext>
            </a:extLst>
          </p:cNvPr>
          <p:cNvSpPr>
            <a:spLocks noGrp="1"/>
          </p:cNvSpPr>
          <p:nvPr>
            <p:ph type="title"/>
          </p:nvPr>
        </p:nvSpPr>
        <p:spPr/>
        <p:txBody>
          <a:bodyPr/>
          <a:lstStyle/>
          <a:p>
            <a:r>
              <a:rPr lang="en-US" sz="4400" dirty="0"/>
              <a:t>Acts 4:10 let it be known to all of you and to all the people of Israel, that by the name of Jesus Christ the Nazarene…</a:t>
            </a:r>
          </a:p>
        </p:txBody>
      </p:sp>
    </p:spTree>
    <p:extLst>
      <p:ext uri="{BB962C8B-B14F-4D97-AF65-F5344CB8AC3E}">
        <p14:creationId xmlns:p14="http://schemas.microsoft.com/office/powerpoint/2010/main" val="2712055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800" dirty="0"/>
            </a:br>
            <a:r>
              <a:rPr lang="en-US" sz="4400" dirty="0"/>
              <a:t>‘A Daily Cross with Thee’ # 049 </a:t>
            </a:r>
            <a:br>
              <a:rPr lang="en-US" sz="4400" dirty="0"/>
            </a:br>
            <a:br>
              <a:rPr lang="en-US" sz="3600" dirty="0"/>
            </a:br>
            <a:r>
              <a:rPr lang="en-US" sz="3600" dirty="0"/>
              <a:t>The Analogies of the Shadows, Levitical Sacrifices to the Work of the Cross, Part 1 </a:t>
            </a:r>
            <a:br>
              <a:rPr lang="en-US" sz="3600" dirty="0"/>
            </a:br>
            <a:br>
              <a:rPr lang="en-US" sz="3600" dirty="0"/>
            </a:br>
            <a:r>
              <a:rPr lang="en-US" sz="4000" dirty="0"/>
              <a:t>Pastor Jason Kauranen</a:t>
            </a:r>
            <a:br>
              <a:rPr lang="en-US" sz="4000" dirty="0"/>
            </a:br>
            <a:r>
              <a:rPr lang="en-US" sz="4000" dirty="0"/>
              <a:t>Sunday February 8, 2026 </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C6543-8E53-22B6-9B4E-D1FA30CE6B56}"/>
              </a:ext>
            </a:extLst>
          </p:cNvPr>
          <p:cNvSpPr>
            <a:spLocks noGrp="1"/>
          </p:cNvSpPr>
          <p:nvPr>
            <p:ph type="title"/>
          </p:nvPr>
        </p:nvSpPr>
        <p:spPr/>
        <p:txBody>
          <a:bodyPr/>
          <a:lstStyle/>
          <a:p>
            <a:r>
              <a:rPr lang="en-US" sz="4400" dirty="0"/>
              <a:t>Acts 4:12 And there is salvation in no one else; for there is no other name under heaven that has been given among men by which we must be saved.” </a:t>
            </a:r>
          </a:p>
        </p:txBody>
      </p:sp>
    </p:spTree>
    <p:extLst>
      <p:ext uri="{BB962C8B-B14F-4D97-AF65-F5344CB8AC3E}">
        <p14:creationId xmlns:p14="http://schemas.microsoft.com/office/powerpoint/2010/main" val="27289802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C0A6C-0AD0-FC69-1C82-799FB47E6DDD}"/>
              </a:ext>
            </a:extLst>
          </p:cNvPr>
          <p:cNvSpPr>
            <a:spLocks noGrp="1"/>
          </p:cNvSpPr>
          <p:nvPr>
            <p:ph type="title"/>
          </p:nvPr>
        </p:nvSpPr>
        <p:spPr/>
        <p:txBody>
          <a:bodyPr/>
          <a:lstStyle/>
          <a:p>
            <a:r>
              <a:rPr lang="en-US" sz="4800" dirty="0"/>
              <a:t>3 Sources of Burnt Offering</a:t>
            </a:r>
            <a:br>
              <a:rPr lang="en-US" sz="4800" dirty="0"/>
            </a:br>
            <a:br>
              <a:rPr lang="en-US" sz="4800" dirty="0"/>
            </a:br>
            <a:r>
              <a:rPr lang="en-US" sz="4800" dirty="0"/>
              <a:t>1. “of the herd” (Lev. 1:2-9),</a:t>
            </a:r>
            <a:br>
              <a:rPr lang="en-US" sz="4800" dirty="0"/>
            </a:br>
            <a:r>
              <a:rPr lang="en-US" sz="4800" dirty="0"/>
              <a:t> </a:t>
            </a:r>
            <a:br>
              <a:rPr lang="en-US" sz="4800" dirty="0"/>
            </a:br>
            <a:r>
              <a:rPr lang="en-US" sz="4800" dirty="0"/>
              <a:t>2. “of the flock” (Lev. 1:10-13),</a:t>
            </a:r>
            <a:br>
              <a:rPr lang="en-US" sz="4800" dirty="0"/>
            </a:br>
            <a:r>
              <a:rPr lang="en-US" sz="4800" dirty="0"/>
              <a:t> </a:t>
            </a:r>
            <a:br>
              <a:rPr lang="en-US" sz="4800" dirty="0"/>
            </a:br>
            <a:r>
              <a:rPr lang="en-US" sz="4800" dirty="0"/>
              <a:t>3. “of the fowls” (Lev. 1:14-17). </a:t>
            </a:r>
            <a:br>
              <a:rPr lang="en-US" sz="4800" dirty="0"/>
            </a:br>
            <a:endParaRPr lang="en-US" sz="4800" dirty="0"/>
          </a:p>
        </p:txBody>
      </p:sp>
    </p:spTree>
    <p:extLst>
      <p:ext uri="{BB962C8B-B14F-4D97-AF65-F5344CB8AC3E}">
        <p14:creationId xmlns:p14="http://schemas.microsoft.com/office/powerpoint/2010/main" val="37027643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6E2E5-F350-C148-7A57-A6E78268ADC2}"/>
              </a:ext>
            </a:extLst>
          </p:cNvPr>
          <p:cNvSpPr>
            <a:spLocks noGrp="1"/>
          </p:cNvSpPr>
          <p:nvPr>
            <p:ph type="title"/>
          </p:nvPr>
        </p:nvSpPr>
        <p:spPr/>
        <p:txBody>
          <a:bodyPr/>
          <a:lstStyle/>
          <a:p>
            <a:r>
              <a:rPr lang="en-US" sz="4000" dirty="0"/>
              <a:t>3 Unique Symbols of Jesus Christ</a:t>
            </a:r>
            <a:br>
              <a:rPr lang="en-US" sz="4000" dirty="0"/>
            </a:br>
            <a:br>
              <a:rPr lang="en-US" sz="4000" dirty="0"/>
            </a:br>
            <a:r>
              <a:rPr lang="en-US" sz="4000" dirty="0"/>
              <a:t>Of the herd – young male bull – </a:t>
            </a:r>
            <a:br>
              <a:rPr lang="en-US" sz="4000" dirty="0"/>
            </a:br>
            <a:r>
              <a:rPr lang="en-US" sz="4000" dirty="0"/>
              <a:t>the Servant.</a:t>
            </a:r>
            <a:br>
              <a:rPr lang="en-US" sz="4000" dirty="0"/>
            </a:br>
            <a:br>
              <a:rPr lang="en-US" sz="4000" dirty="0"/>
            </a:br>
            <a:r>
              <a:rPr lang="en-US" sz="4000" dirty="0"/>
              <a:t>Of the flock – sheep or goat – </a:t>
            </a:r>
            <a:br>
              <a:rPr lang="en-US" sz="4000" dirty="0"/>
            </a:br>
            <a:r>
              <a:rPr lang="en-US" sz="4000" dirty="0"/>
              <a:t>the Sin-Bearer.</a:t>
            </a:r>
            <a:br>
              <a:rPr lang="en-US" sz="4000" dirty="0"/>
            </a:br>
            <a:br>
              <a:rPr lang="en-US" sz="4000" dirty="0"/>
            </a:br>
            <a:r>
              <a:rPr lang="en-US" sz="4000" dirty="0"/>
              <a:t>Of the fowl – turtledoves/pigeons – </a:t>
            </a:r>
            <a:br>
              <a:rPr lang="en-US" sz="4000" dirty="0"/>
            </a:br>
            <a:r>
              <a:rPr lang="en-US" sz="4000" dirty="0"/>
              <a:t>the Resurrected God-Man.</a:t>
            </a:r>
            <a:br>
              <a:rPr lang="en-US" sz="4400" dirty="0"/>
            </a:br>
            <a:endParaRPr lang="en-US" sz="4400" dirty="0"/>
          </a:p>
        </p:txBody>
      </p:sp>
    </p:spTree>
    <p:extLst>
      <p:ext uri="{BB962C8B-B14F-4D97-AF65-F5344CB8AC3E}">
        <p14:creationId xmlns:p14="http://schemas.microsoft.com/office/powerpoint/2010/main" val="39426107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9402C-0B0B-8330-18C3-07680E517D3E}"/>
              </a:ext>
            </a:extLst>
          </p:cNvPr>
          <p:cNvSpPr>
            <a:spLocks noGrp="1"/>
          </p:cNvSpPr>
          <p:nvPr>
            <p:ph type="title"/>
          </p:nvPr>
        </p:nvSpPr>
        <p:spPr/>
        <p:txBody>
          <a:bodyPr/>
          <a:lstStyle/>
          <a:p>
            <a:r>
              <a:rPr lang="en-US" sz="4800" dirty="0"/>
              <a:t>Lev 1:4 He shall lay his hand on the head of the burnt offering, that it may be accepted </a:t>
            </a:r>
            <a:br>
              <a:rPr lang="en-US" sz="4800" dirty="0"/>
            </a:br>
            <a:r>
              <a:rPr lang="en-US" sz="4800" dirty="0"/>
              <a:t>for him to make atonement </a:t>
            </a:r>
            <a:br>
              <a:rPr lang="en-US" sz="4800" dirty="0"/>
            </a:br>
            <a:r>
              <a:rPr lang="en-US" sz="4800" dirty="0"/>
              <a:t>on his behalf. </a:t>
            </a:r>
          </a:p>
        </p:txBody>
      </p:sp>
    </p:spTree>
    <p:extLst>
      <p:ext uri="{BB962C8B-B14F-4D97-AF65-F5344CB8AC3E}">
        <p14:creationId xmlns:p14="http://schemas.microsoft.com/office/powerpoint/2010/main" val="25957881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14CB1-98AF-D5D7-AF41-68C8AEE8F50F}"/>
              </a:ext>
            </a:extLst>
          </p:cNvPr>
          <p:cNvSpPr>
            <a:spLocks noGrp="1"/>
          </p:cNvSpPr>
          <p:nvPr>
            <p:ph type="title"/>
          </p:nvPr>
        </p:nvSpPr>
        <p:spPr/>
        <p:txBody>
          <a:bodyPr/>
          <a:lstStyle/>
          <a:p>
            <a:r>
              <a:rPr lang="en-US" sz="4400" dirty="0"/>
              <a:t>‘and it </a:t>
            </a:r>
            <a:r>
              <a:rPr lang="en-US" sz="4400" u="sng" dirty="0"/>
              <a:t>will be accepted</a:t>
            </a:r>
            <a:r>
              <a:rPr lang="en-US" sz="4400" dirty="0"/>
              <a:t>’ – </a:t>
            </a:r>
            <a:r>
              <a:rPr lang="en-US" sz="4400" i="1" dirty="0" err="1"/>
              <a:t>ratsah</a:t>
            </a:r>
            <a:r>
              <a:rPr lang="en-US" sz="4400" dirty="0"/>
              <a:t>- (H7521 rah-</a:t>
            </a:r>
            <a:r>
              <a:rPr lang="en-US" sz="4400" dirty="0" err="1"/>
              <a:t>tsah</a:t>
            </a:r>
            <a:r>
              <a:rPr lang="en-US" sz="4400" dirty="0"/>
              <a:t>') </a:t>
            </a:r>
            <a:br>
              <a:rPr lang="en-US" sz="4400" dirty="0"/>
            </a:br>
            <a:r>
              <a:rPr lang="en-US" sz="4400" dirty="0"/>
              <a:t>= to be pleased with, to take pleasure in. </a:t>
            </a:r>
            <a:br>
              <a:rPr lang="en-US" sz="4400" dirty="0"/>
            </a:br>
            <a:r>
              <a:rPr lang="en-US" sz="4400" dirty="0"/>
              <a:t>= to delight or set affection in, accept favorably.</a:t>
            </a:r>
            <a:br>
              <a:rPr lang="en-US" sz="4400" dirty="0"/>
            </a:br>
            <a:r>
              <a:rPr lang="en-US" sz="4400" dirty="0"/>
              <a:t>= to satisfy a debt, approve.</a:t>
            </a:r>
            <a:br>
              <a:rPr lang="en-US" sz="4400" dirty="0"/>
            </a:br>
            <a:r>
              <a:rPr lang="en-US" sz="4400" dirty="0"/>
              <a:t>*</a:t>
            </a:r>
            <a:r>
              <a:rPr lang="en-US" sz="4400" dirty="0" err="1"/>
              <a:t>Niphal</a:t>
            </a:r>
            <a:r>
              <a:rPr lang="en-US" sz="4400" dirty="0"/>
              <a:t> stem, Perfect tense – </a:t>
            </a:r>
            <a:br>
              <a:rPr lang="en-US" sz="4400" dirty="0"/>
            </a:br>
            <a:r>
              <a:rPr lang="en-US" sz="4400" dirty="0"/>
              <a:t>to graciously receive. </a:t>
            </a:r>
            <a:br>
              <a:rPr lang="en-US" sz="4400" dirty="0"/>
            </a:br>
            <a:endParaRPr lang="en-US" sz="4400" dirty="0"/>
          </a:p>
        </p:txBody>
      </p:sp>
    </p:spTree>
    <p:extLst>
      <p:ext uri="{BB962C8B-B14F-4D97-AF65-F5344CB8AC3E}">
        <p14:creationId xmlns:p14="http://schemas.microsoft.com/office/powerpoint/2010/main" val="35351132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7D526-F81A-933A-AEB5-B2A8F49B288A}"/>
              </a:ext>
            </a:extLst>
          </p:cNvPr>
          <p:cNvSpPr>
            <a:spLocks noGrp="1"/>
          </p:cNvSpPr>
          <p:nvPr>
            <p:ph type="title"/>
          </p:nvPr>
        </p:nvSpPr>
        <p:spPr/>
        <p:txBody>
          <a:bodyPr/>
          <a:lstStyle/>
          <a:p>
            <a:r>
              <a:rPr lang="en-US" sz="4400" dirty="0"/>
              <a:t>‘to make atonement’- </a:t>
            </a:r>
            <a:r>
              <a:rPr lang="en-US" sz="4400" i="1" dirty="0"/>
              <a:t>(le)</a:t>
            </a:r>
            <a:r>
              <a:rPr lang="en-US" sz="4400" i="1" dirty="0" err="1"/>
              <a:t>kaphar</a:t>
            </a:r>
            <a:r>
              <a:rPr lang="en-US" sz="4400" i="1" dirty="0"/>
              <a:t> </a:t>
            </a:r>
            <a:r>
              <a:rPr lang="en-US" sz="4400" dirty="0"/>
              <a:t>– (H3722 </a:t>
            </a:r>
            <a:r>
              <a:rPr lang="en-US" sz="4400" dirty="0" err="1"/>
              <a:t>kah</a:t>
            </a:r>
            <a:r>
              <a:rPr lang="en-US" sz="4400" dirty="0"/>
              <a:t>-far’) </a:t>
            </a:r>
            <a:br>
              <a:rPr lang="en-US" sz="4400" dirty="0"/>
            </a:br>
            <a:br>
              <a:rPr lang="en-US" sz="4400" dirty="0"/>
            </a:br>
            <a:r>
              <a:rPr lang="en-US" sz="4400" dirty="0"/>
              <a:t>= to cover, to overlay (specifically with bitumen)</a:t>
            </a:r>
            <a:br>
              <a:rPr lang="en-US" sz="4400" dirty="0"/>
            </a:br>
            <a:br>
              <a:rPr lang="en-US" sz="4400" dirty="0"/>
            </a:br>
            <a:r>
              <a:rPr lang="en-US" sz="4400" dirty="0"/>
              <a:t>= to make atonement, cleanse,</a:t>
            </a:r>
            <a:br>
              <a:rPr lang="en-US" sz="4400" dirty="0"/>
            </a:br>
            <a:br>
              <a:rPr lang="en-US" sz="4400" dirty="0"/>
            </a:br>
            <a:r>
              <a:rPr lang="en-US" sz="4400" dirty="0"/>
              <a:t>= to expiate, placate, or cancel. </a:t>
            </a:r>
            <a:br>
              <a:rPr lang="en-US" sz="4400" dirty="0"/>
            </a:br>
            <a:endParaRPr lang="en-US" sz="4400" dirty="0"/>
          </a:p>
        </p:txBody>
      </p:sp>
    </p:spTree>
    <p:extLst>
      <p:ext uri="{BB962C8B-B14F-4D97-AF65-F5344CB8AC3E}">
        <p14:creationId xmlns:p14="http://schemas.microsoft.com/office/powerpoint/2010/main" val="30092456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EAFBE-F854-1752-B318-36781FEBEF5B}"/>
              </a:ext>
            </a:extLst>
          </p:cNvPr>
          <p:cNvSpPr>
            <a:spLocks noGrp="1"/>
          </p:cNvSpPr>
          <p:nvPr>
            <p:ph type="title"/>
          </p:nvPr>
        </p:nvSpPr>
        <p:spPr/>
        <p:txBody>
          <a:bodyPr/>
          <a:lstStyle/>
          <a:p>
            <a:r>
              <a:rPr lang="en-US" sz="4800" dirty="0"/>
              <a:t>Heb 9:22 … without the shedding of blood there is </a:t>
            </a:r>
            <a:br>
              <a:rPr lang="en-US" sz="4800" dirty="0"/>
            </a:br>
            <a:r>
              <a:rPr lang="en-US" sz="4800" dirty="0"/>
              <a:t>no forgiveness.</a:t>
            </a:r>
          </a:p>
        </p:txBody>
      </p:sp>
    </p:spTree>
    <p:extLst>
      <p:ext uri="{BB962C8B-B14F-4D97-AF65-F5344CB8AC3E}">
        <p14:creationId xmlns:p14="http://schemas.microsoft.com/office/powerpoint/2010/main" val="1411155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55317-0BE7-5C20-546F-DBF1B8E1B3F6}"/>
              </a:ext>
            </a:extLst>
          </p:cNvPr>
          <p:cNvSpPr>
            <a:spLocks noGrp="1"/>
          </p:cNvSpPr>
          <p:nvPr>
            <p:ph type="title"/>
          </p:nvPr>
        </p:nvSpPr>
        <p:spPr/>
        <p:txBody>
          <a:bodyPr/>
          <a:lstStyle/>
          <a:p>
            <a:r>
              <a:rPr lang="en-US" sz="4800" dirty="0"/>
              <a:t>1. The ‘young bull’ pictured Jesus as a (suffering) Servant, </a:t>
            </a:r>
            <a:br>
              <a:rPr lang="en-US" sz="4800" dirty="0"/>
            </a:br>
            <a:r>
              <a:rPr lang="en-US" sz="4800" dirty="0"/>
              <a:t>‘a male without defect’ </a:t>
            </a:r>
            <a:br>
              <a:rPr lang="en-US" sz="4800" dirty="0"/>
            </a:br>
            <a:r>
              <a:rPr lang="en-US" sz="4800" dirty="0"/>
              <a:t>Lev 1:3, Phi 2:7. </a:t>
            </a:r>
          </a:p>
        </p:txBody>
      </p:sp>
    </p:spTree>
    <p:extLst>
      <p:ext uri="{BB962C8B-B14F-4D97-AF65-F5344CB8AC3E}">
        <p14:creationId xmlns:p14="http://schemas.microsoft.com/office/powerpoint/2010/main" val="40593728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EFC60-00CD-1B3E-7A96-D6ABE5B0D392}"/>
              </a:ext>
            </a:extLst>
          </p:cNvPr>
          <p:cNvSpPr>
            <a:spLocks noGrp="1"/>
          </p:cNvSpPr>
          <p:nvPr>
            <p:ph type="title"/>
          </p:nvPr>
        </p:nvSpPr>
        <p:spPr/>
        <p:txBody>
          <a:bodyPr/>
          <a:lstStyle/>
          <a:p>
            <a:r>
              <a:rPr lang="en-US" sz="4400" dirty="0"/>
              <a:t>2. Of the flock – sheep or goat – presented Jesus as the Sin-Bearer, Lamb of God, </a:t>
            </a:r>
            <a:br>
              <a:rPr lang="en-US" sz="4400" dirty="0"/>
            </a:br>
            <a:r>
              <a:rPr lang="en-US" sz="4400" dirty="0"/>
              <a:t>Lev 1:10, John 1:29; </a:t>
            </a:r>
            <a:br>
              <a:rPr lang="en-US" sz="4400" dirty="0"/>
            </a:br>
            <a:r>
              <a:rPr lang="en-US" sz="4400" dirty="0"/>
              <a:t>perfect unblemished substitute. </a:t>
            </a:r>
          </a:p>
        </p:txBody>
      </p:sp>
    </p:spTree>
    <p:extLst>
      <p:ext uri="{BB962C8B-B14F-4D97-AF65-F5344CB8AC3E}">
        <p14:creationId xmlns:p14="http://schemas.microsoft.com/office/powerpoint/2010/main" val="22164611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23FE4-305D-B21E-0AF6-383F8064E538}"/>
              </a:ext>
            </a:extLst>
          </p:cNvPr>
          <p:cNvSpPr>
            <a:spLocks noGrp="1"/>
          </p:cNvSpPr>
          <p:nvPr>
            <p:ph type="title"/>
          </p:nvPr>
        </p:nvSpPr>
        <p:spPr/>
        <p:txBody>
          <a:bodyPr/>
          <a:lstStyle/>
          <a:p>
            <a:r>
              <a:rPr lang="en-US" sz="4800" dirty="0"/>
              <a:t>John 1:29 The next day he saw Jesus coming to him and said, “Behold, the Lamb of God who takes away the sin of the world! </a:t>
            </a:r>
          </a:p>
        </p:txBody>
      </p:sp>
    </p:spTree>
    <p:extLst>
      <p:ext uri="{BB962C8B-B14F-4D97-AF65-F5344CB8AC3E}">
        <p14:creationId xmlns:p14="http://schemas.microsoft.com/office/powerpoint/2010/main" val="3501753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C5693-A0F5-B8B5-5297-1B911A781FB9}"/>
              </a:ext>
            </a:extLst>
          </p:cNvPr>
          <p:cNvSpPr>
            <a:spLocks noGrp="1"/>
          </p:cNvSpPr>
          <p:nvPr>
            <p:ph type="title"/>
          </p:nvPr>
        </p:nvSpPr>
        <p:spPr/>
        <p:txBody>
          <a:bodyPr/>
          <a:lstStyle/>
          <a:p>
            <a:r>
              <a:rPr lang="en-US" sz="4400" dirty="0"/>
              <a:t>Lev 1:9a Its entrails, however, and its legs he shall wash with water. </a:t>
            </a:r>
          </a:p>
        </p:txBody>
      </p:sp>
    </p:spTree>
    <p:extLst>
      <p:ext uri="{BB962C8B-B14F-4D97-AF65-F5344CB8AC3E}">
        <p14:creationId xmlns:p14="http://schemas.microsoft.com/office/powerpoint/2010/main" val="35044089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F8CA0-7A9D-0943-899C-CCA212BF553F}"/>
              </a:ext>
            </a:extLst>
          </p:cNvPr>
          <p:cNvSpPr>
            <a:spLocks noGrp="1"/>
          </p:cNvSpPr>
          <p:nvPr>
            <p:ph type="title"/>
          </p:nvPr>
        </p:nvSpPr>
        <p:spPr/>
        <p:txBody>
          <a:bodyPr/>
          <a:lstStyle/>
          <a:p>
            <a:r>
              <a:rPr lang="en-US" sz="4400" dirty="0"/>
              <a:t>3. Of the fowl – turtledoves/ pigeons – the ultimate in perfection, Resurrected form of Hypostatic Union, the God-Man, </a:t>
            </a:r>
            <a:br>
              <a:rPr lang="en-US" sz="4400" dirty="0"/>
            </a:br>
            <a:r>
              <a:rPr lang="en-US" sz="4400" dirty="0"/>
              <a:t>Lev 1:14, Luke 2:24, Heb 10:10-12. </a:t>
            </a:r>
          </a:p>
        </p:txBody>
      </p:sp>
    </p:spTree>
    <p:extLst>
      <p:ext uri="{BB962C8B-B14F-4D97-AF65-F5344CB8AC3E}">
        <p14:creationId xmlns:p14="http://schemas.microsoft.com/office/powerpoint/2010/main" val="26047194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1E8FC-0552-0175-8868-5E6FA1A66926}"/>
              </a:ext>
            </a:extLst>
          </p:cNvPr>
          <p:cNvSpPr>
            <a:spLocks noGrp="1"/>
          </p:cNvSpPr>
          <p:nvPr>
            <p:ph type="title"/>
          </p:nvPr>
        </p:nvSpPr>
        <p:spPr/>
        <p:txBody>
          <a:bodyPr/>
          <a:lstStyle/>
          <a:p>
            <a:r>
              <a:rPr lang="en-US" sz="4400" dirty="0"/>
              <a:t> Luke 2:24 and to offer a sacrifice according to what was said in the Law of the Lord, </a:t>
            </a:r>
            <a:br>
              <a:rPr lang="en-US" sz="4400" dirty="0"/>
            </a:br>
            <a:r>
              <a:rPr lang="en-US" sz="4400" dirty="0"/>
              <a:t>“A pair of turtledoves or two young pigeons.” </a:t>
            </a:r>
          </a:p>
        </p:txBody>
      </p:sp>
    </p:spTree>
    <p:extLst>
      <p:ext uri="{BB962C8B-B14F-4D97-AF65-F5344CB8AC3E}">
        <p14:creationId xmlns:p14="http://schemas.microsoft.com/office/powerpoint/2010/main" val="28269833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85F30-4ACB-FE77-81F1-95863AFF1FC4}"/>
              </a:ext>
            </a:extLst>
          </p:cNvPr>
          <p:cNvSpPr>
            <a:spLocks noGrp="1"/>
          </p:cNvSpPr>
          <p:nvPr>
            <p:ph type="title"/>
          </p:nvPr>
        </p:nvSpPr>
        <p:spPr/>
        <p:txBody>
          <a:bodyPr/>
          <a:lstStyle/>
          <a:p>
            <a:r>
              <a:rPr lang="en-US" sz="4400" dirty="0"/>
              <a:t>Lev 1:9b And the priest shall offer up in smoke all of it on the altar for a burnt offering, an offering </a:t>
            </a:r>
            <a:br>
              <a:rPr lang="en-US" sz="4400" dirty="0"/>
            </a:br>
            <a:r>
              <a:rPr lang="en-US" sz="4400" dirty="0"/>
              <a:t>by fire of a soothing aroma </a:t>
            </a:r>
            <a:br>
              <a:rPr lang="en-US" sz="4400" dirty="0"/>
            </a:br>
            <a:r>
              <a:rPr lang="en-US" sz="4400" dirty="0"/>
              <a:t>to the Lord. </a:t>
            </a:r>
          </a:p>
        </p:txBody>
      </p:sp>
    </p:spTree>
    <p:extLst>
      <p:ext uri="{BB962C8B-B14F-4D97-AF65-F5344CB8AC3E}">
        <p14:creationId xmlns:p14="http://schemas.microsoft.com/office/powerpoint/2010/main" val="28772136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6AF58-D786-A1B6-4ED9-0983104603C6}"/>
              </a:ext>
            </a:extLst>
          </p:cNvPr>
          <p:cNvSpPr>
            <a:spLocks noGrp="1"/>
          </p:cNvSpPr>
          <p:nvPr>
            <p:ph type="title"/>
          </p:nvPr>
        </p:nvSpPr>
        <p:spPr/>
        <p:txBody>
          <a:bodyPr/>
          <a:lstStyle/>
          <a:p>
            <a:r>
              <a:rPr lang="en-US" sz="4400" dirty="0"/>
              <a:t> Eph 5:2 As Christ also has loved us and given Himself for us, an offering and a sacrifice to God for a sweet-smelling aroma. </a:t>
            </a:r>
          </a:p>
        </p:txBody>
      </p:sp>
    </p:spTree>
    <p:extLst>
      <p:ext uri="{BB962C8B-B14F-4D97-AF65-F5344CB8AC3E}">
        <p14:creationId xmlns:p14="http://schemas.microsoft.com/office/powerpoint/2010/main" val="27566042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58B79-B26F-D75B-B842-8186325B8A26}"/>
              </a:ext>
            </a:extLst>
          </p:cNvPr>
          <p:cNvSpPr>
            <a:spLocks noGrp="1"/>
          </p:cNvSpPr>
          <p:nvPr>
            <p:ph type="title"/>
          </p:nvPr>
        </p:nvSpPr>
        <p:spPr/>
        <p:txBody>
          <a:bodyPr/>
          <a:lstStyle/>
          <a:p>
            <a:r>
              <a:rPr lang="en-US" sz="4400" dirty="0"/>
              <a:t>Phi 2:8 Being found in appearance as a man, He humbled Himself by becoming obedient to the point of death, even death on a cross.</a:t>
            </a:r>
          </a:p>
        </p:txBody>
      </p:sp>
    </p:spTree>
    <p:extLst>
      <p:ext uri="{BB962C8B-B14F-4D97-AF65-F5344CB8AC3E}">
        <p14:creationId xmlns:p14="http://schemas.microsoft.com/office/powerpoint/2010/main" val="14525249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E1DA9-465B-F298-E4C1-EE864B36A063}"/>
              </a:ext>
            </a:extLst>
          </p:cNvPr>
          <p:cNvSpPr>
            <a:spLocks noGrp="1"/>
          </p:cNvSpPr>
          <p:nvPr>
            <p:ph type="title"/>
          </p:nvPr>
        </p:nvSpPr>
        <p:spPr/>
        <p:txBody>
          <a:bodyPr/>
          <a:lstStyle/>
          <a:p>
            <a:r>
              <a:rPr lang="en-US" sz="4400" dirty="0"/>
              <a:t> Heb 10:12 but He, having offered one sacrifice for sins for all time, sat down at the right hand of </a:t>
            </a:r>
            <a:r>
              <a:rPr lang="en-US" sz="4400"/>
              <a:t>God,</a:t>
            </a:r>
            <a:br>
              <a:rPr lang="en-US" sz="4400"/>
            </a:br>
            <a:br>
              <a:rPr lang="en-US" sz="4400"/>
            </a:br>
            <a:r>
              <a:rPr lang="en-US" sz="4400"/>
              <a:t>… waiting from that time onward until His enemies be made a footstool for His feet.</a:t>
            </a:r>
            <a:endParaRPr lang="en-US" sz="4400" dirty="0"/>
          </a:p>
        </p:txBody>
      </p:sp>
    </p:spTree>
    <p:extLst>
      <p:ext uri="{BB962C8B-B14F-4D97-AF65-F5344CB8AC3E}">
        <p14:creationId xmlns:p14="http://schemas.microsoft.com/office/powerpoint/2010/main" val="14073459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&amp; Light Bible Ministries</a:t>
            </a:r>
            <a:br>
              <a:rPr lang="en-US" sz="4800" dirty="0"/>
            </a:br>
            <a:r>
              <a:rPr lang="en-US" sz="4400" dirty="0"/>
              <a:t>Help, Letters, Prayer &amp; Donations</a:t>
            </a:r>
            <a:br>
              <a:rPr lang="en-US" sz="4400" dirty="0"/>
            </a:br>
            <a:r>
              <a:rPr lang="en-US" sz="4000" dirty="0">
                <a:solidFill>
                  <a:srgbClr val="FFFF00"/>
                </a:solidFill>
              </a:rPr>
              <a:t>write</a:t>
            </a:r>
            <a:r>
              <a:rPr lang="en-US" sz="4000" dirty="0"/>
              <a:t> to us:  </a:t>
            </a:r>
            <a:r>
              <a:rPr lang="en-US" sz="4000" u="sng" dirty="0">
                <a:solidFill>
                  <a:schemeClr val="hlink"/>
                </a:solidFill>
                <a:hlinkClick r:id="rId3"/>
              </a:rPr>
              <a:t>SLBM@gmail.org</a:t>
            </a:r>
            <a:br>
              <a:rPr lang="en-US" sz="4000" u="sng" dirty="0">
                <a:solidFill>
                  <a:schemeClr val="hlink"/>
                </a:solidFill>
              </a:rPr>
            </a:br>
            <a:r>
              <a:rPr lang="en-US" sz="4000" dirty="0">
                <a:solidFill>
                  <a:srgbClr val="FFFF00"/>
                </a:solidFill>
              </a:rPr>
              <a:t>visit</a:t>
            </a:r>
            <a:r>
              <a:rPr lang="en-US" sz="4000" dirty="0">
                <a:solidFill>
                  <a:schemeClr val="bg1"/>
                </a:solidFill>
              </a:rPr>
              <a:t> our website:  </a:t>
            </a:r>
            <a:r>
              <a:rPr lang="en-US" sz="4000" u="sng" dirty="0">
                <a:solidFill>
                  <a:srgbClr val="FFC000"/>
                </a:solidFill>
              </a:rPr>
              <a:t>SLBM.org</a:t>
            </a:r>
            <a:r>
              <a:rPr lang="en-US" sz="4000" dirty="0">
                <a:solidFill>
                  <a:srgbClr val="FFC000"/>
                </a:solidFill>
              </a:rPr>
              <a:t>  -</a:t>
            </a:r>
            <a:r>
              <a:rPr lang="en-US" sz="3600" dirty="0">
                <a:solidFill>
                  <a:schemeClr val="hlink"/>
                </a:solidFill>
              </a:rPr>
              <a:t>*</a:t>
            </a:r>
            <a:r>
              <a:rPr lang="en-US" sz="3600" dirty="0" err="1">
                <a:solidFill>
                  <a:schemeClr val="hlink"/>
                </a:solidFill>
              </a:rPr>
              <a:t>paypal</a:t>
            </a:r>
            <a:br>
              <a:rPr lang="en-US" sz="4000" dirty="0">
                <a:solidFill>
                  <a:schemeClr val="hlink"/>
                </a:solidFill>
              </a:rPr>
            </a:br>
            <a:r>
              <a:rPr lang="en-US" sz="3200" dirty="0">
                <a:solidFill>
                  <a:srgbClr val="FFFF00"/>
                </a:solidFill>
              </a:rPr>
              <a:t>watch</a:t>
            </a:r>
            <a:r>
              <a:rPr lang="en-US" sz="3200" dirty="0"/>
              <a:t> us </a:t>
            </a:r>
            <a:r>
              <a:rPr lang="en-US" sz="3200" dirty="0" err="1"/>
              <a:t>youtube</a:t>
            </a:r>
            <a:r>
              <a:rPr lang="en-US" sz="3200" dirty="0"/>
              <a:t>  @</a:t>
            </a:r>
            <a:r>
              <a:rPr lang="en-US" sz="2800" dirty="0"/>
              <a:t>SaltandLightBibleMinistries</a:t>
            </a:r>
            <a:br>
              <a:rPr lang="en-US" sz="2800" dirty="0"/>
            </a:br>
            <a:br>
              <a:rPr lang="en-US" sz="4400" dirty="0"/>
            </a:br>
            <a:r>
              <a:rPr lang="en-US" sz="4000" dirty="0"/>
              <a:t>or</a:t>
            </a:r>
            <a:r>
              <a:rPr lang="en-US" sz="4400" dirty="0"/>
              <a:t> </a:t>
            </a:r>
            <a:r>
              <a:rPr lang="en-US" sz="3600" dirty="0">
                <a:solidFill>
                  <a:srgbClr val="FFFF00"/>
                </a:solidFill>
              </a:rPr>
              <a:t>mail</a:t>
            </a:r>
            <a:r>
              <a:rPr lang="en-US" sz="3600" dirty="0"/>
              <a:t>: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F6D8-6E84-7CB6-9A36-4AA444EA5712}"/>
              </a:ext>
            </a:extLst>
          </p:cNvPr>
          <p:cNvSpPr>
            <a:spLocks noGrp="1"/>
          </p:cNvSpPr>
          <p:nvPr>
            <p:ph type="title"/>
          </p:nvPr>
        </p:nvSpPr>
        <p:spPr/>
        <p:txBody>
          <a:bodyPr/>
          <a:lstStyle/>
          <a:p>
            <a:r>
              <a:rPr lang="en-US" sz="4800" dirty="0"/>
              <a:t>Main(anchor) Study in:</a:t>
            </a:r>
            <a:br>
              <a:rPr lang="en-US" sz="4800" dirty="0"/>
            </a:br>
            <a:r>
              <a:rPr lang="en-US" sz="4800" dirty="0"/>
              <a:t>1John 1:7 .. ‘and the blood of Jesus, His Son, cleanses us from all sin” </a:t>
            </a:r>
            <a:br>
              <a:rPr lang="en-US" dirty="0"/>
            </a:br>
            <a:endParaRPr lang="en-US" dirty="0"/>
          </a:p>
        </p:txBody>
      </p:sp>
    </p:spTree>
    <p:extLst>
      <p:ext uri="{BB962C8B-B14F-4D97-AF65-F5344CB8AC3E}">
        <p14:creationId xmlns:p14="http://schemas.microsoft.com/office/powerpoint/2010/main" val="223021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27113-E931-5FD2-ADBC-2FED9B4A10F6}"/>
              </a:ext>
            </a:extLst>
          </p:cNvPr>
          <p:cNvSpPr>
            <a:spLocks noGrp="1"/>
          </p:cNvSpPr>
          <p:nvPr>
            <p:ph type="title"/>
          </p:nvPr>
        </p:nvSpPr>
        <p:spPr/>
        <p:txBody>
          <a:bodyPr/>
          <a:lstStyle/>
          <a:p>
            <a:r>
              <a:rPr lang="en-US" sz="4800" dirty="0"/>
              <a:t>Col 2:2 that their hearts may be encouraged, having been knit together in love, and attaining to all the wealth that comes from the full assurance of understanding, resulting in a true knowledge of God’s mystery, that is, Christ Himself, </a:t>
            </a:r>
          </a:p>
        </p:txBody>
      </p:sp>
    </p:spTree>
    <p:extLst>
      <p:ext uri="{BB962C8B-B14F-4D97-AF65-F5344CB8AC3E}">
        <p14:creationId xmlns:p14="http://schemas.microsoft.com/office/powerpoint/2010/main" val="3550247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130EB-AC9A-B75D-A4C3-7CC3EBD599A0}"/>
              </a:ext>
            </a:extLst>
          </p:cNvPr>
          <p:cNvSpPr>
            <a:spLocks noGrp="1"/>
          </p:cNvSpPr>
          <p:nvPr>
            <p:ph type="title"/>
          </p:nvPr>
        </p:nvSpPr>
        <p:spPr/>
        <p:txBody>
          <a:bodyPr/>
          <a:lstStyle/>
          <a:p>
            <a:r>
              <a:rPr lang="en-US" sz="4800" dirty="0"/>
              <a:t>Col 2:3 in whom are hidden </a:t>
            </a:r>
            <a:br>
              <a:rPr lang="en-US" sz="4800" dirty="0"/>
            </a:br>
            <a:r>
              <a:rPr lang="en-US" sz="4800" dirty="0"/>
              <a:t>all the treasures of wisdom </a:t>
            </a:r>
            <a:br>
              <a:rPr lang="en-US" sz="4800" dirty="0"/>
            </a:br>
            <a:r>
              <a:rPr lang="en-US" sz="4800" dirty="0"/>
              <a:t>and knowledge. </a:t>
            </a:r>
          </a:p>
        </p:txBody>
      </p:sp>
    </p:spTree>
    <p:extLst>
      <p:ext uri="{BB962C8B-B14F-4D97-AF65-F5344CB8AC3E}">
        <p14:creationId xmlns:p14="http://schemas.microsoft.com/office/powerpoint/2010/main" val="3882329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8C75D-CB0E-4E6D-C9BA-A2860FC388EA}"/>
              </a:ext>
            </a:extLst>
          </p:cNvPr>
          <p:cNvSpPr>
            <a:spLocks noGrp="1"/>
          </p:cNvSpPr>
          <p:nvPr>
            <p:ph type="title"/>
          </p:nvPr>
        </p:nvSpPr>
        <p:spPr/>
        <p:txBody>
          <a:bodyPr/>
          <a:lstStyle/>
          <a:p>
            <a:r>
              <a:rPr lang="en-US" sz="4800" dirty="0"/>
              <a:t>Col 2:7 having been firmly rooted and now being built up in Him and established in your faith, just as you were instructed, and overflowing with gratitude. </a:t>
            </a:r>
          </a:p>
        </p:txBody>
      </p:sp>
    </p:spTree>
    <p:extLst>
      <p:ext uri="{BB962C8B-B14F-4D97-AF65-F5344CB8AC3E}">
        <p14:creationId xmlns:p14="http://schemas.microsoft.com/office/powerpoint/2010/main" val="1015727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ED122-B6F2-B9E1-4AD8-FAE9CB269A9E}"/>
              </a:ext>
            </a:extLst>
          </p:cNvPr>
          <p:cNvSpPr>
            <a:spLocks noGrp="1"/>
          </p:cNvSpPr>
          <p:nvPr>
            <p:ph type="title"/>
          </p:nvPr>
        </p:nvSpPr>
        <p:spPr/>
        <p:txBody>
          <a:bodyPr/>
          <a:lstStyle/>
          <a:p>
            <a:r>
              <a:rPr lang="en-US" sz="4800" dirty="0"/>
              <a:t>Col 2:17 things which are </a:t>
            </a:r>
            <a:br>
              <a:rPr lang="en-US" sz="4800" dirty="0"/>
            </a:br>
            <a:r>
              <a:rPr lang="en-US" sz="4800" dirty="0"/>
              <a:t>a mere shadow of what is to come; but the substance belongs to Christ. </a:t>
            </a:r>
          </a:p>
        </p:txBody>
      </p:sp>
    </p:spTree>
    <p:extLst>
      <p:ext uri="{BB962C8B-B14F-4D97-AF65-F5344CB8AC3E}">
        <p14:creationId xmlns:p14="http://schemas.microsoft.com/office/powerpoint/2010/main" val="776824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4849B-EA5C-7B0F-D51B-E265ABC36AB6}"/>
              </a:ext>
            </a:extLst>
          </p:cNvPr>
          <p:cNvSpPr>
            <a:spLocks noGrp="1"/>
          </p:cNvSpPr>
          <p:nvPr>
            <p:ph type="title"/>
          </p:nvPr>
        </p:nvSpPr>
        <p:spPr/>
        <p:txBody>
          <a:bodyPr/>
          <a:lstStyle/>
          <a:p>
            <a:r>
              <a:rPr lang="en-US" sz="4800" dirty="0"/>
              <a:t>Heb 10:1 For the Law, </a:t>
            </a:r>
            <a:br>
              <a:rPr lang="en-US" sz="4800" dirty="0"/>
            </a:br>
            <a:r>
              <a:rPr lang="en-US" sz="4800" dirty="0"/>
              <a:t>since it has only a shadow of the good things to come and not the very form of things, can never, by the same sacrifices which they offer continually </a:t>
            </a:r>
            <a:br>
              <a:rPr lang="en-US" sz="4800" dirty="0"/>
            </a:br>
            <a:r>
              <a:rPr lang="en-US" sz="4800" dirty="0"/>
              <a:t>year by year, make perfect those who draw near. </a:t>
            </a:r>
          </a:p>
        </p:txBody>
      </p:sp>
    </p:spTree>
    <p:extLst>
      <p:ext uri="{BB962C8B-B14F-4D97-AF65-F5344CB8AC3E}">
        <p14:creationId xmlns:p14="http://schemas.microsoft.com/office/powerpoint/2010/main" val="111526042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5243</TotalTime>
  <Words>1464</Words>
  <Application>Microsoft Office PowerPoint</Application>
  <PresentationFormat>On-screen Show (4:3)</PresentationFormat>
  <Paragraphs>52</Paragraphs>
  <Slides>37</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Aptos</vt:lpstr>
      <vt:lpstr>Arial</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049   The Analogies of the Shadows, Levitical Sacrifices to the Work of the Cross, Part 1   Pastor Jason Kauranen Sunday February 8, 2026 </vt:lpstr>
      <vt:lpstr>Rebound - 1John 1:9 states,   “ If we confess our sins,  He is faithful and righteous to forgive us our sins and to cleanse us from all unrighteousness”. </vt:lpstr>
      <vt:lpstr>Main(anchor) Study in: 1John 1:7 .. ‘and the blood of Jesus, His Son, cleanses us from all sin”  </vt:lpstr>
      <vt:lpstr>Col 2:2 that their hearts may be encouraged, having been knit together in love, and attaining to all the wealth that comes from the full assurance of understanding, resulting in a true knowledge of God’s mystery, that is, Christ Himself, </vt:lpstr>
      <vt:lpstr>Col 2:3 in whom are hidden  all the treasures of wisdom  and knowledge. </vt:lpstr>
      <vt:lpstr>Col 2:7 having been firmly rooted and now being built up in Him and established in your faith, just as you were instructed, and overflowing with gratitude. </vt:lpstr>
      <vt:lpstr>Col 2:17 things which are  a mere shadow of what is to come; but the substance belongs to Christ. </vt:lpstr>
      <vt:lpstr>Heb 10:1 For the Law,  since it has only a shadow of the good things to come and not the very form of things, can never, by the same sacrifices which they offer continually  year by year, make perfect those who draw near. </vt:lpstr>
      <vt:lpstr>Apostasy = (1)Rejection of the Gospel by the unbeliever, who refuses the saving work of Christ and, in its place, either denies man’s need for salvation or accepts a counterfeit gospel  based on the power of man, false gods,  or both. </vt:lpstr>
      <vt:lpstr>Apostasy = (2)Rejection of Bible doctrine by the believer, who, by failing to renovate his thinking to the “mind of Christ”, adopts a false system of spirituality or becomes antagonistic toward divine viewpoint. Reversionism = absence of spiritual truth in the soul means the believer functions just like an unbeliever  (Eph. 4:17).</vt:lpstr>
      <vt:lpstr>Apostasy = (3)Rejection of the laws of divine establishment by believers and unbelievers that are without morality and law to restrain man’s sinful nature, satanic policy becomes the ruling authority in the land. </vt:lpstr>
      <vt:lpstr>            5 Levitical Offerings   - 4 out of 5 animal blood was used as a covering. - 2 categories of representation: slavation (3) and rebound (2); not the means of providing slavation. - They were the shadows that pointed to the Savior that worked on their behalf. </vt:lpstr>
      <vt:lpstr>The 5 Levitical Offerings  1. The Burnt Offering – Lev 1. 2. The Meal (Gift or Grain) Offering – Lev 2. 3. The Peace Offering – Lev 3. 4. The Sin Offering – Lev 4. 5. The Trespass offering – Lev 5-6.  </vt:lpstr>
      <vt:lpstr>OT Levitical Offerings   </vt:lpstr>
      <vt:lpstr>Lev 1:2 “Speak to the sons of Israel and say to them,  ‘When any man of you brings an offering to the Lord,  you shall bring your offering of animals from the herd or  the flock. </vt:lpstr>
      <vt:lpstr>‘bring’ – qabar –  (H7126 kaw-rab’)  = (causative) to approach,  to come forth  = to come near  </vt:lpstr>
      <vt:lpstr>‘Offering’ - qorban –  (H7133 kor-bawn’)  = something brought near by approaching or presenting. = an offer(ing) or sacrificial present brought to the altar. *Usage - stresses the act of drawing near to God with something dedicated to Him.  </vt:lpstr>
      <vt:lpstr>Acts 4:10 let it be known to all of you and to all the people of Israel, that by the name of Jesus Christ the Nazarene…</vt:lpstr>
      <vt:lpstr>Acts 4:12 And there is salvation in no one else; for there is no other name under heaven that has been given among men by which we must be saved.” </vt:lpstr>
      <vt:lpstr>3 Sources of Burnt Offering  1. “of the herd” (Lev. 1:2-9),   2. “of the flock” (Lev. 1:10-13),   3. “of the fowls” (Lev. 1:14-17).  </vt:lpstr>
      <vt:lpstr>3 Unique Symbols of Jesus Christ  Of the herd – young male bull –  the Servant.  Of the flock – sheep or goat –  the Sin-Bearer.  Of the fowl – turtledoves/pigeons –  the Resurrected God-Man. </vt:lpstr>
      <vt:lpstr>Lev 1:4 He shall lay his hand on the head of the burnt offering, that it may be accepted  for him to make atonement  on his behalf. </vt:lpstr>
      <vt:lpstr>‘and it will be accepted’ – ratsah- (H7521 rah-tsah')  = to be pleased with, to take pleasure in.  = to delight or set affection in, accept favorably. = to satisfy a debt, approve. *Niphal stem, Perfect tense –  to graciously receive.  </vt:lpstr>
      <vt:lpstr>‘to make atonement’- (le)kaphar – (H3722 kah-far’)   = to cover, to overlay (specifically with bitumen)  = to make atonement, cleanse,  = to expiate, placate, or cancel.  </vt:lpstr>
      <vt:lpstr>Heb 9:22 … without the shedding of blood there is  no forgiveness.</vt:lpstr>
      <vt:lpstr>1. The ‘young bull’ pictured Jesus as a (suffering) Servant,  ‘a male without defect’  Lev 1:3, Phi 2:7. </vt:lpstr>
      <vt:lpstr>2. Of the flock – sheep or goat – presented Jesus as the Sin-Bearer, Lamb of God,  Lev 1:10, John 1:29;  perfect unblemished substitute. </vt:lpstr>
      <vt:lpstr>John 1:29 The next day he saw Jesus coming to him and said, “Behold, the Lamb of God who takes away the sin of the world! </vt:lpstr>
      <vt:lpstr>Lev 1:9a Its entrails, however, and its legs he shall wash with water. </vt:lpstr>
      <vt:lpstr>3. Of the fowl – turtledoves/ pigeons – the ultimate in perfection, Resurrected form of Hypostatic Union, the God-Man,  Lev 1:14, Luke 2:24, Heb 10:10-12. </vt:lpstr>
      <vt:lpstr> Luke 2:24 and to offer a sacrifice according to what was said in the Law of the Lord,  “A pair of turtledoves or two young pigeons.” </vt:lpstr>
      <vt:lpstr>Lev 1:9b And the priest shall offer up in smoke all of it on the altar for a burnt offering, an offering  by fire of a soothing aroma  to the Lord. </vt:lpstr>
      <vt:lpstr> Eph 5:2 As Christ also has loved us and given Himself for us, an offering and a sacrifice to God for a sweet-smelling aroma. </vt:lpstr>
      <vt:lpstr>Phi 2:8 Being found in appearance as a man, He humbled Himself by becoming obedient to the point of death, even death on a cross.</vt:lpstr>
      <vt:lpstr> Heb 10:12 but He, having offered one sacrifice for sins for all time, sat down at the right hand of God,  … waiting from that time onward until His enemies be made a footstool for His feet.</vt:lpstr>
      <vt:lpstr>Salt &amp; Light Bible Ministries Help, Letters, Prayer &amp; Donations write to us:  SLBM@gmail.org visit our website:  SLBM.org  -*paypal watch us youtube  @SaltandLightBibleMinistries  or mail: Salt and Light Bible Ministries c/o Pastor Jason Kauranen 2 Dianne Drive East Wareham, Mass 02538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2</cp:revision>
  <dcterms:created xsi:type="dcterms:W3CDTF">2016-07-31T13:32:40Z</dcterms:created>
  <dcterms:modified xsi:type="dcterms:W3CDTF">2026-02-08T12:19:10Z</dcterms:modified>
</cp:coreProperties>
</file>