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4"/>
  </p:notesMasterIdLst>
  <p:sldIdLst>
    <p:sldId id="295" r:id="rId2"/>
    <p:sldId id="256" r:id="rId3"/>
    <p:sldId id="294" r:id="rId4"/>
    <p:sldId id="342" r:id="rId5"/>
    <p:sldId id="374" r:id="rId6"/>
    <p:sldId id="409" r:id="rId7"/>
    <p:sldId id="410" r:id="rId8"/>
    <p:sldId id="375" r:id="rId9"/>
    <p:sldId id="376" r:id="rId10"/>
    <p:sldId id="377" r:id="rId11"/>
    <p:sldId id="378" r:id="rId12"/>
    <p:sldId id="379" r:id="rId13"/>
    <p:sldId id="380" r:id="rId14"/>
    <p:sldId id="381" r:id="rId15"/>
    <p:sldId id="382" r:id="rId16"/>
    <p:sldId id="383" r:id="rId17"/>
    <p:sldId id="384" r:id="rId18"/>
    <p:sldId id="385" r:id="rId19"/>
    <p:sldId id="386" r:id="rId20"/>
    <p:sldId id="387" r:id="rId21"/>
    <p:sldId id="388" r:id="rId22"/>
    <p:sldId id="389" r:id="rId23"/>
    <p:sldId id="390" r:id="rId24"/>
    <p:sldId id="391" r:id="rId25"/>
    <p:sldId id="392" r:id="rId26"/>
    <p:sldId id="393" r:id="rId27"/>
    <p:sldId id="394" r:id="rId28"/>
    <p:sldId id="395" r:id="rId29"/>
    <p:sldId id="396" r:id="rId30"/>
    <p:sldId id="397" r:id="rId31"/>
    <p:sldId id="398" r:id="rId32"/>
    <p:sldId id="399" r:id="rId33"/>
    <p:sldId id="400" r:id="rId34"/>
    <p:sldId id="401" r:id="rId35"/>
    <p:sldId id="402" r:id="rId36"/>
    <p:sldId id="403" r:id="rId37"/>
    <p:sldId id="404" r:id="rId38"/>
    <p:sldId id="405" r:id="rId39"/>
    <p:sldId id="406" r:id="rId40"/>
    <p:sldId id="407" r:id="rId41"/>
    <p:sldId id="408" r:id="rId42"/>
    <p:sldId id="293" r:id="rId43"/>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idRNOpavngfvggnEYsHQtn76PyY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BF1472-477C-C9F2-F2CB-EFCED6EFB03A}" name="Pastor Jason Kauranen" initials="PK" userId="e0c3930084765aa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6688CD-BA5E-4002-A4AE-A4FC6BDA2FA2}" v="2" dt="2026-03-22T04:08:29.1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4" autoAdjust="0"/>
    <p:restoredTop sz="94718"/>
  </p:normalViewPr>
  <p:slideViewPr>
    <p:cSldViewPr snapToGrid="0">
      <p:cViewPr varScale="1">
        <p:scale>
          <a:sx n="85" d="100"/>
          <a:sy n="85" d="100"/>
        </p:scale>
        <p:origin x="101" y="58"/>
      </p:cViewPr>
      <p:guideLst>
        <p:guide orient="horz" pos="2160"/>
        <p:guide pos="2880"/>
      </p:guideLst>
    </p:cSldViewPr>
  </p:slideViewPr>
  <p:notesTextViewPr>
    <p:cViewPr>
      <p:scale>
        <a:sx n="3" d="2"/>
        <a:sy n="3" d="2"/>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3" Type="http://customschemas.google.com/relationships/presentationmetadata" Target="metadata"/><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60"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59"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438F859-A371-4CA2-BA51-2B86427404E9}"/>
    <pc:docChg chg="undo redo custSel addSld delSld modSld sldOrd modMainMaster">
      <pc:chgData name="Pastor Jason Kauranen" userId="e0c3930084765aaa" providerId="LiveId" clId="{A438F859-A371-4CA2-BA51-2B86427404E9}" dt="2026-03-22T11:24:05.722" v="10599" actId="115"/>
      <pc:docMkLst>
        <pc:docMk/>
      </pc:docMkLst>
      <pc:sldChg chg="modSp mod ord setBg modClrScheme chgLayout">
        <pc:chgData name="Pastor Jason Kauranen" userId="e0c3930084765aaa" providerId="LiveId" clId="{A438F859-A371-4CA2-BA51-2B86427404E9}" dt="2026-03-22T04:09:18.043" v="10413" actId="255"/>
        <pc:sldMkLst>
          <pc:docMk/>
          <pc:sldMk cId="0" sldId="256"/>
        </pc:sldMkLst>
        <pc:spChg chg="mod ord">
          <ac:chgData name="Pastor Jason Kauranen" userId="e0c3930084765aaa" providerId="LiveId" clId="{A438F859-A371-4CA2-BA51-2B86427404E9}" dt="2026-03-22T04:09:18.043" v="10413" actId="255"/>
          <ac:spMkLst>
            <pc:docMk/>
            <pc:sldMk cId="0" sldId="256"/>
            <ac:spMk id="85" creationId="{00000000-0000-0000-0000-000000000000}"/>
          </ac:spMkLst>
        </pc:spChg>
      </pc:sldChg>
      <pc:sldChg chg="addSp delSp modSp new del mod setBg">
        <pc:chgData name="Pastor Jason Kauranen" userId="e0c3930084765aaa" providerId="LiveId" clId="{A438F859-A371-4CA2-BA51-2B86427404E9}" dt="2026-03-22T04:03:46.848" v="10291" actId="47"/>
        <pc:sldMkLst>
          <pc:docMk/>
          <pc:sldMk cId="4016684703" sldId="312"/>
        </pc:sldMkLst>
      </pc:sldChg>
      <pc:sldChg chg="modSp new del mod">
        <pc:chgData name="Pastor Jason Kauranen" userId="e0c3930084765aaa" providerId="LiveId" clId="{A438F859-A371-4CA2-BA51-2B86427404E9}" dt="2026-03-22T04:03:50.431" v="10292" actId="47"/>
        <pc:sldMkLst>
          <pc:docMk/>
          <pc:sldMk cId="217257749" sldId="339"/>
        </pc:sldMkLst>
      </pc:sldChg>
      <pc:sldChg chg="modSp new del mod">
        <pc:chgData name="Pastor Jason Kauranen" userId="e0c3930084765aaa" providerId="LiveId" clId="{A438F859-A371-4CA2-BA51-2B86427404E9}" dt="2026-03-22T04:03:59.145" v="10297" actId="47"/>
        <pc:sldMkLst>
          <pc:docMk/>
          <pc:sldMk cId="2716854347" sldId="340"/>
        </pc:sldMkLst>
      </pc:sldChg>
      <pc:sldChg chg="modSp new del mod">
        <pc:chgData name="Pastor Jason Kauranen" userId="e0c3930084765aaa" providerId="LiveId" clId="{A438F859-A371-4CA2-BA51-2B86427404E9}" dt="2026-03-22T04:04:37.719" v="10324" actId="47"/>
        <pc:sldMkLst>
          <pc:docMk/>
          <pc:sldMk cId="991215924" sldId="341"/>
        </pc:sldMkLst>
      </pc:sldChg>
      <pc:sldChg chg="modSp new mod">
        <pc:chgData name="Pastor Jason Kauranen" userId="e0c3930084765aaa" providerId="LiveId" clId="{A438F859-A371-4CA2-BA51-2B86427404E9}" dt="2026-03-15T10:09:43.484" v="9990" actId="20577"/>
        <pc:sldMkLst>
          <pc:docMk/>
          <pc:sldMk cId="74077195" sldId="342"/>
        </pc:sldMkLst>
        <pc:spChg chg="mod">
          <ac:chgData name="Pastor Jason Kauranen" userId="e0c3930084765aaa" providerId="LiveId" clId="{A438F859-A371-4CA2-BA51-2B86427404E9}" dt="2026-03-15T10:09:43.484" v="9990" actId="20577"/>
          <ac:spMkLst>
            <pc:docMk/>
            <pc:sldMk cId="74077195" sldId="342"/>
            <ac:spMk id="2" creationId="{61283C05-1AE5-52AA-9C57-F7BA8CD4A1E1}"/>
          </ac:spMkLst>
        </pc:spChg>
      </pc:sldChg>
      <pc:sldChg chg="modSp new del mod">
        <pc:chgData name="Pastor Jason Kauranen" userId="e0c3930084765aaa" providerId="LiveId" clId="{A438F859-A371-4CA2-BA51-2B86427404E9}" dt="2026-03-22T04:03:55.245" v="10293" actId="47"/>
        <pc:sldMkLst>
          <pc:docMk/>
          <pc:sldMk cId="3914357504" sldId="343"/>
        </pc:sldMkLst>
      </pc:sldChg>
      <pc:sldChg chg="modSp new del mod">
        <pc:chgData name="Pastor Jason Kauranen" userId="e0c3930084765aaa" providerId="LiveId" clId="{A438F859-A371-4CA2-BA51-2B86427404E9}" dt="2026-03-22T04:03:56.195" v="10294" actId="47"/>
        <pc:sldMkLst>
          <pc:docMk/>
          <pc:sldMk cId="2910215027" sldId="344"/>
        </pc:sldMkLst>
      </pc:sldChg>
      <pc:sldChg chg="modSp new del mod">
        <pc:chgData name="Pastor Jason Kauranen" userId="e0c3930084765aaa" providerId="LiveId" clId="{A438F859-A371-4CA2-BA51-2B86427404E9}" dt="2026-03-22T04:03:57.070" v="10295" actId="47"/>
        <pc:sldMkLst>
          <pc:docMk/>
          <pc:sldMk cId="3772249011" sldId="345"/>
        </pc:sldMkLst>
      </pc:sldChg>
      <pc:sldChg chg="modSp new del mod">
        <pc:chgData name="Pastor Jason Kauranen" userId="e0c3930084765aaa" providerId="LiveId" clId="{A438F859-A371-4CA2-BA51-2B86427404E9}" dt="2026-03-22T04:03:58.193" v="10296" actId="47"/>
        <pc:sldMkLst>
          <pc:docMk/>
          <pc:sldMk cId="3726732357" sldId="346"/>
        </pc:sldMkLst>
      </pc:sldChg>
      <pc:sldChg chg="add del ord">
        <pc:chgData name="Pastor Jason Kauranen" userId="e0c3930084765aaa" providerId="LiveId" clId="{A438F859-A371-4CA2-BA51-2B86427404E9}" dt="2026-03-22T04:04:00.063" v="10298" actId="47"/>
        <pc:sldMkLst>
          <pc:docMk/>
          <pc:sldMk cId="802631308" sldId="347"/>
        </pc:sldMkLst>
      </pc:sldChg>
      <pc:sldChg chg="modSp new del mod">
        <pc:chgData name="Pastor Jason Kauranen" userId="e0c3930084765aaa" providerId="LiveId" clId="{A438F859-A371-4CA2-BA51-2B86427404E9}" dt="2026-03-22T04:04:02.095" v="10299" actId="47"/>
        <pc:sldMkLst>
          <pc:docMk/>
          <pc:sldMk cId="2635159470" sldId="348"/>
        </pc:sldMkLst>
      </pc:sldChg>
      <pc:sldChg chg="modSp new del mod">
        <pc:chgData name="Pastor Jason Kauranen" userId="e0c3930084765aaa" providerId="LiveId" clId="{A438F859-A371-4CA2-BA51-2B86427404E9}" dt="2026-03-22T04:04:03.160" v="10300" actId="47"/>
        <pc:sldMkLst>
          <pc:docMk/>
          <pc:sldMk cId="4190737101" sldId="349"/>
        </pc:sldMkLst>
      </pc:sldChg>
      <pc:sldChg chg="modSp new del mod">
        <pc:chgData name="Pastor Jason Kauranen" userId="e0c3930084765aaa" providerId="LiveId" clId="{A438F859-A371-4CA2-BA51-2B86427404E9}" dt="2026-03-22T04:04:06.243" v="10304" actId="47"/>
        <pc:sldMkLst>
          <pc:docMk/>
          <pc:sldMk cId="2367422082" sldId="350"/>
        </pc:sldMkLst>
      </pc:sldChg>
      <pc:sldChg chg="modSp new del mod">
        <pc:chgData name="Pastor Jason Kauranen" userId="e0c3930084765aaa" providerId="LiveId" clId="{A438F859-A371-4CA2-BA51-2B86427404E9}" dt="2026-03-22T04:04:03.858" v="10301" actId="47"/>
        <pc:sldMkLst>
          <pc:docMk/>
          <pc:sldMk cId="1162189939" sldId="351"/>
        </pc:sldMkLst>
      </pc:sldChg>
      <pc:sldChg chg="modSp new del mod">
        <pc:chgData name="Pastor Jason Kauranen" userId="e0c3930084765aaa" providerId="LiveId" clId="{A438F859-A371-4CA2-BA51-2B86427404E9}" dt="2026-03-22T04:04:04.626" v="10302" actId="47"/>
        <pc:sldMkLst>
          <pc:docMk/>
          <pc:sldMk cId="275915159" sldId="352"/>
        </pc:sldMkLst>
      </pc:sldChg>
      <pc:sldChg chg="modSp new del mod">
        <pc:chgData name="Pastor Jason Kauranen" userId="e0c3930084765aaa" providerId="LiveId" clId="{A438F859-A371-4CA2-BA51-2B86427404E9}" dt="2026-03-22T04:04:05.182" v="10303" actId="47"/>
        <pc:sldMkLst>
          <pc:docMk/>
          <pc:sldMk cId="4003762186" sldId="353"/>
        </pc:sldMkLst>
      </pc:sldChg>
      <pc:sldChg chg="modSp new del mod">
        <pc:chgData name="Pastor Jason Kauranen" userId="e0c3930084765aaa" providerId="LiveId" clId="{A438F859-A371-4CA2-BA51-2B86427404E9}" dt="2026-03-22T04:04:07.640" v="10305" actId="47"/>
        <pc:sldMkLst>
          <pc:docMk/>
          <pc:sldMk cId="1736692151" sldId="354"/>
        </pc:sldMkLst>
      </pc:sldChg>
      <pc:sldChg chg="modSp new del mod">
        <pc:chgData name="Pastor Jason Kauranen" userId="e0c3930084765aaa" providerId="LiveId" clId="{A438F859-A371-4CA2-BA51-2B86427404E9}" dt="2026-03-22T04:04:08.485" v="10306" actId="47"/>
        <pc:sldMkLst>
          <pc:docMk/>
          <pc:sldMk cId="2406673625" sldId="355"/>
        </pc:sldMkLst>
      </pc:sldChg>
      <pc:sldChg chg="modSp new del mod">
        <pc:chgData name="Pastor Jason Kauranen" userId="e0c3930084765aaa" providerId="LiveId" clId="{A438F859-A371-4CA2-BA51-2B86427404E9}" dt="2026-03-22T04:04:09.205" v="10307" actId="47"/>
        <pc:sldMkLst>
          <pc:docMk/>
          <pc:sldMk cId="3378318220" sldId="356"/>
        </pc:sldMkLst>
      </pc:sldChg>
      <pc:sldChg chg="modSp new add del mod">
        <pc:chgData name="Pastor Jason Kauranen" userId="e0c3930084765aaa" providerId="LiveId" clId="{A438F859-A371-4CA2-BA51-2B86427404E9}" dt="2026-03-22T04:04:23.432" v="10312" actId="47"/>
        <pc:sldMkLst>
          <pc:docMk/>
          <pc:sldMk cId="3343960875" sldId="357"/>
        </pc:sldMkLst>
      </pc:sldChg>
      <pc:sldChg chg="modSp new add del mod">
        <pc:chgData name="Pastor Jason Kauranen" userId="e0c3930084765aaa" providerId="LiveId" clId="{A438F859-A371-4CA2-BA51-2B86427404E9}" dt="2026-03-22T04:04:27.725" v="10313" actId="47"/>
        <pc:sldMkLst>
          <pc:docMk/>
          <pc:sldMk cId="703004114" sldId="358"/>
        </pc:sldMkLst>
      </pc:sldChg>
      <pc:sldChg chg="modSp new del mod">
        <pc:chgData name="Pastor Jason Kauranen" userId="e0c3930084765aaa" providerId="LiveId" clId="{A438F859-A371-4CA2-BA51-2B86427404E9}" dt="2026-03-22T04:04:29.711" v="10314" actId="47"/>
        <pc:sldMkLst>
          <pc:docMk/>
          <pc:sldMk cId="2326456249" sldId="359"/>
        </pc:sldMkLst>
      </pc:sldChg>
      <pc:sldChg chg="modSp new del mod">
        <pc:chgData name="Pastor Jason Kauranen" userId="e0c3930084765aaa" providerId="LiveId" clId="{A438F859-A371-4CA2-BA51-2B86427404E9}" dt="2026-03-22T04:04:35.267" v="10320" actId="47"/>
        <pc:sldMkLst>
          <pc:docMk/>
          <pc:sldMk cId="2934515015" sldId="360"/>
        </pc:sldMkLst>
      </pc:sldChg>
      <pc:sldChg chg="modSp new del mod">
        <pc:chgData name="Pastor Jason Kauranen" userId="e0c3930084765aaa" providerId="LiveId" clId="{A438F859-A371-4CA2-BA51-2B86427404E9}" dt="2026-03-22T04:04:30.707" v="10315" actId="47"/>
        <pc:sldMkLst>
          <pc:docMk/>
          <pc:sldMk cId="2055256550" sldId="361"/>
        </pc:sldMkLst>
      </pc:sldChg>
      <pc:sldChg chg="modSp new del mod">
        <pc:chgData name="Pastor Jason Kauranen" userId="e0c3930084765aaa" providerId="LiveId" clId="{A438F859-A371-4CA2-BA51-2B86427404E9}" dt="2026-03-22T04:04:31.354" v="10316" actId="47"/>
        <pc:sldMkLst>
          <pc:docMk/>
          <pc:sldMk cId="80227310" sldId="362"/>
        </pc:sldMkLst>
      </pc:sldChg>
      <pc:sldChg chg="modSp new del mod">
        <pc:chgData name="Pastor Jason Kauranen" userId="e0c3930084765aaa" providerId="LiveId" clId="{A438F859-A371-4CA2-BA51-2B86427404E9}" dt="2026-03-22T04:04:33.236" v="10317" actId="47"/>
        <pc:sldMkLst>
          <pc:docMk/>
          <pc:sldMk cId="1730739334" sldId="363"/>
        </pc:sldMkLst>
      </pc:sldChg>
      <pc:sldChg chg="modSp new del mod">
        <pc:chgData name="Pastor Jason Kauranen" userId="e0c3930084765aaa" providerId="LiveId" clId="{A438F859-A371-4CA2-BA51-2B86427404E9}" dt="2026-03-22T04:04:33.824" v="10318" actId="47"/>
        <pc:sldMkLst>
          <pc:docMk/>
          <pc:sldMk cId="1190065674" sldId="364"/>
        </pc:sldMkLst>
      </pc:sldChg>
      <pc:sldChg chg="modSp new del mod">
        <pc:chgData name="Pastor Jason Kauranen" userId="e0c3930084765aaa" providerId="LiveId" clId="{A438F859-A371-4CA2-BA51-2B86427404E9}" dt="2026-03-22T04:04:34.572" v="10319" actId="47"/>
        <pc:sldMkLst>
          <pc:docMk/>
          <pc:sldMk cId="827442871" sldId="365"/>
        </pc:sldMkLst>
      </pc:sldChg>
      <pc:sldChg chg="modSp new del mod">
        <pc:chgData name="Pastor Jason Kauranen" userId="e0c3930084765aaa" providerId="LiveId" clId="{A438F859-A371-4CA2-BA51-2B86427404E9}" dt="2026-03-22T04:04:35.915" v="10321" actId="47"/>
        <pc:sldMkLst>
          <pc:docMk/>
          <pc:sldMk cId="2261514531" sldId="366"/>
        </pc:sldMkLst>
      </pc:sldChg>
      <pc:sldChg chg="modSp new del mod">
        <pc:chgData name="Pastor Jason Kauranen" userId="e0c3930084765aaa" providerId="LiveId" clId="{A438F859-A371-4CA2-BA51-2B86427404E9}" dt="2026-03-22T04:04:36.504" v="10322" actId="47"/>
        <pc:sldMkLst>
          <pc:docMk/>
          <pc:sldMk cId="2025092832" sldId="367"/>
        </pc:sldMkLst>
      </pc:sldChg>
      <pc:sldChg chg="modSp new del mod">
        <pc:chgData name="Pastor Jason Kauranen" userId="e0c3930084765aaa" providerId="LiveId" clId="{A438F859-A371-4CA2-BA51-2B86427404E9}" dt="2026-03-22T04:04:37.163" v="10323" actId="47"/>
        <pc:sldMkLst>
          <pc:docMk/>
          <pc:sldMk cId="1281415612" sldId="368"/>
        </pc:sldMkLst>
      </pc:sldChg>
      <pc:sldChg chg="modSp new del mod">
        <pc:chgData name="Pastor Jason Kauranen" userId="e0c3930084765aaa" providerId="LiveId" clId="{A438F859-A371-4CA2-BA51-2B86427404E9}" dt="2026-03-22T04:04:38.283" v="10325" actId="47"/>
        <pc:sldMkLst>
          <pc:docMk/>
          <pc:sldMk cId="684874600" sldId="369"/>
        </pc:sldMkLst>
      </pc:sldChg>
      <pc:sldChg chg="modSp new del mod">
        <pc:chgData name="Pastor Jason Kauranen" userId="e0c3930084765aaa" providerId="LiveId" clId="{A438F859-A371-4CA2-BA51-2B86427404E9}" dt="2026-03-22T04:04:38.832" v="10326" actId="47"/>
        <pc:sldMkLst>
          <pc:docMk/>
          <pc:sldMk cId="1426732079" sldId="370"/>
        </pc:sldMkLst>
      </pc:sldChg>
      <pc:sldChg chg="modSp new del mod">
        <pc:chgData name="Pastor Jason Kauranen" userId="e0c3930084765aaa" providerId="LiveId" clId="{A438F859-A371-4CA2-BA51-2B86427404E9}" dt="2026-03-22T04:04:39.534" v="10327" actId="47"/>
        <pc:sldMkLst>
          <pc:docMk/>
          <pc:sldMk cId="4264444469" sldId="371"/>
        </pc:sldMkLst>
      </pc:sldChg>
      <pc:sldChg chg="modSp new del mod">
        <pc:chgData name="Pastor Jason Kauranen" userId="e0c3930084765aaa" providerId="LiveId" clId="{A438F859-A371-4CA2-BA51-2B86427404E9}" dt="2026-03-22T04:04:40.817" v="10329" actId="47"/>
        <pc:sldMkLst>
          <pc:docMk/>
          <pc:sldMk cId="698926848" sldId="372"/>
        </pc:sldMkLst>
      </pc:sldChg>
      <pc:sldChg chg="modSp new del mod ord">
        <pc:chgData name="Pastor Jason Kauranen" userId="e0c3930084765aaa" providerId="LiveId" clId="{A438F859-A371-4CA2-BA51-2B86427404E9}" dt="2026-03-22T04:04:40.133" v="10328" actId="47"/>
        <pc:sldMkLst>
          <pc:docMk/>
          <pc:sldMk cId="1466190256" sldId="373"/>
        </pc:sldMkLst>
      </pc:sldChg>
      <pc:sldChg chg="modSp new mod">
        <pc:chgData name="Pastor Jason Kauranen" userId="e0c3930084765aaa" providerId="LiveId" clId="{A438F859-A371-4CA2-BA51-2B86427404E9}" dt="2026-03-15T11:05:31.471" v="10279" actId="313"/>
        <pc:sldMkLst>
          <pc:docMk/>
          <pc:sldMk cId="837664454" sldId="374"/>
        </pc:sldMkLst>
        <pc:spChg chg="mod">
          <ac:chgData name="Pastor Jason Kauranen" userId="e0c3930084765aaa" providerId="LiveId" clId="{A438F859-A371-4CA2-BA51-2B86427404E9}" dt="2026-03-15T11:05:31.471" v="10279" actId="313"/>
          <ac:spMkLst>
            <pc:docMk/>
            <pc:sldMk cId="837664454" sldId="374"/>
            <ac:spMk id="2" creationId="{6B3227ED-024E-7822-4BE9-BC8545D3A30A}"/>
          </ac:spMkLst>
        </pc:spChg>
      </pc:sldChg>
      <pc:sldChg chg="modSp new mod">
        <pc:chgData name="Pastor Jason Kauranen" userId="e0c3930084765aaa" providerId="LiveId" clId="{A438F859-A371-4CA2-BA51-2B86427404E9}" dt="2026-03-22T10:12:57.156" v="10418" actId="115"/>
        <pc:sldMkLst>
          <pc:docMk/>
          <pc:sldMk cId="578980974" sldId="375"/>
        </pc:sldMkLst>
        <pc:spChg chg="mod">
          <ac:chgData name="Pastor Jason Kauranen" userId="e0c3930084765aaa" providerId="LiveId" clId="{A438F859-A371-4CA2-BA51-2B86427404E9}" dt="2026-03-22T10:12:57.156" v="10418" actId="115"/>
          <ac:spMkLst>
            <pc:docMk/>
            <pc:sldMk cId="578980974" sldId="375"/>
            <ac:spMk id="2" creationId="{D340B8A3-3D2F-EE95-6AC8-73BCA928FA1A}"/>
          </ac:spMkLst>
        </pc:spChg>
      </pc:sldChg>
      <pc:sldChg chg="modSp new del mod ord">
        <pc:chgData name="Pastor Jason Kauranen" userId="e0c3930084765aaa" providerId="LiveId" clId="{A438F859-A371-4CA2-BA51-2B86427404E9}" dt="2026-03-22T04:04:41.454" v="10330" actId="47"/>
        <pc:sldMkLst>
          <pc:docMk/>
          <pc:sldMk cId="2329070354" sldId="375"/>
        </pc:sldMkLst>
      </pc:sldChg>
      <pc:sldChg chg="modSp new del mod">
        <pc:chgData name="Pastor Jason Kauranen" userId="e0c3930084765aaa" providerId="LiveId" clId="{A438F859-A371-4CA2-BA51-2B86427404E9}" dt="2026-03-22T04:04:48.888" v="10332" actId="47"/>
        <pc:sldMkLst>
          <pc:docMk/>
          <pc:sldMk cId="87387786" sldId="376"/>
        </pc:sldMkLst>
      </pc:sldChg>
      <pc:sldChg chg="modSp new mod">
        <pc:chgData name="Pastor Jason Kauranen" userId="e0c3930084765aaa" providerId="LiveId" clId="{A438F859-A371-4CA2-BA51-2B86427404E9}" dt="2026-03-22T10:13:44.659" v="10422" actId="115"/>
        <pc:sldMkLst>
          <pc:docMk/>
          <pc:sldMk cId="132836971" sldId="376"/>
        </pc:sldMkLst>
        <pc:spChg chg="mod">
          <ac:chgData name="Pastor Jason Kauranen" userId="e0c3930084765aaa" providerId="LiveId" clId="{A438F859-A371-4CA2-BA51-2B86427404E9}" dt="2026-03-22T10:13:44.659" v="10422" actId="115"/>
          <ac:spMkLst>
            <pc:docMk/>
            <pc:sldMk cId="132836971" sldId="376"/>
            <ac:spMk id="2" creationId="{A620B1AF-032F-0CB5-2D20-CEE68704DB29}"/>
          </ac:spMkLst>
        </pc:spChg>
      </pc:sldChg>
      <pc:sldChg chg="modSp new mod">
        <pc:chgData name="Pastor Jason Kauranen" userId="e0c3930084765aaa" providerId="LiveId" clId="{A438F859-A371-4CA2-BA51-2B86427404E9}" dt="2026-03-22T10:14:52.686" v="10429" actId="20577"/>
        <pc:sldMkLst>
          <pc:docMk/>
          <pc:sldMk cId="1874088782" sldId="377"/>
        </pc:sldMkLst>
        <pc:spChg chg="mod">
          <ac:chgData name="Pastor Jason Kauranen" userId="e0c3930084765aaa" providerId="LiveId" clId="{A438F859-A371-4CA2-BA51-2B86427404E9}" dt="2026-03-22T10:14:52.686" v="10429" actId="20577"/>
          <ac:spMkLst>
            <pc:docMk/>
            <pc:sldMk cId="1874088782" sldId="377"/>
            <ac:spMk id="2" creationId="{968BA474-8F10-F923-365C-B00C8D3F1A5B}"/>
          </ac:spMkLst>
        </pc:spChg>
      </pc:sldChg>
      <pc:sldChg chg="modSp new del mod ord">
        <pc:chgData name="Pastor Jason Kauranen" userId="e0c3930084765aaa" providerId="LiveId" clId="{A438F859-A371-4CA2-BA51-2B86427404E9}" dt="2026-03-22T04:04:48.245" v="10331" actId="47"/>
        <pc:sldMkLst>
          <pc:docMk/>
          <pc:sldMk cId="3352928148" sldId="377"/>
        </pc:sldMkLst>
      </pc:sldChg>
      <pc:sldChg chg="modSp new mod">
        <pc:chgData name="Pastor Jason Kauranen" userId="e0c3930084765aaa" providerId="LiveId" clId="{A438F859-A371-4CA2-BA51-2B86427404E9}" dt="2026-03-22T10:25:32.762" v="10447" actId="20577"/>
        <pc:sldMkLst>
          <pc:docMk/>
          <pc:sldMk cId="1306480831" sldId="378"/>
        </pc:sldMkLst>
        <pc:spChg chg="mod">
          <ac:chgData name="Pastor Jason Kauranen" userId="e0c3930084765aaa" providerId="LiveId" clId="{A438F859-A371-4CA2-BA51-2B86427404E9}" dt="2026-03-22T10:25:32.762" v="10447" actId="20577"/>
          <ac:spMkLst>
            <pc:docMk/>
            <pc:sldMk cId="1306480831" sldId="378"/>
            <ac:spMk id="2" creationId="{BC701CF6-E181-9081-7E1B-4D7729AE4AB2}"/>
          </ac:spMkLst>
        </pc:spChg>
      </pc:sldChg>
      <pc:sldChg chg="modSp new mod">
        <pc:chgData name="Pastor Jason Kauranen" userId="e0c3930084765aaa" providerId="LiveId" clId="{A438F859-A371-4CA2-BA51-2B86427404E9}" dt="2026-03-22T10:25:52.416" v="10449"/>
        <pc:sldMkLst>
          <pc:docMk/>
          <pc:sldMk cId="3385259403" sldId="379"/>
        </pc:sldMkLst>
        <pc:spChg chg="mod">
          <ac:chgData name="Pastor Jason Kauranen" userId="e0c3930084765aaa" providerId="LiveId" clId="{A438F859-A371-4CA2-BA51-2B86427404E9}" dt="2026-03-22T10:25:52.416" v="10449"/>
          <ac:spMkLst>
            <pc:docMk/>
            <pc:sldMk cId="3385259403" sldId="379"/>
            <ac:spMk id="2" creationId="{494E2F3E-D7AF-6E09-D486-466CE2AB0C13}"/>
          </ac:spMkLst>
        </pc:spChg>
      </pc:sldChg>
      <pc:sldChg chg="modSp new mod">
        <pc:chgData name="Pastor Jason Kauranen" userId="e0c3930084765aaa" providerId="LiveId" clId="{A438F859-A371-4CA2-BA51-2B86427404E9}" dt="2026-03-22T10:33:55.116" v="10462" actId="20577"/>
        <pc:sldMkLst>
          <pc:docMk/>
          <pc:sldMk cId="1038687312" sldId="380"/>
        </pc:sldMkLst>
        <pc:spChg chg="mod">
          <ac:chgData name="Pastor Jason Kauranen" userId="e0c3930084765aaa" providerId="LiveId" clId="{A438F859-A371-4CA2-BA51-2B86427404E9}" dt="2026-03-22T10:33:55.116" v="10462" actId="20577"/>
          <ac:spMkLst>
            <pc:docMk/>
            <pc:sldMk cId="1038687312" sldId="380"/>
            <ac:spMk id="2" creationId="{6A1DD56E-50F1-0BC5-5B72-128F6E029D12}"/>
          </ac:spMkLst>
        </pc:spChg>
      </pc:sldChg>
      <pc:sldChg chg="modSp new mod">
        <pc:chgData name="Pastor Jason Kauranen" userId="e0c3930084765aaa" providerId="LiveId" clId="{A438F859-A371-4CA2-BA51-2B86427404E9}" dt="2026-03-22T10:37:23.455" v="10470" actId="20577"/>
        <pc:sldMkLst>
          <pc:docMk/>
          <pc:sldMk cId="739194713" sldId="381"/>
        </pc:sldMkLst>
        <pc:spChg chg="mod">
          <ac:chgData name="Pastor Jason Kauranen" userId="e0c3930084765aaa" providerId="LiveId" clId="{A438F859-A371-4CA2-BA51-2B86427404E9}" dt="2026-03-22T10:37:23.455" v="10470" actId="20577"/>
          <ac:spMkLst>
            <pc:docMk/>
            <pc:sldMk cId="739194713" sldId="381"/>
            <ac:spMk id="2" creationId="{B92CCC28-0340-332E-65DF-29E4AAE644AB}"/>
          </ac:spMkLst>
        </pc:spChg>
      </pc:sldChg>
      <pc:sldChg chg="modSp new mod">
        <pc:chgData name="Pastor Jason Kauranen" userId="e0c3930084765aaa" providerId="LiveId" clId="{A438F859-A371-4CA2-BA51-2B86427404E9}" dt="2026-03-22T10:38:33.761" v="10477" actId="20577"/>
        <pc:sldMkLst>
          <pc:docMk/>
          <pc:sldMk cId="2417774230" sldId="382"/>
        </pc:sldMkLst>
        <pc:spChg chg="mod">
          <ac:chgData name="Pastor Jason Kauranen" userId="e0c3930084765aaa" providerId="LiveId" clId="{A438F859-A371-4CA2-BA51-2B86427404E9}" dt="2026-03-22T10:38:33.761" v="10477" actId="20577"/>
          <ac:spMkLst>
            <pc:docMk/>
            <pc:sldMk cId="2417774230" sldId="382"/>
            <ac:spMk id="2" creationId="{19CEC994-74AF-F7A5-D788-EF7AFC983B10}"/>
          </ac:spMkLst>
        </pc:spChg>
      </pc:sldChg>
      <pc:sldChg chg="modSp new mod">
        <pc:chgData name="Pastor Jason Kauranen" userId="e0c3930084765aaa" providerId="LiveId" clId="{A438F859-A371-4CA2-BA51-2B86427404E9}" dt="2026-03-22T10:40:03.472" v="10479"/>
        <pc:sldMkLst>
          <pc:docMk/>
          <pc:sldMk cId="1516024849" sldId="383"/>
        </pc:sldMkLst>
        <pc:spChg chg="mod">
          <ac:chgData name="Pastor Jason Kauranen" userId="e0c3930084765aaa" providerId="LiveId" clId="{A438F859-A371-4CA2-BA51-2B86427404E9}" dt="2026-03-22T10:40:03.472" v="10479"/>
          <ac:spMkLst>
            <pc:docMk/>
            <pc:sldMk cId="1516024849" sldId="383"/>
            <ac:spMk id="2" creationId="{F19862B3-6B34-C556-FC11-6464465130AF}"/>
          </ac:spMkLst>
        </pc:spChg>
      </pc:sldChg>
      <pc:sldChg chg="modSp new mod">
        <pc:chgData name="Pastor Jason Kauranen" userId="e0c3930084765aaa" providerId="LiveId" clId="{A438F859-A371-4CA2-BA51-2B86427404E9}" dt="2026-03-22T10:40:52.682" v="10481" actId="255"/>
        <pc:sldMkLst>
          <pc:docMk/>
          <pc:sldMk cId="2982013656" sldId="384"/>
        </pc:sldMkLst>
        <pc:spChg chg="mod">
          <ac:chgData name="Pastor Jason Kauranen" userId="e0c3930084765aaa" providerId="LiveId" clId="{A438F859-A371-4CA2-BA51-2B86427404E9}" dt="2026-03-22T10:40:52.682" v="10481" actId="255"/>
          <ac:spMkLst>
            <pc:docMk/>
            <pc:sldMk cId="2982013656" sldId="384"/>
            <ac:spMk id="2" creationId="{134A8DFB-5A45-1A3D-BBCC-56C41295C698}"/>
          </ac:spMkLst>
        </pc:spChg>
      </pc:sldChg>
      <pc:sldChg chg="modSp new mod">
        <pc:chgData name="Pastor Jason Kauranen" userId="e0c3930084765aaa" providerId="LiveId" clId="{A438F859-A371-4CA2-BA51-2B86427404E9}" dt="2026-03-22T10:42:00.361" v="10487" actId="20577"/>
        <pc:sldMkLst>
          <pc:docMk/>
          <pc:sldMk cId="2486379882" sldId="385"/>
        </pc:sldMkLst>
        <pc:spChg chg="mod">
          <ac:chgData name="Pastor Jason Kauranen" userId="e0c3930084765aaa" providerId="LiveId" clId="{A438F859-A371-4CA2-BA51-2B86427404E9}" dt="2026-03-22T10:42:00.361" v="10487" actId="20577"/>
          <ac:spMkLst>
            <pc:docMk/>
            <pc:sldMk cId="2486379882" sldId="385"/>
            <ac:spMk id="2" creationId="{4F20C674-731E-1B91-AFAE-34D431A26D7D}"/>
          </ac:spMkLst>
        </pc:spChg>
      </pc:sldChg>
      <pc:sldChg chg="modSp new mod">
        <pc:chgData name="Pastor Jason Kauranen" userId="e0c3930084765aaa" providerId="LiveId" clId="{A438F859-A371-4CA2-BA51-2B86427404E9}" dt="2026-03-22T10:42:57.107" v="10491" actId="115"/>
        <pc:sldMkLst>
          <pc:docMk/>
          <pc:sldMk cId="931511253" sldId="386"/>
        </pc:sldMkLst>
        <pc:spChg chg="mod">
          <ac:chgData name="Pastor Jason Kauranen" userId="e0c3930084765aaa" providerId="LiveId" clId="{A438F859-A371-4CA2-BA51-2B86427404E9}" dt="2026-03-22T10:42:57.107" v="10491" actId="115"/>
          <ac:spMkLst>
            <pc:docMk/>
            <pc:sldMk cId="931511253" sldId="386"/>
            <ac:spMk id="2" creationId="{060940F8-035E-E7E6-E3D8-DEA14FA48AA4}"/>
          </ac:spMkLst>
        </pc:spChg>
      </pc:sldChg>
      <pc:sldChg chg="modSp new mod">
        <pc:chgData name="Pastor Jason Kauranen" userId="e0c3930084765aaa" providerId="LiveId" clId="{A438F859-A371-4CA2-BA51-2B86427404E9}" dt="2026-03-22T10:45:59.915" v="10498" actId="20577"/>
        <pc:sldMkLst>
          <pc:docMk/>
          <pc:sldMk cId="231955034" sldId="387"/>
        </pc:sldMkLst>
        <pc:spChg chg="mod">
          <ac:chgData name="Pastor Jason Kauranen" userId="e0c3930084765aaa" providerId="LiveId" clId="{A438F859-A371-4CA2-BA51-2B86427404E9}" dt="2026-03-22T10:45:59.915" v="10498" actId="20577"/>
          <ac:spMkLst>
            <pc:docMk/>
            <pc:sldMk cId="231955034" sldId="387"/>
            <ac:spMk id="2" creationId="{3E3888A6-5D62-F520-04FF-CB0268797EE4}"/>
          </ac:spMkLst>
        </pc:spChg>
      </pc:sldChg>
      <pc:sldChg chg="modSp new mod">
        <pc:chgData name="Pastor Jason Kauranen" userId="e0c3930084765aaa" providerId="LiveId" clId="{A438F859-A371-4CA2-BA51-2B86427404E9}" dt="2026-03-22T10:47:20.246" v="10503" actId="20577"/>
        <pc:sldMkLst>
          <pc:docMk/>
          <pc:sldMk cId="4275412143" sldId="388"/>
        </pc:sldMkLst>
        <pc:spChg chg="mod">
          <ac:chgData name="Pastor Jason Kauranen" userId="e0c3930084765aaa" providerId="LiveId" clId="{A438F859-A371-4CA2-BA51-2B86427404E9}" dt="2026-03-22T10:47:20.246" v="10503" actId="20577"/>
          <ac:spMkLst>
            <pc:docMk/>
            <pc:sldMk cId="4275412143" sldId="388"/>
            <ac:spMk id="2" creationId="{545EB1ED-1F0F-501F-BE6C-DD3CE42ABF19}"/>
          </ac:spMkLst>
        </pc:spChg>
      </pc:sldChg>
      <pc:sldChg chg="modSp new mod">
        <pc:chgData name="Pastor Jason Kauranen" userId="e0c3930084765aaa" providerId="LiveId" clId="{A438F859-A371-4CA2-BA51-2B86427404E9}" dt="2026-03-22T10:49:33.156" v="10513" actId="20577"/>
        <pc:sldMkLst>
          <pc:docMk/>
          <pc:sldMk cId="4018111373" sldId="389"/>
        </pc:sldMkLst>
        <pc:spChg chg="mod">
          <ac:chgData name="Pastor Jason Kauranen" userId="e0c3930084765aaa" providerId="LiveId" clId="{A438F859-A371-4CA2-BA51-2B86427404E9}" dt="2026-03-22T10:49:33.156" v="10513" actId="20577"/>
          <ac:spMkLst>
            <pc:docMk/>
            <pc:sldMk cId="4018111373" sldId="389"/>
            <ac:spMk id="2" creationId="{BF77F892-5A03-88FF-E5DE-1E8C95DBB095}"/>
          </ac:spMkLst>
        </pc:spChg>
      </pc:sldChg>
      <pc:sldChg chg="modSp new mod">
        <pc:chgData name="Pastor Jason Kauranen" userId="e0c3930084765aaa" providerId="LiveId" clId="{A438F859-A371-4CA2-BA51-2B86427404E9}" dt="2026-03-22T10:56:34.398" v="10520" actId="20577"/>
        <pc:sldMkLst>
          <pc:docMk/>
          <pc:sldMk cId="4283546129" sldId="390"/>
        </pc:sldMkLst>
        <pc:spChg chg="mod">
          <ac:chgData name="Pastor Jason Kauranen" userId="e0c3930084765aaa" providerId="LiveId" clId="{A438F859-A371-4CA2-BA51-2B86427404E9}" dt="2026-03-22T10:56:34.398" v="10520" actId="20577"/>
          <ac:spMkLst>
            <pc:docMk/>
            <pc:sldMk cId="4283546129" sldId="390"/>
            <ac:spMk id="2" creationId="{AAE65D70-F033-C63C-4440-F517EF6D7143}"/>
          </ac:spMkLst>
        </pc:spChg>
      </pc:sldChg>
      <pc:sldChg chg="modSp new mod">
        <pc:chgData name="Pastor Jason Kauranen" userId="e0c3930084765aaa" providerId="LiveId" clId="{A438F859-A371-4CA2-BA51-2B86427404E9}" dt="2026-03-22T10:57:16.395" v="10522"/>
        <pc:sldMkLst>
          <pc:docMk/>
          <pc:sldMk cId="3861588811" sldId="391"/>
        </pc:sldMkLst>
        <pc:spChg chg="mod">
          <ac:chgData name="Pastor Jason Kauranen" userId="e0c3930084765aaa" providerId="LiveId" clId="{A438F859-A371-4CA2-BA51-2B86427404E9}" dt="2026-03-22T10:57:16.395" v="10522"/>
          <ac:spMkLst>
            <pc:docMk/>
            <pc:sldMk cId="3861588811" sldId="391"/>
            <ac:spMk id="2" creationId="{9FD4B4EA-EFAC-9951-A0AF-3967F679E10A}"/>
          </ac:spMkLst>
        </pc:spChg>
      </pc:sldChg>
      <pc:sldChg chg="modSp new mod">
        <pc:chgData name="Pastor Jason Kauranen" userId="e0c3930084765aaa" providerId="LiveId" clId="{A438F859-A371-4CA2-BA51-2B86427404E9}" dt="2026-03-22T10:59:42.616" v="10524"/>
        <pc:sldMkLst>
          <pc:docMk/>
          <pc:sldMk cId="3812856491" sldId="392"/>
        </pc:sldMkLst>
        <pc:spChg chg="mod">
          <ac:chgData name="Pastor Jason Kauranen" userId="e0c3930084765aaa" providerId="LiveId" clId="{A438F859-A371-4CA2-BA51-2B86427404E9}" dt="2026-03-22T10:59:42.616" v="10524"/>
          <ac:spMkLst>
            <pc:docMk/>
            <pc:sldMk cId="3812856491" sldId="392"/>
            <ac:spMk id="2" creationId="{77F0DB8C-9AE2-C266-E8D9-2BBE15C81A55}"/>
          </ac:spMkLst>
        </pc:spChg>
      </pc:sldChg>
      <pc:sldChg chg="modSp new mod">
        <pc:chgData name="Pastor Jason Kauranen" userId="e0c3930084765aaa" providerId="LiveId" clId="{A438F859-A371-4CA2-BA51-2B86427404E9}" dt="2026-03-22T11:02:55.760" v="10529" actId="20577"/>
        <pc:sldMkLst>
          <pc:docMk/>
          <pc:sldMk cId="2295311549" sldId="393"/>
        </pc:sldMkLst>
        <pc:spChg chg="mod">
          <ac:chgData name="Pastor Jason Kauranen" userId="e0c3930084765aaa" providerId="LiveId" clId="{A438F859-A371-4CA2-BA51-2B86427404E9}" dt="2026-03-22T11:02:55.760" v="10529" actId="20577"/>
          <ac:spMkLst>
            <pc:docMk/>
            <pc:sldMk cId="2295311549" sldId="393"/>
            <ac:spMk id="2" creationId="{A5032EA6-B5D8-07A9-051B-A731CB6041A6}"/>
          </ac:spMkLst>
        </pc:spChg>
      </pc:sldChg>
      <pc:sldChg chg="modSp new mod">
        <pc:chgData name="Pastor Jason Kauranen" userId="e0c3930084765aaa" providerId="LiveId" clId="{A438F859-A371-4CA2-BA51-2B86427404E9}" dt="2026-03-22T11:06:01.190" v="10531"/>
        <pc:sldMkLst>
          <pc:docMk/>
          <pc:sldMk cId="1289377996" sldId="394"/>
        </pc:sldMkLst>
        <pc:spChg chg="mod">
          <ac:chgData name="Pastor Jason Kauranen" userId="e0c3930084765aaa" providerId="LiveId" clId="{A438F859-A371-4CA2-BA51-2B86427404E9}" dt="2026-03-22T11:06:01.190" v="10531"/>
          <ac:spMkLst>
            <pc:docMk/>
            <pc:sldMk cId="1289377996" sldId="394"/>
            <ac:spMk id="2" creationId="{3CC4FDA3-7AE5-BF7B-4074-C17AC05012FC}"/>
          </ac:spMkLst>
        </pc:spChg>
      </pc:sldChg>
      <pc:sldChg chg="modSp new mod">
        <pc:chgData name="Pastor Jason Kauranen" userId="e0c3930084765aaa" providerId="LiveId" clId="{A438F859-A371-4CA2-BA51-2B86427404E9}" dt="2026-03-22T11:06:34.276" v="10533"/>
        <pc:sldMkLst>
          <pc:docMk/>
          <pc:sldMk cId="1357190408" sldId="395"/>
        </pc:sldMkLst>
        <pc:spChg chg="mod">
          <ac:chgData name="Pastor Jason Kauranen" userId="e0c3930084765aaa" providerId="LiveId" clId="{A438F859-A371-4CA2-BA51-2B86427404E9}" dt="2026-03-22T11:06:34.276" v="10533"/>
          <ac:spMkLst>
            <pc:docMk/>
            <pc:sldMk cId="1357190408" sldId="395"/>
            <ac:spMk id="2" creationId="{A29DE9F8-D8CC-D9F2-5128-A12E02F77154}"/>
          </ac:spMkLst>
        </pc:spChg>
      </pc:sldChg>
      <pc:sldChg chg="modSp new mod">
        <pc:chgData name="Pastor Jason Kauranen" userId="e0c3930084765aaa" providerId="LiveId" clId="{A438F859-A371-4CA2-BA51-2B86427404E9}" dt="2026-03-22T11:08:54.249" v="10539" actId="20577"/>
        <pc:sldMkLst>
          <pc:docMk/>
          <pc:sldMk cId="3472795383" sldId="396"/>
        </pc:sldMkLst>
        <pc:spChg chg="mod">
          <ac:chgData name="Pastor Jason Kauranen" userId="e0c3930084765aaa" providerId="LiveId" clId="{A438F859-A371-4CA2-BA51-2B86427404E9}" dt="2026-03-22T11:08:54.249" v="10539" actId="20577"/>
          <ac:spMkLst>
            <pc:docMk/>
            <pc:sldMk cId="3472795383" sldId="396"/>
            <ac:spMk id="2" creationId="{E488E88B-C661-6AE4-BFF7-2DA547E2179C}"/>
          </ac:spMkLst>
        </pc:spChg>
      </pc:sldChg>
      <pc:sldChg chg="modSp new mod">
        <pc:chgData name="Pastor Jason Kauranen" userId="e0c3930084765aaa" providerId="LiveId" clId="{A438F859-A371-4CA2-BA51-2B86427404E9}" dt="2026-03-22T11:10:03.391" v="10542" actId="20577"/>
        <pc:sldMkLst>
          <pc:docMk/>
          <pc:sldMk cId="1737307018" sldId="397"/>
        </pc:sldMkLst>
        <pc:spChg chg="mod">
          <ac:chgData name="Pastor Jason Kauranen" userId="e0c3930084765aaa" providerId="LiveId" clId="{A438F859-A371-4CA2-BA51-2B86427404E9}" dt="2026-03-22T11:10:03.391" v="10542" actId="20577"/>
          <ac:spMkLst>
            <pc:docMk/>
            <pc:sldMk cId="1737307018" sldId="397"/>
            <ac:spMk id="2" creationId="{E2793E7A-6293-A418-E758-9C694DE0A18B}"/>
          </ac:spMkLst>
        </pc:spChg>
      </pc:sldChg>
      <pc:sldChg chg="modSp new mod">
        <pc:chgData name="Pastor Jason Kauranen" userId="e0c3930084765aaa" providerId="LiveId" clId="{A438F859-A371-4CA2-BA51-2B86427404E9}" dt="2026-03-22T11:10:36.215" v="10547" actId="20577"/>
        <pc:sldMkLst>
          <pc:docMk/>
          <pc:sldMk cId="3900975895" sldId="398"/>
        </pc:sldMkLst>
        <pc:spChg chg="mod">
          <ac:chgData name="Pastor Jason Kauranen" userId="e0c3930084765aaa" providerId="LiveId" clId="{A438F859-A371-4CA2-BA51-2B86427404E9}" dt="2026-03-22T11:10:36.215" v="10547" actId="20577"/>
          <ac:spMkLst>
            <pc:docMk/>
            <pc:sldMk cId="3900975895" sldId="398"/>
            <ac:spMk id="2" creationId="{D9F6FC44-5CC3-643B-8FEF-1A526E354B4E}"/>
          </ac:spMkLst>
        </pc:spChg>
      </pc:sldChg>
      <pc:sldChg chg="modSp new mod">
        <pc:chgData name="Pastor Jason Kauranen" userId="e0c3930084765aaa" providerId="LiveId" clId="{A438F859-A371-4CA2-BA51-2B86427404E9}" dt="2026-03-22T11:12:15.205" v="10560" actId="20577"/>
        <pc:sldMkLst>
          <pc:docMk/>
          <pc:sldMk cId="4060460203" sldId="399"/>
        </pc:sldMkLst>
        <pc:spChg chg="mod">
          <ac:chgData name="Pastor Jason Kauranen" userId="e0c3930084765aaa" providerId="LiveId" clId="{A438F859-A371-4CA2-BA51-2B86427404E9}" dt="2026-03-22T11:12:15.205" v="10560" actId="20577"/>
          <ac:spMkLst>
            <pc:docMk/>
            <pc:sldMk cId="4060460203" sldId="399"/>
            <ac:spMk id="2" creationId="{354D1331-BE7A-4F12-ADA0-25DAEB910AAC}"/>
          </ac:spMkLst>
        </pc:spChg>
      </pc:sldChg>
      <pc:sldChg chg="modSp new mod">
        <pc:chgData name="Pastor Jason Kauranen" userId="e0c3930084765aaa" providerId="LiveId" clId="{A438F859-A371-4CA2-BA51-2B86427404E9}" dt="2026-03-22T11:12:05.285" v="10556" actId="20577"/>
        <pc:sldMkLst>
          <pc:docMk/>
          <pc:sldMk cId="1012505290" sldId="400"/>
        </pc:sldMkLst>
        <pc:spChg chg="mod">
          <ac:chgData name="Pastor Jason Kauranen" userId="e0c3930084765aaa" providerId="LiveId" clId="{A438F859-A371-4CA2-BA51-2B86427404E9}" dt="2026-03-22T11:12:05.285" v="10556" actId="20577"/>
          <ac:spMkLst>
            <pc:docMk/>
            <pc:sldMk cId="1012505290" sldId="400"/>
            <ac:spMk id="2" creationId="{8ABB7DFB-0325-C8FC-46FB-54104DFB30BA}"/>
          </ac:spMkLst>
        </pc:spChg>
      </pc:sldChg>
      <pc:sldChg chg="modSp new mod">
        <pc:chgData name="Pastor Jason Kauranen" userId="e0c3930084765aaa" providerId="LiveId" clId="{A438F859-A371-4CA2-BA51-2B86427404E9}" dt="2026-03-22T11:13:00.328" v="10566" actId="20577"/>
        <pc:sldMkLst>
          <pc:docMk/>
          <pc:sldMk cId="2458205723" sldId="401"/>
        </pc:sldMkLst>
        <pc:spChg chg="mod">
          <ac:chgData name="Pastor Jason Kauranen" userId="e0c3930084765aaa" providerId="LiveId" clId="{A438F859-A371-4CA2-BA51-2B86427404E9}" dt="2026-03-22T11:13:00.328" v="10566" actId="20577"/>
          <ac:spMkLst>
            <pc:docMk/>
            <pc:sldMk cId="2458205723" sldId="401"/>
            <ac:spMk id="2" creationId="{CC94396F-9A82-C59D-80D3-675E6CDF35F0}"/>
          </ac:spMkLst>
        </pc:spChg>
      </pc:sldChg>
      <pc:sldChg chg="modSp new mod">
        <pc:chgData name="Pastor Jason Kauranen" userId="e0c3930084765aaa" providerId="LiveId" clId="{A438F859-A371-4CA2-BA51-2B86427404E9}" dt="2026-03-22T11:13:58.799" v="10570" actId="20577"/>
        <pc:sldMkLst>
          <pc:docMk/>
          <pc:sldMk cId="1881124214" sldId="402"/>
        </pc:sldMkLst>
        <pc:spChg chg="mod">
          <ac:chgData name="Pastor Jason Kauranen" userId="e0c3930084765aaa" providerId="LiveId" clId="{A438F859-A371-4CA2-BA51-2B86427404E9}" dt="2026-03-22T11:13:58.799" v="10570" actId="20577"/>
          <ac:spMkLst>
            <pc:docMk/>
            <pc:sldMk cId="1881124214" sldId="402"/>
            <ac:spMk id="2" creationId="{CF5A5D36-7FD5-D299-D6E8-3DB42347BF99}"/>
          </ac:spMkLst>
        </pc:spChg>
      </pc:sldChg>
      <pc:sldChg chg="modSp new mod">
        <pc:chgData name="Pastor Jason Kauranen" userId="e0c3930084765aaa" providerId="LiveId" clId="{A438F859-A371-4CA2-BA51-2B86427404E9}" dt="2026-03-22T11:14:40.122" v="10573"/>
        <pc:sldMkLst>
          <pc:docMk/>
          <pc:sldMk cId="3081708752" sldId="403"/>
        </pc:sldMkLst>
        <pc:spChg chg="mod">
          <ac:chgData name="Pastor Jason Kauranen" userId="e0c3930084765aaa" providerId="LiveId" clId="{A438F859-A371-4CA2-BA51-2B86427404E9}" dt="2026-03-22T11:14:40.122" v="10573"/>
          <ac:spMkLst>
            <pc:docMk/>
            <pc:sldMk cId="3081708752" sldId="403"/>
            <ac:spMk id="2" creationId="{D9F9970C-6EC4-36AA-1CC5-969398688188}"/>
          </ac:spMkLst>
        </pc:spChg>
      </pc:sldChg>
      <pc:sldChg chg="modSp new mod">
        <pc:chgData name="Pastor Jason Kauranen" userId="e0c3930084765aaa" providerId="LiveId" clId="{A438F859-A371-4CA2-BA51-2B86427404E9}" dt="2026-03-22T11:15:16.320" v="10578" actId="20577"/>
        <pc:sldMkLst>
          <pc:docMk/>
          <pc:sldMk cId="3274879409" sldId="404"/>
        </pc:sldMkLst>
        <pc:spChg chg="mod">
          <ac:chgData name="Pastor Jason Kauranen" userId="e0c3930084765aaa" providerId="LiveId" clId="{A438F859-A371-4CA2-BA51-2B86427404E9}" dt="2026-03-22T11:15:16.320" v="10578" actId="20577"/>
          <ac:spMkLst>
            <pc:docMk/>
            <pc:sldMk cId="3274879409" sldId="404"/>
            <ac:spMk id="2" creationId="{ACC85D44-B142-BC47-4149-48BC758128E2}"/>
          </ac:spMkLst>
        </pc:spChg>
      </pc:sldChg>
      <pc:sldChg chg="modSp new mod">
        <pc:chgData name="Pastor Jason Kauranen" userId="e0c3930084765aaa" providerId="LiveId" clId="{A438F859-A371-4CA2-BA51-2B86427404E9}" dt="2026-03-22T11:15:50.073" v="10585" actId="20577"/>
        <pc:sldMkLst>
          <pc:docMk/>
          <pc:sldMk cId="134423187" sldId="405"/>
        </pc:sldMkLst>
        <pc:spChg chg="mod">
          <ac:chgData name="Pastor Jason Kauranen" userId="e0c3930084765aaa" providerId="LiveId" clId="{A438F859-A371-4CA2-BA51-2B86427404E9}" dt="2026-03-22T11:15:50.073" v="10585" actId="20577"/>
          <ac:spMkLst>
            <pc:docMk/>
            <pc:sldMk cId="134423187" sldId="405"/>
            <ac:spMk id="2" creationId="{541E633B-06CA-7D09-C91C-423F73A6AB66}"/>
          </ac:spMkLst>
        </pc:spChg>
      </pc:sldChg>
      <pc:sldChg chg="modSp new mod">
        <pc:chgData name="Pastor Jason Kauranen" userId="e0c3930084765aaa" providerId="LiveId" clId="{A438F859-A371-4CA2-BA51-2B86427404E9}" dt="2026-03-22T11:16:36.364" v="10589"/>
        <pc:sldMkLst>
          <pc:docMk/>
          <pc:sldMk cId="3004309519" sldId="406"/>
        </pc:sldMkLst>
        <pc:spChg chg="mod">
          <ac:chgData name="Pastor Jason Kauranen" userId="e0c3930084765aaa" providerId="LiveId" clId="{A438F859-A371-4CA2-BA51-2B86427404E9}" dt="2026-03-22T11:16:36.364" v="10589"/>
          <ac:spMkLst>
            <pc:docMk/>
            <pc:sldMk cId="3004309519" sldId="406"/>
            <ac:spMk id="2" creationId="{05AACEB4-9295-0044-98EC-06545357BA9A}"/>
          </ac:spMkLst>
        </pc:spChg>
      </pc:sldChg>
      <pc:sldChg chg="modSp new mod">
        <pc:chgData name="Pastor Jason Kauranen" userId="e0c3930084765aaa" providerId="LiveId" clId="{A438F859-A371-4CA2-BA51-2B86427404E9}" dt="2026-03-22T11:23:02.612" v="10595" actId="20577"/>
        <pc:sldMkLst>
          <pc:docMk/>
          <pc:sldMk cId="1871705714" sldId="407"/>
        </pc:sldMkLst>
        <pc:spChg chg="mod">
          <ac:chgData name="Pastor Jason Kauranen" userId="e0c3930084765aaa" providerId="LiveId" clId="{A438F859-A371-4CA2-BA51-2B86427404E9}" dt="2026-03-22T11:23:02.612" v="10595" actId="20577"/>
          <ac:spMkLst>
            <pc:docMk/>
            <pc:sldMk cId="1871705714" sldId="407"/>
            <ac:spMk id="2" creationId="{F965B8AD-D96C-D38A-3F07-5EE64C66CC3D}"/>
          </ac:spMkLst>
        </pc:spChg>
      </pc:sldChg>
      <pc:sldChg chg="modSp new mod">
        <pc:chgData name="Pastor Jason Kauranen" userId="e0c3930084765aaa" providerId="LiveId" clId="{A438F859-A371-4CA2-BA51-2B86427404E9}" dt="2026-03-22T11:24:05.722" v="10599" actId="115"/>
        <pc:sldMkLst>
          <pc:docMk/>
          <pc:sldMk cId="3912787004" sldId="408"/>
        </pc:sldMkLst>
        <pc:spChg chg="mod">
          <ac:chgData name="Pastor Jason Kauranen" userId="e0c3930084765aaa" providerId="LiveId" clId="{A438F859-A371-4CA2-BA51-2B86427404E9}" dt="2026-03-22T11:24:05.722" v="10599" actId="115"/>
          <ac:spMkLst>
            <pc:docMk/>
            <pc:sldMk cId="3912787004" sldId="408"/>
            <ac:spMk id="2" creationId="{F5DE088F-7411-E400-4131-689CE37B9547}"/>
          </ac:spMkLst>
        </pc:spChg>
      </pc:sldChg>
      <pc:sldChg chg="modSp new mod">
        <pc:chgData name="Pastor Jason Kauranen" userId="e0c3930084765aaa" providerId="LiveId" clId="{A438F859-A371-4CA2-BA51-2B86427404E9}" dt="2026-03-22T10:17:20.472" v="10434" actId="115"/>
        <pc:sldMkLst>
          <pc:docMk/>
          <pc:sldMk cId="1229381393" sldId="409"/>
        </pc:sldMkLst>
        <pc:spChg chg="mod">
          <ac:chgData name="Pastor Jason Kauranen" userId="e0c3930084765aaa" providerId="LiveId" clId="{A438F859-A371-4CA2-BA51-2B86427404E9}" dt="2026-03-22T10:17:20.472" v="10434" actId="115"/>
          <ac:spMkLst>
            <pc:docMk/>
            <pc:sldMk cId="1229381393" sldId="409"/>
            <ac:spMk id="2" creationId="{67ED36AB-C08C-683D-450F-58532C7B92E7}"/>
          </ac:spMkLst>
        </pc:spChg>
      </pc:sldChg>
      <pc:sldChg chg="modSp new mod">
        <pc:chgData name="Pastor Jason Kauranen" userId="e0c3930084765aaa" providerId="LiveId" clId="{A438F859-A371-4CA2-BA51-2B86427404E9}" dt="2026-03-22T10:22:13.441" v="10444" actId="20577"/>
        <pc:sldMkLst>
          <pc:docMk/>
          <pc:sldMk cId="3670421507" sldId="410"/>
        </pc:sldMkLst>
        <pc:spChg chg="mod">
          <ac:chgData name="Pastor Jason Kauranen" userId="e0c3930084765aaa" providerId="LiveId" clId="{A438F859-A371-4CA2-BA51-2B86427404E9}" dt="2026-03-22T10:22:13.441" v="10444" actId="20577"/>
          <ac:spMkLst>
            <pc:docMk/>
            <pc:sldMk cId="3670421507" sldId="410"/>
            <ac:spMk id="2" creationId="{611271C6-98D5-99F9-13E0-A0A39C3253C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t>
            </a:r>
            <a:r>
              <a:rPr lang="en-US" sz="4800"/>
              <a:t>and electronics, giving your </a:t>
            </a:r>
            <a:r>
              <a:rPr lang="en-US" sz="4800" dirty="0"/>
              <a:t>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BA474-8F10-F923-365C-B00C8D3F1A5B}"/>
              </a:ext>
            </a:extLst>
          </p:cNvPr>
          <p:cNvSpPr>
            <a:spLocks noGrp="1"/>
          </p:cNvSpPr>
          <p:nvPr>
            <p:ph type="title"/>
          </p:nvPr>
        </p:nvSpPr>
        <p:spPr/>
        <p:txBody>
          <a:bodyPr/>
          <a:lstStyle/>
          <a:p>
            <a:r>
              <a:rPr lang="en-US" sz="4400" dirty="0"/>
              <a:t>Well-pleasing (acceptable) – </a:t>
            </a:r>
            <a:r>
              <a:rPr lang="en-US" sz="4400" i="1" dirty="0" err="1"/>
              <a:t>euarestos</a:t>
            </a:r>
            <a:r>
              <a:rPr lang="en-US" sz="4400" i="1" dirty="0"/>
              <a:t> </a:t>
            </a:r>
            <a:r>
              <a:rPr lang="en-US" sz="4400" dirty="0"/>
              <a:t>– (G2101yoo-ar'-es-tos)</a:t>
            </a:r>
            <a:br>
              <a:rPr lang="en-US" sz="4400" dirty="0"/>
            </a:br>
            <a:br>
              <a:rPr lang="en-US" sz="4400" dirty="0"/>
            </a:br>
            <a:r>
              <a:rPr lang="en-US" sz="4400" dirty="0"/>
              <a:t> = fully agreeable or acceptable</a:t>
            </a:r>
            <a:br>
              <a:rPr lang="en-US" sz="4400" dirty="0"/>
            </a:br>
            <a:r>
              <a:rPr lang="en-US" sz="4400" dirty="0"/>
              <a:t>= well-pleased, gratifying</a:t>
            </a:r>
            <a:br>
              <a:rPr lang="en-US" sz="4400" dirty="0"/>
            </a:br>
            <a:r>
              <a:rPr lang="en-US" sz="4400" dirty="0"/>
              <a:t> </a:t>
            </a:r>
            <a:br>
              <a:rPr lang="en-US" sz="4400" dirty="0"/>
            </a:br>
            <a:r>
              <a:rPr lang="en-US" sz="4400" dirty="0"/>
              <a:t>*This is where we get the English word Eucharist (Communion meal). </a:t>
            </a:r>
            <a:br>
              <a:rPr lang="en-US" sz="4400" dirty="0"/>
            </a:br>
            <a:endParaRPr lang="en-US" sz="4400" dirty="0"/>
          </a:p>
        </p:txBody>
      </p:sp>
    </p:spTree>
    <p:extLst>
      <p:ext uri="{BB962C8B-B14F-4D97-AF65-F5344CB8AC3E}">
        <p14:creationId xmlns:p14="http://schemas.microsoft.com/office/powerpoint/2010/main" val="1874088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01CF6-E181-9081-7E1B-4D7729AE4AB2}"/>
              </a:ext>
            </a:extLst>
          </p:cNvPr>
          <p:cNvSpPr>
            <a:spLocks noGrp="1"/>
          </p:cNvSpPr>
          <p:nvPr>
            <p:ph type="title"/>
          </p:nvPr>
        </p:nvSpPr>
        <p:spPr/>
        <p:txBody>
          <a:bodyPr/>
          <a:lstStyle/>
          <a:p>
            <a:r>
              <a:rPr lang="en-US" sz="4400" dirty="0"/>
              <a:t>Heb 13:20 Now the God of peace, who brought up from the dead the great Shepherd of the sheep through the blood of the eternal covenant, even Jesus our Lord, </a:t>
            </a:r>
          </a:p>
        </p:txBody>
      </p:sp>
    </p:spTree>
    <p:extLst>
      <p:ext uri="{BB962C8B-B14F-4D97-AF65-F5344CB8AC3E}">
        <p14:creationId xmlns:p14="http://schemas.microsoft.com/office/powerpoint/2010/main" val="1306480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E2F3E-D7AF-6E09-D486-466CE2AB0C13}"/>
              </a:ext>
            </a:extLst>
          </p:cNvPr>
          <p:cNvSpPr>
            <a:spLocks noGrp="1"/>
          </p:cNvSpPr>
          <p:nvPr>
            <p:ph type="title"/>
          </p:nvPr>
        </p:nvSpPr>
        <p:spPr/>
        <p:txBody>
          <a:bodyPr/>
          <a:lstStyle/>
          <a:p>
            <a:r>
              <a:rPr lang="en-US" sz="4400" dirty="0"/>
              <a:t>Heb 13:21 equip you in every good thing to do His will, working in us that which is pleasing in His sight, through Jesus Christ, to whom be the glory forever and ever. Amen. </a:t>
            </a:r>
          </a:p>
        </p:txBody>
      </p:sp>
    </p:spTree>
    <p:extLst>
      <p:ext uri="{BB962C8B-B14F-4D97-AF65-F5344CB8AC3E}">
        <p14:creationId xmlns:p14="http://schemas.microsoft.com/office/powerpoint/2010/main" val="3385259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DD56E-50F1-0BC5-5B72-128F6E029D12}"/>
              </a:ext>
            </a:extLst>
          </p:cNvPr>
          <p:cNvSpPr>
            <a:spLocks noGrp="1"/>
          </p:cNvSpPr>
          <p:nvPr>
            <p:ph type="title"/>
          </p:nvPr>
        </p:nvSpPr>
        <p:spPr/>
        <p:txBody>
          <a:bodyPr/>
          <a:lstStyle/>
          <a:p>
            <a:r>
              <a:rPr lang="en-US" sz="4400" dirty="0"/>
              <a:t>Col 2:14 having canceled out the certificate of debt consisting of decrees against us, which was hostile to us; and He has taken it out of the way, having nailed it to the cross (Christ’s altar). </a:t>
            </a:r>
            <a:br>
              <a:rPr lang="en-US" sz="4400" dirty="0"/>
            </a:br>
            <a:br>
              <a:rPr lang="en-US" sz="4400" dirty="0"/>
            </a:br>
            <a:r>
              <a:rPr lang="en-US" sz="4400" dirty="0"/>
              <a:t>Expiation</a:t>
            </a:r>
          </a:p>
        </p:txBody>
      </p:sp>
    </p:spTree>
    <p:extLst>
      <p:ext uri="{BB962C8B-B14F-4D97-AF65-F5344CB8AC3E}">
        <p14:creationId xmlns:p14="http://schemas.microsoft.com/office/powerpoint/2010/main" val="1038687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CCC28-0340-332E-65DF-29E4AAE644AB}"/>
              </a:ext>
            </a:extLst>
          </p:cNvPr>
          <p:cNvSpPr>
            <a:spLocks noGrp="1"/>
          </p:cNvSpPr>
          <p:nvPr>
            <p:ph type="title"/>
          </p:nvPr>
        </p:nvSpPr>
        <p:spPr/>
        <p:txBody>
          <a:bodyPr/>
          <a:lstStyle/>
          <a:p>
            <a:r>
              <a:rPr lang="en-US" sz="4400" dirty="0"/>
              <a:t>Eph 2:1 And you were dead in your trespasses and sins,</a:t>
            </a:r>
            <a:br>
              <a:rPr lang="en-US" sz="4400" dirty="0"/>
            </a:br>
            <a:br>
              <a:rPr lang="en-US" sz="4400" dirty="0"/>
            </a:br>
            <a:r>
              <a:rPr lang="en-US" sz="4400" dirty="0"/>
              <a:t>Rom 6:23 For the wages of sin is death, …but (THANK GOD) </a:t>
            </a:r>
            <a:br>
              <a:rPr lang="en-US" sz="4400" dirty="0"/>
            </a:br>
            <a:br>
              <a:rPr lang="en-US" sz="4400" dirty="0"/>
            </a:br>
            <a:r>
              <a:rPr lang="en-US" sz="4400" dirty="0"/>
              <a:t>the free gift of God is eternal life in Christ Jesus </a:t>
            </a:r>
            <a:r>
              <a:rPr lang="en-US" dirty="0"/>
              <a:t>our Lord.</a:t>
            </a:r>
            <a:br>
              <a:rPr lang="en-US" dirty="0"/>
            </a:br>
            <a:endParaRPr lang="en-US" dirty="0"/>
          </a:p>
        </p:txBody>
      </p:sp>
    </p:spTree>
    <p:extLst>
      <p:ext uri="{BB962C8B-B14F-4D97-AF65-F5344CB8AC3E}">
        <p14:creationId xmlns:p14="http://schemas.microsoft.com/office/powerpoint/2010/main" val="739194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EC994-74AF-F7A5-D788-EF7AFC983B10}"/>
              </a:ext>
            </a:extLst>
          </p:cNvPr>
          <p:cNvSpPr>
            <a:spLocks noGrp="1"/>
          </p:cNvSpPr>
          <p:nvPr>
            <p:ph type="title"/>
          </p:nvPr>
        </p:nvSpPr>
        <p:spPr/>
        <p:txBody>
          <a:bodyPr/>
          <a:lstStyle/>
          <a:p>
            <a:r>
              <a:rPr lang="en-US" sz="4400" dirty="0"/>
              <a:t>Isa 53:6 All of us like sheep have gone astray,</a:t>
            </a:r>
            <a:br>
              <a:rPr lang="en-US" sz="4400" dirty="0"/>
            </a:br>
            <a:r>
              <a:rPr lang="en-US" sz="4400" dirty="0"/>
              <a:t>Each of us has turned to his </a:t>
            </a:r>
            <a:br>
              <a:rPr lang="en-US" sz="4400" dirty="0"/>
            </a:br>
            <a:r>
              <a:rPr lang="en-US" sz="4400" dirty="0"/>
              <a:t>own way;</a:t>
            </a:r>
            <a:br>
              <a:rPr lang="en-US" sz="4400" dirty="0"/>
            </a:br>
            <a:r>
              <a:rPr lang="en-US" sz="4400" dirty="0"/>
              <a:t>But the Lord has caused the iniquity of us all to fall on Him. </a:t>
            </a:r>
            <a:br>
              <a:rPr lang="en-US" sz="4400" dirty="0"/>
            </a:br>
            <a:endParaRPr lang="en-US" sz="4400" dirty="0"/>
          </a:p>
        </p:txBody>
      </p:sp>
    </p:spTree>
    <p:extLst>
      <p:ext uri="{BB962C8B-B14F-4D97-AF65-F5344CB8AC3E}">
        <p14:creationId xmlns:p14="http://schemas.microsoft.com/office/powerpoint/2010/main" val="2417774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862B3-6B34-C556-FC11-6464465130AF}"/>
              </a:ext>
            </a:extLst>
          </p:cNvPr>
          <p:cNvSpPr>
            <a:spLocks noGrp="1"/>
          </p:cNvSpPr>
          <p:nvPr>
            <p:ph type="title"/>
          </p:nvPr>
        </p:nvSpPr>
        <p:spPr/>
        <p:txBody>
          <a:bodyPr/>
          <a:lstStyle/>
          <a:p>
            <a:r>
              <a:rPr lang="en-US" sz="4800" dirty="0"/>
              <a:t>1Pe 2:24 and He Himself bore our sins in His body on the cross, so that we might die to sin and live to righteousness; </a:t>
            </a:r>
          </a:p>
        </p:txBody>
      </p:sp>
    </p:spTree>
    <p:extLst>
      <p:ext uri="{BB962C8B-B14F-4D97-AF65-F5344CB8AC3E}">
        <p14:creationId xmlns:p14="http://schemas.microsoft.com/office/powerpoint/2010/main" val="1516024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A8DFB-5A45-1A3D-BBCC-56C41295C698}"/>
              </a:ext>
            </a:extLst>
          </p:cNvPr>
          <p:cNvSpPr>
            <a:spLocks noGrp="1"/>
          </p:cNvSpPr>
          <p:nvPr>
            <p:ph type="title"/>
          </p:nvPr>
        </p:nvSpPr>
        <p:spPr/>
        <p:txBody>
          <a:bodyPr/>
          <a:lstStyle/>
          <a:p>
            <a:r>
              <a:rPr lang="en-US" sz="4800" dirty="0"/>
              <a:t>Expiation = describes the work of Christ on the cross that canceled mankind’s debt owed for the penalty of sin. </a:t>
            </a:r>
          </a:p>
        </p:txBody>
      </p:sp>
    </p:spTree>
    <p:extLst>
      <p:ext uri="{BB962C8B-B14F-4D97-AF65-F5344CB8AC3E}">
        <p14:creationId xmlns:p14="http://schemas.microsoft.com/office/powerpoint/2010/main" val="29820136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0C674-731E-1B91-AFAE-34D431A26D7D}"/>
              </a:ext>
            </a:extLst>
          </p:cNvPr>
          <p:cNvSpPr>
            <a:spLocks noGrp="1"/>
          </p:cNvSpPr>
          <p:nvPr>
            <p:ph type="title"/>
          </p:nvPr>
        </p:nvSpPr>
        <p:spPr/>
        <p:txBody>
          <a:bodyPr/>
          <a:lstStyle/>
          <a:p>
            <a:r>
              <a:rPr lang="en-US" sz="4800" dirty="0"/>
              <a:t>As a result of expiation, </a:t>
            </a:r>
            <a:br>
              <a:rPr lang="en-US" sz="4800" dirty="0"/>
            </a:br>
            <a:r>
              <a:rPr lang="en-US" sz="4800" dirty="0"/>
              <a:t>every human being is released from obligation and free to accept or reject the grace gift </a:t>
            </a:r>
            <a:br>
              <a:rPr lang="en-US" sz="4800" dirty="0"/>
            </a:br>
            <a:r>
              <a:rPr lang="en-US" sz="4800" dirty="0"/>
              <a:t>of salvation, which is </a:t>
            </a:r>
            <a:br>
              <a:rPr lang="en-US" sz="4800" dirty="0"/>
            </a:br>
            <a:r>
              <a:rPr lang="en-US" sz="4800" dirty="0"/>
              <a:t>the reconciliation we can have with God.</a:t>
            </a:r>
          </a:p>
        </p:txBody>
      </p:sp>
    </p:spTree>
    <p:extLst>
      <p:ext uri="{BB962C8B-B14F-4D97-AF65-F5344CB8AC3E}">
        <p14:creationId xmlns:p14="http://schemas.microsoft.com/office/powerpoint/2010/main" val="24863798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940F8-035E-E7E6-E3D8-DEA14FA48AA4}"/>
              </a:ext>
            </a:extLst>
          </p:cNvPr>
          <p:cNvSpPr>
            <a:spLocks noGrp="1"/>
          </p:cNvSpPr>
          <p:nvPr>
            <p:ph type="title"/>
          </p:nvPr>
        </p:nvSpPr>
        <p:spPr/>
        <p:txBody>
          <a:bodyPr/>
          <a:lstStyle/>
          <a:p>
            <a:r>
              <a:rPr lang="en-US" sz="4400" dirty="0"/>
              <a:t>Rom 6:17 But </a:t>
            </a:r>
            <a:r>
              <a:rPr lang="en-US" sz="4400" u="sng" dirty="0"/>
              <a:t>thanks be to God </a:t>
            </a:r>
            <a:r>
              <a:rPr lang="en-US" sz="4400" dirty="0"/>
              <a:t>that though you were slaves of sin, you became obedient from the heart to that form of teaching to which you were committed, </a:t>
            </a:r>
            <a:br>
              <a:rPr lang="en-US" sz="4400" dirty="0"/>
            </a:br>
            <a:br>
              <a:rPr lang="en-US" sz="4400" dirty="0"/>
            </a:br>
            <a:r>
              <a:rPr lang="en-US" sz="4400" dirty="0"/>
              <a:t>Rom 6:18 and having been freed from sin, you became slaves of righteousness. </a:t>
            </a:r>
            <a:br>
              <a:rPr lang="en-US" sz="4400" dirty="0"/>
            </a:br>
            <a:endParaRPr lang="en-US" sz="4400" dirty="0"/>
          </a:p>
        </p:txBody>
      </p:sp>
    </p:spTree>
    <p:extLst>
      <p:ext uri="{BB962C8B-B14F-4D97-AF65-F5344CB8AC3E}">
        <p14:creationId xmlns:p14="http://schemas.microsoft.com/office/powerpoint/2010/main" val="931511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000" dirty="0"/>
            </a:br>
            <a:r>
              <a:rPr lang="en-US" sz="4000" dirty="0"/>
              <a:t>‘A Daily Cross with Thee’ # 054 </a:t>
            </a:r>
            <a:br>
              <a:rPr lang="en-US" sz="4400" dirty="0"/>
            </a:br>
            <a:br>
              <a:rPr lang="en-US" sz="3600" dirty="0"/>
            </a:br>
            <a:r>
              <a:rPr lang="en-US" sz="3400" dirty="0"/>
              <a:t>The Analogies of the Shadows; Reconciliation Gives Us a Peace Meal </a:t>
            </a:r>
            <a:br>
              <a:rPr lang="en-US" sz="3400" dirty="0"/>
            </a:br>
            <a:r>
              <a:rPr lang="en-US" sz="3400" dirty="0"/>
              <a:t>by God’s Grace To Be Strengthening </a:t>
            </a:r>
            <a:br>
              <a:rPr lang="en-US" sz="3400" dirty="0"/>
            </a:br>
            <a:r>
              <a:rPr lang="en-US" sz="3400" dirty="0"/>
              <a:t>In Our Faith, Part 6.</a:t>
            </a:r>
            <a:br>
              <a:rPr lang="en-US" sz="3600" dirty="0"/>
            </a:br>
            <a:br>
              <a:rPr lang="en-US" sz="3600" dirty="0"/>
            </a:br>
            <a:r>
              <a:rPr lang="en-US" sz="4000" dirty="0"/>
              <a:t>Pastor Jason Kauranen</a:t>
            </a:r>
            <a:br>
              <a:rPr lang="en-US" sz="4000" dirty="0"/>
            </a:br>
            <a:r>
              <a:rPr lang="en-US" sz="4000" dirty="0"/>
              <a:t>Sunday March 22, 2026 </a:t>
            </a:r>
            <a:endParaRPr sz="4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888A6-5D62-F520-04FF-CB0268797EE4}"/>
              </a:ext>
            </a:extLst>
          </p:cNvPr>
          <p:cNvSpPr>
            <a:spLocks noGrp="1"/>
          </p:cNvSpPr>
          <p:nvPr>
            <p:ph type="title"/>
          </p:nvPr>
        </p:nvSpPr>
        <p:spPr/>
        <p:txBody>
          <a:bodyPr/>
          <a:lstStyle/>
          <a:p>
            <a:r>
              <a:rPr lang="en-US" sz="4400" dirty="0"/>
              <a:t>‘as food’ – </a:t>
            </a:r>
            <a:r>
              <a:rPr lang="en-US" sz="4400" i="1" dirty="0" err="1"/>
              <a:t>lechem</a:t>
            </a:r>
            <a:r>
              <a:rPr lang="en-US" sz="4400" dirty="0"/>
              <a:t>(a) – </a:t>
            </a:r>
            <a:br>
              <a:rPr lang="en-US" sz="4400" dirty="0"/>
            </a:br>
            <a:r>
              <a:rPr lang="en-US" sz="4400" dirty="0"/>
              <a:t>(H3899-8 </a:t>
            </a:r>
            <a:r>
              <a:rPr lang="en-US" sz="4400" dirty="0" err="1"/>
              <a:t>lekh</a:t>
            </a:r>
            <a:r>
              <a:rPr lang="en-US" sz="4400" dirty="0"/>
              <a:t>'-</a:t>
            </a:r>
            <a:r>
              <a:rPr lang="en-US" sz="4400" dirty="0" err="1"/>
              <a:t>em</a:t>
            </a:r>
            <a:r>
              <a:rPr lang="en-US" sz="4400" dirty="0"/>
              <a:t>)</a:t>
            </a:r>
            <a:br>
              <a:rPr lang="en-US" sz="4400" dirty="0"/>
            </a:br>
            <a:br>
              <a:rPr lang="en-US" sz="4400" dirty="0"/>
            </a:br>
            <a:r>
              <a:rPr lang="en-US" sz="4400" dirty="0"/>
              <a:t>= to feed on; devour</a:t>
            </a:r>
            <a:br>
              <a:rPr lang="en-US" sz="4400" dirty="0"/>
            </a:br>
            <a:br>
              <a:rPr lang="en-US" sz="4400" dirty="0"/>
            </a:br>
            <a:r>
              <a:rPr lang="en-US" sz="4400" dirty="0"/>
              <a:t>= food, of grain for making bread or meat</a:t>
            </a:r>
            <a:br>
              <a:rPr lang="en-US" sz="4400" dirty="0"/>
            </a:br>
            <a:br>
              <a:rPr lang="en-US" sz="4400" dirty="0"/>
            </a:br>
            <a:r>
              <a:rPr lang="en-US" sz="4400" dirty="0"/>
              <a:t>= (shew)bread</a:t>
            </a:r>
            <a:br>
              <a:rPr lang="en-US" sz="4400" dirty="0"/>
            </a:br>
            <a:endParaRPr lang="en-US" sz="4400" dirty="0"/>
          </a:p>
        </p:txBody>
      </p:sp>
    </p:spTree>
    <p:extLst>
      <p:ext uri="{BB962C8B-B14F-4D97-AF65-F5344CB8AC3E}">
        <p14:creationId xmlns:p14="http://schemas.microsoft.com/office/powerpoint/2010/main" val="2319550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EB1ED-1F0F-501F-BE6C-DD3CE42ABF19}"/>
              </a:ext>
            </a:extLst>
          </p:cNvPr>
          <p:cNvSpPr>
            <a:spLocks noGrp="1"/>
          </p:cNvSpPr>
          <p:nvPr>
            <p:ph type="title"/>
          </p:nvPr>
        </p:nvSpPr>
        <p:spPr/>
        <p:txBody>
          <a:bodyPr/>
          <a:lstStyle/>
          <a:p>
            <a:r>
              <a:rPr lang="en-US" sz="4000" dirty="0"/>
              <a:t>3 Classifications of Peace Offering, Lev 7:11-36</a:t>
            </a:r>
            <a:br>
              <a:rPr lang="en-US" sz="4000" dirty="0"/>
            </a:br>
            <a:br>
              <a:rPr lang="en-US" sz="4000" dirty="0"/>
            </a:br>
            <a:r>
              <a:rPr lang="en-US" sz="4000" dirty="0"/>
              <a:t>(1) thank-offerings,</a:t>
            </a:r>
            <a:br>
              <a:rPr lang="en-US" sz="4000" dirty="0"/>
            </a:br>
            <a:r>
              <a:rPr lang="en-US" sz="4000" dirty="0"/>
              <a:t>(2) vow-offerings and</a:t>
            </a:r>
            <a:br>
              <a:rPr lang="en-US" sz="4000" dirty="0"/>
            </a:br>
            <a:r>
              <a:rPr lang="en-US" sz="4000" dirty="0"/>
              <a:t>(3) voluntary-offerings,</a:t>
            </a:r>
            <a:br>
              <a:rPr lang="en-US" sz="4000" dirty="0"/>
            </a:br>
            <a:br>
              <a:rPr lang="en-US" sz="4000" dirty="0"/>
            </a:br>
            <a:r>
              <a:rPr lang="en-US" sz="4000" dirty="0"/>
              <a:t>*All the instruction and conditions to be observed by the priest and worshipper in eating the flesh. </a:t>
            </a:r>
            <a:br>
              <a:rPr lang="en-US" sz="4400" dirty="0"/>
            </a:br>
            <a:endParaRPr lang="en-US" sz="4400" dirty="0"/>
          </a:p>
        </p:txBody>
      </p:sp>
    </p:spTree>
    <p:extLst>
      <p:ext uri="{BB962C8B-B14F-4D97-AF65-F5344CB8AC3E}">
        <p14:creationId xmlns:p14="http://schemas.microsoft.com/office/powerpoint/2010/main" val="42754121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7F892-5A03-88FF-E5DE-1E8C95DBB095}"/>
              </a:ext>
            </a:extLst>
          </p:cNvPr>
          <p:cNvSpPr>
            <a:spLocks noGrp="1"/>
          </p:cNvSpPr>
          <p:nvPr>
            <p:ph type="title"/>
          </p:nvPr>
        </p:nvSpPr>
        <p:spPr/>
        <p:txBody>
          <a:bodyPr/>
          <a:lstStyle/>
          <a:p>
            <a:r>
              <a:rPr lang="en-US" sz="4800" dirty="0" err="1"/>
              <a:t>Psa</a:t>
            </a:r>
            <a:r>
              <a:rPr lang="en-US" sz="4800" dirty="0"/>
              <a:t> 107:22 Let them also </a:t>
            </a:r>
            <a:br>
              <a:rPr lang="en-US" sz="4800" dirty="0"/>
            </a:br>
            <a:r>
              <a:rPr lang="en-US" sz="4800" dirty="0"/>
              <a:t>offer sacrifices of thanksgiving,</a:t>
            </a:r>
            <a:br>
              <a:rPr lang="en-US" sz="4800" dirty="0"/>
            </a:br>
            <a:r>
              <a:rPr lang="en-US" sz="4800" dirty="0"/>
              <a:t>And tell of His works with joyful singing. </a:t>
            </a:r>
            <a:br>
              <a:rPr lang="en-US" sz="4400" dirty="0"/>
            </a:br>
            <a:endParaRPr lang="en-US" sz="4400" dirty="0"/>
          </a:p>
        </p:txBody>
      </p:sp>
    </p:spTree>
    <p:extLst>
      <p:ext uri="{BB962C8B-B14F-4D97-AF65-F5344CB8AC3E}">
        <p14:creationId xmlns:p14="http://schemas.microsoft.com/office/powerpoint/2010/main" val="40181113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65D70-F033-C63C-4440-F517EF6D7143}"/>
              </a:ext>
            </a:extLst>
          </p:cNvPr>
          <p:cNvSpPr>
            <a:spLocks noGrp="1"/>
          </p:cNvSpPr>
          <p:nvPr>
            <p:ph type="title"/>
          </p:nvPr>
        </p:nvSpPr>
        <p:spPr/>
        <p:txBody>
          <a:bodyPr/>
          <a:lstStyle/>
          <a:p>
            <a:r>
              <a:rPr lang="en-US" sz="4400" dirty="0"/>
              <a:t>Look up the account of Hannah in 1Sa1:19-28, even read 1Sa 2 Hannah’s song of thanksgiving … </a:t>
            </a:r>
            <a:br>
              <a:rPr lang="en-US" sz="4400" dirty="0"/>
            </a:br>
            <a:br>
              <a:rPr lang="en-US" sz="4400" dirty="0"/>
            </a:br>
            <a:r>
              <a:rPr lang="en-US" sz="4000" dirty="0"/>
              <a:t>God’s timing of His Prophet Samuel </a:t>
            </a:r>
            <a:br>
              <a:rPr lang="en-US" sz="4400" dirty="0"/>
            </a:br>
            <a:endParaRPr lang="en-US" sz="4400" dirty="0"/>
          </a:p>
        </p:txBody>
      </p:sp>
    </p:spTree>
    <p:extLst>
      <p:ext uri="{BB962C8B-B14F-4D97-AF65-F5344CB8AC3E}">
        <p14:creationId xmlns:p14="http://schemas.microsoft.com/office/powerpoint/2010/main" val="42835461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4B4EA-EFAC-9951-A0AF-3967F679E10A}"/>
              </a:ext>
            </a:extLst>
          </p:cNvPr>
          <p:cNvSpPr>
            <a:spLocks noGrp="1"/>
          </p:cNvSpPr>
          <p:nvPr>
            <p:ph type="title"/>
          </p:nvPr>
        </p:nvSpPr>
        <p:spPr/>
        <p:txBody>
          <a:bodyPr/>
          <a:lstStyle/>
          <a:p>
            <a:r>
              <a:rPr lang="en-US" sz="4400" dirty="0"/>
              <a:t>Lev 11:13 With the sacrifice of his peace offerings for thanksgiving, he shall present his offering with cakes of leavened bread. </a:t>
            </a:r>
          </a:p>
        </p:txBody>
      </p:sp>
    </p:spTree>
    <p:extLst>
      <p:ext uri="{BB962C8B-B14F-4D97-AF65-F5344CB8AC3E}">
        <p14:creationId xmlns:p14="http://schemas.microsoft.com/office/powerpoint/2010/main" val="38615888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0DB8C-9AE2-C266-E8D9-2BBE15C81A55}"/>
              </a:ext>
            </a:extLst>
          </p:cNvPr>
          <p:cNvSpPr>
            <a:spLocks noGrp="1"/>
          </p:cNvSpPr>
          <p:nvPr>
            <p:ph type="title"/>
          </p:nvPr>
        </p:nvSpPr>
        <p:spPr/>
        <p:txBody>
          <a:bodyPr/>
          <a:lstStyle/>
          <a:p>
            <a:r>
              <a:rPr lang="en-US" sz="4400" dirty="0"/>
              <a:t>Lev 7:15 ‘Now as for the flesh of the sacrifice of his thanksgiving peace offerings, it shall be eaten on the day of his offering; he shall not leave any of it over until morning. </a:t>
            </a:r>
          </a:p>
        </p:txBody>
      </p:sp>
    </p:spTree>
    <p:extLst>
      <p:ext uri="{BB962C8B-B14F-4D97-AF65-F5344CB8AC3E}">
        <p14:creationId xmlns:p14="http://schemas.microsoft.com/office/powerpoint/2010/main" val="38128564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32EA6-B5D8-07A9-051B-A731CB6041A6}"/>
              </a:ext>
            </a:extLst>
          </p:cNvPr>
          <p:cNvSpPr>
            <a:spLocks noGrp="1"/>
          </p:cNvSpPr>
          <p:nvPr>
            <p:ph type="title"/>
          </p:nvPr>
        </p:nvSpPr>
        <p:spPr/>
        <p:txBody>
          <a:bodyPr/>
          <a:lstStyle/>
          <a:p>
            <a:r>
              <a:rPr lang="en-US" sz="4400" dirty="0"/>
              <a:t> Lev 7:34 For I have taken the breast of the wave offering and </a:t>
            </a:r>
            <a:br>
              <a:rPr lang="en-US" sz="4400" dirty="0"/>
            </a:br>
            <a:r>
              <a:rPr lang="en-US" sz="4400" dirty="0"/>
              <a:t>the thigh of the contribution </a:t>
            </a:r>
            <a:br>
              <a:rPr lang="en-US" sz="4400" dirty="0"/>
            </a:br>
            <a:r>
              <a:rPr lang="en-US" sz="4400" dirty="0"/>
              <a:t>from the sons of Israel from the sacrifices of their peace offerings and have given them to Aaron the priest and to his sons as their due forever from the sons of Israel. </a:t>
            </a:r>
          </a:p>
        </p:txBody>
      </p:sp>
    </p:spTree>
    <p:extLst>
      <p:ext uri="{BB962C8B-B14F-4D97-AF65-F5344CB8AC3E}">
        <p14:creationId xmlns:p14="http://schemas.microsoft.com/office/powerpoint/2010/main" val="22953115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4FDA3-7AE5-BF7B-4074-C17AC05012FC}"/>
              </a:ext>
            </a:extLst>
          </p:cNvPr>
          <p:cNvSpPr>
            <a:spLocks noGrp="1"/>
          </p:cNvSpPr>
          <p:nvPr>
            <p:ph type="title"/>
          </p:nvPr>
        </p:nvSpPr>
        <p:spPr/>
        <p:txBody>
          <a:bodyPr/>
          <a:lstStyle/>
          <a:p>
            <a:r>
              <a:rPr lang="en-US" sz="4400" dirty="0"/>
              <a:t>Heb 6:20 where Jesus has entered as a forerunner for us, having become a high priest forever according to the order of Melchizedek. </a:t>
            </a:r>
          </a:p>
        </p:txBody>
      </p:sp>
    </p:spTree>
    <p:extLst>
      <p:ext uri="{BB962C8B-B14F-4D97-AF65-F5344CB8AC3E}">
        <p14:creationId xmlns:p14="http://schemas.microsoft.com/office/powerpoint/2010/main" val="12893779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DE9F8-D8CC-D9F2-5128-A12E02F77154}"/>
              </a:ext>
            </a:extLst>
          </p:cNvPr>
          <p:cNvSpPr>
            <a:spLocks noGrp="1"/>
          </p:cNvSpPr>
          <p:nvPr>
            <p:ph type="title"/>
          </p:nvPr>
        </p:nvSpPr>
        <p:spPr/>
        <p:txBody>
          <a:bodyPr/>
          <a:lstStyle/>
          <a:p>
            <a:r>
              <a:rPr lang="en-US" sz="4400" dirty="0"/>
              <a:t>1Pe 2:9 But you are a chosen race, a royal priesthood, a holy nation, a people for God’s own possession, so that you may proclaim the excellencies of Him who has called you out of darkness into His marvelous light; </a:t>
            </a:r>
          </a:p>
        </p:txBody>
      </p:sp>
    </p:spTree>
    <p:extLst>
      <p:ext uri="{BB962C8B-B14F-4D97-AF65-F5344CB8AC3E}">
        <p14:creationId xmlns:p14="http://schemas.microsoft.com/office/powerpoint/2010/main" val="13571904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8E88B-C661-6AE4-BFF7-2DA547E2179C}"/>
              </a:ext>
            </a:extLst>
          </p:cNvPr>
          <p:cNvSpPr>
            <a:spLocks noGrp="1"/>
          </p:cNvSpPr>
          <p:nvPr>
            <p:ph type="title"/>
          </p:nvPr>
        </p:nvSpPr>
        <p:spPr/>
        <p:txBody>
          <a:bodyPr/>
          <a:lstStyle/>
          <a:p>
            <a:r>
              <a:rPr lang="en-US" sz="4000" dirty="0"/>
              <a:t>Royal Sacrifices of the CA Believer</a:t>
            </a:r>
            <a:br>
              <a:rPr lang="en-US" sz="4000" dirty="0"/>
            </a:br>
            <a:r>
              <a:rPr lang="en-US" sz="4000" dirty="0"/>
              <a:t> </a:t>
            </a:r>
            <a:br>
              <a:rPr lang="en-US" sz="4000" dirty="0"/>
            </a:br>
            <a:r>
              <a:rPr lang="en-US" sz="4000" dirty="0"/>
              <a:t>1.Rebound – Adjustment to the justice of God in the Temple, which is in your body - Executed through 1Jo 1:9, an offering of confession of sin.</a:t>
            </a:r>
            <a:br>
              <a:rPr lang="en-US" sz="4000" dirty="0"/>
            </a:br>
            <a:r>
              <a:rPr lang="en-US" sz="4000" dirty="0"/>
              <a:t>John 2:21; Rom 12:1; 1Co 6:19. </a:t>
            </a:r>
            <a:br>
              <a:rPr lang="en-US" sz="4000" dirty="0"/>
            </a:br>
            <a:endParaRPr lang="en-US" sz="4000" dirty="0"/>
          </a:p>
        </p:txBody>
      </p:sp>
    </p:spTree>
    <p:extLst>
      <p:ext uri="{BB962C8B-B14F-4D97-AF65-F5344CB8AC3E}">
        <p14:creationId xmlns:p14="http://schemas.microsoft.com/office/powerpoint/2010/main" val="3472795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93E7A-6293-A418-E758-9C694DE0A18B}"/>
              </a:ext>
            </a:extLst>
          </p:cNvPr>
          <p:cNvSpPr>
            <a:spLocks noGrp="1"/>
          </p:cNvSpPr>
          <p:nvPr>
            <p:ph type="title"/>
          </p:nvPr>
        </p:nvSpPr>
        <p:spPr/>
        <p:txBody>
          <a:bodyPr/>
          <a:lstStyle/>
          <a:p>
            <a:r>
              <a:rPr lang="en-US" sz="4000" dirty="0"/>
              <a:t>2. Construction of the Altar of Your Soul – building an invisible spiritual house, Heb 13:10.</a:t>
            </a:r>
            <a:br>
              <a:rPr lang="en-US" sz="4000" dirty="0"/>
            </a:br>
            <a:br>
              <a:rPr lang="en-US" sz="4000" dirty="0"/>
            </a:br>
            <a:r>
              <a:rPr lang="en-US" sz="4000" dirty="0"/>
              <a:t>Daily intake of bible doctrine through increase capacity, spiritual maturity, higher ground, putting on the full armor of God, </a:t>
            </a:r>
            <a:r>
              <a:rPr lang="en-US" sz="4000" dirty="0" err="1"/>
              <a:t>etc</a:t>
            </a:r>
            <a:r>
              <a:rPr lang="en-US" sz="4000" dirty="0"/>
              <a:t>…</a:t>
            </a:r>
            <a:br>
              <a:rPr lang="en-US" sz="4000" dirty="0"/>
            </a:br>
            <a:r>
              <a:rPr lang="en-US" sz="4000" dirty="0"/>
              <a:t>Heb 12:1-2; Phi 3:12-14; Eph 6:11-13. </a:t>
            </a:r>
            <a:br>
              <a:rPr lang="en-US" sz="4000" dirty="0"/>
            </a:br>
            <a:endParaRPr lang="en-US" sz="4000" dirty="0"/>
          </a:p>
        </p:txBody>
      </p:sp>
    </p:spTree>
    <p:extLst>
      <p:ext uri="{BB962C8B-B14F-4D97-AF65-F5344CB8AC3E}">
        <p14:creationId xmlns:p14="http://schemas.microsoft.com/office/powerpoint/2010/main" val="17373070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6FC44-5CC3-643B-8FEF-1A526E354B4E}"/>
              </a:ext>
            </a:extLst>
          </p:cNvPr>
          <p:cNvSpPr>
            <a:spLocks noGrp="1"/>
          </p:cNvSpPr>
          <p:nvPr>
            <p:ph type="title"/>
          </p:nvPr>
        </p:nvSpPr>
        <p:spPr/>
        <p:txBody>
          <a:bodyPr/>
          <a:lstStyle/>
          <a:p>
            <a:r>
              <a:rPr lang="en-US" sz="4000" dirty="0"/>
              <a:t>3. Sacrifice of Biblical Separation –</a:t>
            </a:r>
            <a:br>
              <a:rPr lang="en-US" sz="4000" dirty="0"/>
            </a:br>
            <a:br>
              <a:rPr lang="en-US" sz="4000" dirty="0"/>
            </a:br>
            <a:r>
              <a:rPr lang="en-US" sz="4000" dirty="0"/>
              <a:t> Proper separation from others to avoid reversionism, RP must have maximum impersonal love, </a:t>
            </a:r>
            <a:br>
              <a:rPr lang="en-US" sz="4000" dirty="0"/>
            </a:br>
            <a:r>
              <a:rPr lang="en-US" sz="4000" dirty="0"/>
              <a:t>Heb 13:13. </a:t>
            </a:r>
          </a:p>
        </p:txBody>
      </p:sp>
    </p:spTree>
    <p:extLst>
      <p:ext uri="{BB962C8B-B14F-4D97-AF65-F5344CB8AC3E}">
        <p14:creationId xmlns:p14="http://schemas.microsoft.com/office/powerpoint/2010/main" val="39009758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D1331-BE7A-4F12-ADA0-25DAEB910AAC}"/>
              </a:ext>
            </a:extLst>
          </p:cNvPr>
          <p:cNvSpPr>
            <a:spLocks noGrp="1"/>
          </p:cNvSpPr>
          <p:nvPr>
            <p:ph type="title"/>
          </p:nvPr>
        </p:nvSpPr>
        <p:spPr/>
        <p:txBody>
          <a:bodyPr/>
          <a:lstStyle/>
          <a:p>
            <a:r>
              <a:rPr lang="en-US" sz="4400" dirty="0"/>
              <a:t>4. Sacrifice of Praise </a:t>
            </a:r>
            <a:br>
              <a:rPr lang="en-US" sz="4400" dirty="0"/>
            </a:br>
            <a:br>
              <a:rPr lang="en-US" sz="4400" dirty="0"/>
            </a:br>
            <a:r>
              <a:rPr lang="en-US" sz="4400" dirty="0"/>
              <a:t>– RP mental and verbal expression of love for Christ, Heb 13:15. </a:t>
            </a:r>
          </a:p>
        </p:txBody>
      </p:sp>
    </p:spTree>
    <p:extLst>
      <p:ext uri="{BB962C8B-B14F-4D97-AF65-F5344CB8AC3E}">
        <p14:creationId xmlns:p14="http://schemas.microsoft.com/office/powerpoint/2010/main" val="40604602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B7DFB-0325-C8FC-46FB-54104DFB30BA}"/>
              </a:ext>
            </a:extLst>
          </p:cNvPr>
          <p:cNvSpPr>
            <a:spLocks noGrp="1"/>
          </p:cNvSpPr>
          <p:nvPr>
            <p:ph type="title"/>
          </p:nvPr>
        </p:nvSpPr>
        <p:spPr/>
        <p:txBody>
          <a:bodyPr/>
          <a:lstStyle/>
          <a:p>
            <a:r>
              <a:rPr lang="en-US" sz="4400" dirty="0"/>
              <a:t>5. Sacrifice of Divine Good </a:t>
            </a:r>
            <a:br>
              <a:rPr lang="en-US" sz="4400" dirty="0"/>
            </a:br>
            <a:br>
              <a:rPr lang="en-US" sz="4400" dirty="0"/>
            </a:br>
            <a:r>
              <a:rPr lang="en-US" sz="4400" dirty="0"/>
              <a:t>– RP performs all things under power of the Holy Spirit inside the PPOG, Heb 13:16. </a:t>
            </a:r>
          </a:p>
        </p:txBody>
      </p:sp>
    </p:spTree>
    <p:extLst>
      <p:ext uri="{BB962C8B-B14F-4D97-AF65-F5344CB8AC3E}">
        <p14:creationId xmlns:p14="http://schemas.microsoft.com/office/powerpoint/2010/main" val="10125052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4396F-9A82-C59D-80D3-675E6CDF35F0}"/>
              </a:ext>
            </a:extLst>
          </p:cNvPr>
          <p:cNvSpPr>
            <a:spLocks noGrp="1"/>
          </p:cNvSpPr>
          <p:nvPr>
            <p:ph type="title"/>
          </p:nvPr>
        </p:nvSpPr>
        <p:spPr/>
        <p:txBody>
          <a:bodyPr/>
          <a:lstStyle/>
          <a:p>
            <a:r>
              <a:rPr lang="en-US" sz="4400" dirty="0"/>
              <a:t>6. Sacrifice of Academic Discipline</a:t>
            </a:r>
            <a:br>
              <a:rPr lang="en-US" sz="4400" dirty="0"/>
            </a:br>
            <a:br>
              <a:rPr lang="en-US" sz="4400" dirty="0"/>
            </a:br>
            <a:r>
              <a:rPr lang="en-US" sz="4400" dirty="0"/>
              <a:t> </a:t>
            </a:r>
            <a:r>
              <a:rPr lang="en-US" sz="4000" dirty="0"/>
              <a:t>– RP consistency in recognizing all principles of authority, including the Pastor-teacher; Study of BD achieved with humility, stability of attendance, poise, good manners, and concentration, </a:t>
            </a:r>
            <a:br>
              <a:rPr lang="en-US" sz="4000" dirty="0"/>
            </a:br>
            <a:r>
              <a:rPr lang="en-US" sz="4000" dirty="0"/>
              <a:t>Heb 13:17; John 3:21.</a:t>
            </a:r>
          </a:p>
        </p:txBody>
      </p:sp>
    </p:spTree>
    <p:extLst>
      <p:ext uri="{BB962C8B-B14F-4D97-AF65-F5344CB8AC3E}">
        <p14:creationId xmlns:p14="http://schemas.microsoft.com/office/powerpoint/2010/main" val="24582057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A5D36-7FD5-D299-D6E8-3DB42347BF99}"/>
              </a:ext>
            </a:extLst>
          </p:cNvPr>
          <p:cNvSpPr>
            <a:spLocks noGrp="1"/>
          </p:cNvSpPr>
          <p:nvPr>
            <p:ph type="title"/>
          </p:nvPr>
        </p:nvSpPr>
        <p:spPr/>
        <p:txBody>
          <a:bodyPr/>
          <a:lstStyle/>
          <a:p>
            <a:r>
              <a:rPr lang="en-US" sz="4400" dirty="0"/>
              <a:t>7. Sacrifice of Prayer </a:t>
            </a:r>
            <a:br>
              <a:rPr lang="en-US" sz="4400" dirty="0"/>
            </a:br>
            <a:br>
              <a:rPr lang="en-US" sz="4400" dirty="0"/>
            </a:br>
            <a:r>
              <a:rPr lang="en-US" sz="4400" dirty="0"/>
              <a:t>– RP is to utilize the maximum bible doctrine in their soul, involving time labor, function of self-denial, attitude of thanksgiving, and concentration, Heb 13:18; Col 4:12b. </a:t>
            </a:r>
          </a:p>
        </p:txBody>
      </p:sp>
    </p:spTree>
    <p:extLst>
      <p:ext uri="{BB962C8B-B14F-4D97-AF65-F5344CB8AC3E}">
        <p14:creationId xmlns:p14="http://schemas.microsoft.com/office/powerpoint/2010/main" val="18811242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9970C-6EC4-36AA-1CC5-969398688188}"/>
              </a:ext>
            </a:extLst>
          </p:cNvPr>
          <p:cNvSpPr>
            <a:spLocks noGrp="1"/>
          </p:cNvSpPr>
          <p:nvPr>
            <p:ph type="title"/>
          </p:nvPr>
        </p:nvSpPr>
        <p:spPr/>
        <p:txBody>
          <a:bodyPr/>
          <a:lstStyle/>
          <a:p>
            <a:r>
              <a:rPr lang="en-US" sz="4400" dirty="0"/>
              <a:t>Lev 3:17 It (peace offering) is a perpetual statute throughout your generations in all your dwellings: you shall not eat any fat or any blood.’” </a:t>
            </a:r>
          </a:p>
        </p:txBody>
      </p:sp>
    </p:spTree>
    <p:extLst>
      <p:ext uri="{BB962C8B-B14F-4D97-AF65-F5344CB8AC3E}">
        <p14:creationId xmlns:p14="http://schemas.microsoft.com/office/powerpoint/2010/main" val="30817087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85D44-B142-BC47-4149-48BC758128E2}"/>
              </a:ext>
            </a:extLst>
          </p:cNvPr>
          <p:cNvSpPr>
            <a:spLocks noGrp="1"/>
          </p:cNvSpPr>
          <p:nvPr>
            <p:ph type="title"/>
          </p:nvPr>
        </p:nvSpPr>
        <p:spPr/>
        <p:txBody>
          <a:bodyPr/>
          <a:lstStyle/>
          <a:p>
            <a:r>
              <a:rPr lang="en-US" sz="4400" dirty="0"/>
              <a:t>Perpetual - </a:t>
            </a:r>
            <a:r>
              <a:rPr lang="en-US" sz="4400" i="1" dirty="0"/>
              <a:t>`</a:t>
            </a:r>
            <a:r>
              <a:rPr lang="en-US" sz="4400" i="1" dirty="0" err="1"/>
              <a:t>owlam</a:t>
            </a:r>
            <a:r>
              <a:rPr lang="en-US" sz="4400" i="1" dirty="0"/>
              <a:t> </a:t>
            </a:r>
            <a:br>
              <a:rPr lang="en-US" sz="4400" i="1" dirty="0"/>
            </a:br>
            <a:r>
              <a:rPr lang="en-US" sz="4400" dirty="0"/>
              <a:t>– (H5769 oh-LAHM)</a:t>
            </a:r>
            <a:br>
              <a:rPr lang="en-US" sz="4400" dirty="0"/>
            </a:br>
            <a:br>
              <a:rPr lang="en-US" sz="4400" dirty="0"/>
            </a:br>
            <a:r>
              <a:rPr lang="en-US" sz="4400" dirty="0"/>
              <a:t>= concealed, ancient time, a continuance</a:t>
            </a:r>
            <a:br>
              <a:rPr lang="en-US" sz="4400" dirty="0"/>
            </a:br>
            <a:r>
              <a:rPr lang="en-US" sz="4400" dirty="0"/>
              <a:t>= time out of mind, eternity, everlasting </a:t>
            </a:r>
            <a:br>
              <a:rPr lang="en-US" sz="4400" dirty="0"/>
            </a:br>
            <a:r>
              <a:rPr lang="en-US" sz="4400" dirty="0"/>
              <a:t>= Antiquity, long duration. </a:t>
            </a:r>
            <a:br>
              <a:rPr lang="en-US" sz="4400" dirty="0"/>
            </a:br>
            <a:endParaRPr lang="en-US" sz="4400" dirty="0"/>
          </a:p>
        </p:txBody>
      </p:sp>
    </p:spTree>
    <p:extLst>
      <p:ext uri="{BB962C8B-B14F-4D97-AF65-F5344CB8AC3E}">
        <p14:creationId xmlns:p14="http://schemas.microsoft.com/office/powerpoint/2010/main" val="32748794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E633B-06CA-7D09-C91C-423F73A6AB66}"/>
              </a:ext>
            </a:extLst>
          </p:cNvPr>
          <p:cNvSpPr>
            <a:spLocks noGrp="1"/>
          </p:cNvSpPr>
          <p:nvPr>
            <p:ph type="title"/>
          </p:nvPr>
        </p:nvSpPr>
        <p:spPr/>
        <p:txBody>
          <a:bodyPr/>
          <a:lstStyle/>
          <a:p>
            <a:r>
              <a:rPr lang="en-US" sz="4400" dirty="0"/>
              <a:t>Statute – </a:t>
            </a:r>
            <a:r>
              <a:rPr lang="en-US" sz="4400" i="1" dirty="0" err="1"/>
              <a:t>chuqqah</a:t>
            </a:r>
            <a:r>
              <a:rPr lang="en-US" sz="4400" dirty="0"/>
              <a:t> </a:t>
            </a:r>
            <a:br>
              <a:rPr lang="en-US" sz="4400" dirty="0"/>
            </a:br>
            <a:r>
              <a:rPr lang="en-US" sz="4400" dirty="0"/>
              <a:t>– (H2708 </a:t>
            </a:r>
            <a:r>
              <a:rPr lang="en-US" sz="4400" dirty="0" err="1"/>
              <a:t>khook-kaw</a:t>
            </a:r>
            <a:r>
              <a:rPr lang="en-US" sz="4400" dirty="0"/>
              <a:t>’)</a:t>
            </a:r>
            <a:br>
              <a:rPr lang="en-US" sz="4400" dirty="0"/>
            </a:br>
            <a:br>
              <a:rPr lang="en-US" sz="4400" dirty="0"/>
            </a:br>
            <a:r>
              <a:rPr lang="en-US" sz="4400" dirty="0"/>
              <a:t>= appointed; custom or manner</a:t>
            </a:r>
            <a:br>
              <a:rPr lang="en-US" sz="4400" dirty="0"/>
            </a:br>
            <a:br>
              <a:rPr lang="en-US" sz="4400" dirty="0"/>
            </a:br>
            <a:r>
              <a:rPr lang="en-US" sz="4400" dirty="0"/>
              <a:t>= something prescribed, an enactment. </a:t>
            </a:r>
            <a:br>
              <a:rPr lang="en-US" sz="4400" dirty="0"/>
            </a:br>
            <a:endParaRPr lang="en-US" sz="4400" dirty="0"/>
          </a:p>
        </p:txBody>
      </p:sp>
    </p:spTree>
    <p:extLst>
      <p:ext uri="{BB962C8B-B14F-4D97-AF65-F5344CB8AC3E}">
        <p14:creationId xmlns:p14="http://schemas.microsoft.com/office/powerpoint/2010/main" val="1344231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ACEB4-9295-0044-98EC-06545357BA9A}"/>
              </a:ext>
            </a:extLst>
          </p:cNvPr>
          <p:cNvSpPr>
            <a:spLocks noGrp="1"/>
          </p:cNvSpPr>
          <p:nvPr>
            <p:ph type="title"/>
          </p:nvPr>
        </p:nvSpPr>
        <p:spPr/>
        <p:txBody>
          <a:bodyPr/>
          <a:lstStyle/>
          <a:p>
            <a:r>
              <a:rPr lang="en-US" sz="4400" dirty="0"/>
              <a:t>Lev 3:17 is a spiritual command to show respect for God’s ownership of life and abundance, serving as a reminder to honor Him with the best of one's resources, as He did for us in His SON. </a:t>
            </a:r>
          </a:p>
        </p:txBody>
      </p:sp>
    </p:spTree>
    <p:extLst>
      <p:ext uri="{BB962C8B-B14F-4D97-AF65-F5344CB8AC3E}">
        <p14:creationId xmlns:p14="http://schemas.microsoft.com/office/powerpoint/2010/main" val="3004309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83C05-1AE5-52AA-9C57-F7BA8CD4A1E1}"/>
              </a:ext>
            </a:extLst>
          </p:cNvPr>
          <p:cNvSpPr>
            <a:spLocks noGrp="1"/>
          </p:cNvSpPr>
          <p:nvPr>
            <p:ph type="title"/>
          </p:nvPr>
        </p:nvSpPr>
        <p:spPr/>
        <p:txBody>
          <a:bodyPr/>
          <a:lstStyle/>
          <a:p>
            <a:r>
              <a:rPr lang="en-US" sz="4400" dirty="0"/>
              <a:t>Reconciliation is the removal of the barrier that existed between God and man, not just the covering as in the atonement of the OT Levitical offerings, putting an end to the enmity.  </a:t>
            </a:r>
            <a:br>
              <a:rPr lang="en-US" sz="4400" dirty="0"/>
            </a:br>
            <a:br>
              <a:rPr lang="en-US" sz="4400" dirty="0"/>
            </a:br>
            <a:r>
              <a:rPr lang="en-US" sz="4400" dirty="0"/>
              <a:t>Eph 2:13-22; Col 1:13-22; </a:t>
            </a:r>
            <a:br>
              <a:rPr lang="en-US" sz="4400" dirty="0"/>
            </a:br>
            <a:r>
              <a:rPr lang="en-US" sz="4400" dirty="0"/>
              <a:t>2Co 5:18-21. </a:t>
            </a:r>
          </a:p>
        </p:txBody>
      </p:sp>
    </p:spTree>
    <p:extLst>
      <p:ext uri="{BB962C8B-B14F-4D97-AF65-F5344CB8AC3E}">
        <p14:creationId xmlns:p14="http://schemas.microsoft.com/office/powerpoint/2010/main" val="740771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5B8AD-D96C-D38A-3F07-5EE64C66CC3D}"/>
              </a:ext>
            </a:extLst>
          </p:cNvPr>
          <p:cNvSpPr>
            <a:spLocks noGrp="1"/>
          </p:cNvSpPr>
          <p:nvPr>
            <p:ph type="title"/>
          </p:nvPr>
        </p:nvSpPr>
        <p:spPr/>
        <p:txBody>
          <a:bodyPr/>
          <a:lstStyle/>
          <a:p>
            <a:r>
              <a:rPr lang="en-US" sz="4400" dirty="0"/>
              <a:t>The prohibited statement of the fat (humanity of Christ) and blood (work of the cross), reminded them, and all believers that man </a:t>
            </a:r>
            <a:br>
              <a:rPr lang="en-US" sz="4400" dirty="0"/>
            </a:br>
            <a:r>
              <a:rPr lang="en-US" sz="4400" dirty="0"/>
              <a:t>is saved by grace, totally void of human merit, </a:t>
            </a:r>
            <a:br>
              <a:rPr lang="en-US" sz="4400" dirty="0"/>
            </a:br>
            <a:r>
              <a:rPr lang="en-US" sz="4400" dirty="0"/>
              <a:t>Eph 2:8-9; Tit 3:5. </a:t>
            </a:r>
          </a:p>
        </p:txBody>
      </p:sp>
    </p:spTree>
    <p:extLst>
      <p:ext uri="{BB962C8B-B14F-4D97-AF65-F5344CB8AC3E}">
        <p14:creationId xmlns:p14="http://schemas.microsoft.com/office/powerpoint/2010/main" val="18717057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E088F-7411-E400-4131-689CE37B9547}"/>
              </a:ext>
            </a:extLst>
          </p:cNvPr>
          <p:cNvSpPr>
            <a:spLocks noGrp="1"/>
          </p:cNvSpPr>
          <p:nvPr>
            <p:ph type="title"/>
          </p:nvPr>
        </p:nvSpPr>
        <p:spPr/>
        <p:txBody>
          <a:bodyPr/>
          <a:lstStyle/>
          <a:p>
            <a:r>
              <a:rPr lang="en-US" sz="4400" dirty="0"/>
              <a:t>1Jo 1:3 “what we have seen and heard we proclaim to you also, so that you too may have fellowship with us; and indeed </a:t>
            </a:r>
            <a:br>
              <a:rPr lang="en-US" sz="4400" dirty="0"/>
            </a:br>
            <a:r>
              <a:rPr lang="en-US" sz="4400" u="sng" dirty="0"/>
              <a:t>Our fellowship is with the Father, and with His Son Jesus Christ.” </a:t>
            </a:r>
          </a:p>
        </p:txBody>
      </p:sp>
    </p:spTree>
    <p:extLst>
      <p:ext uri="{BB962C8B-B14F-4D97-AF65-F5344CB8AC3E}">
        <p14:creationId xmlns:p14="http://schemas.microsoft.com/office/powerpoint/2010/main" val="39127870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&amp; Light Bible Ministries</a:t>
            </a:r>
            <a:br>
              <a:rPr lang="en-US" sz="4800" dirty="0"/>
            </a:br>
            <a:r>
              <a:rPr lang="en-US" sz="4400" dirty="0"/>
              <a:t>Help, Letters, Prayer &amp; Donations</a:t>
            </a:r>
            <a:br>
              <a:rPr lang="en-US" sz="4400" dirty="0"/>
            </a:br>
            <a:r>
              <a:rPr lang="en-US" sz="4000" dirty="0">
                <a:solidFill>
                  <a:srgbClr val="FFFF00"/>
                </a:solidFill>
              </a:rPr>
              <a:t>write</a:t>
            </a:r>
            <a:r>
              <a:rPr lang="en-US" sz="4000" dirty="0"/>
              <a:t> to us:  </a:t>
            </a:r>
            <a:r>
              <a:rPr lang="en-US" sz="4000" u="sng" dirty="0">
                <a:solidFill>
                  <a:schemeClr val="hlink"/>
                </a:solidFill>
                <a:hlinkClick r:id="rId3"/>
              </a:rPr>
              <a:t>SLBM@gmail.org</a:t>
            </a:r>
            <a:br>
              <a:rPr lang="en-US" sz="4000" u="sng" dirty="0">
                <a:solidFill>
                  <a:schemeClr val="hlink"/>
                </a:solidFill>
              </a:rPr>
            </a:br>
            <a:r>
              <a:rPr lang="en-US" sz="4000" dirty="0">
                <a:solidFill>
                  <a:srgbClr val="FFFF00"/>
                </a:solidFill>
              </a:rPr>
              <a:t>visit</a:t>
            </a:r>
            <a:r>
              <a:rPr lang="en-US" sz="4000" dirty="0">
                <a:solidFill>
                  <a:schemeClr val="bg1"/>
                </a:solidFill>
              </a:rPr>
              <a:t> our website:  </a:t>
            </a:r>
            <a:r>
              <a:rPr lang="en-US" sz="4000" u="sng" dirty="0">
                <a:solidFill>
                  <a:srgbClr val="FFC000"/>
                </a:solidFill>
              </a:rPr>
              <a:t>SLBM.org</a:t>
            </a:r>
            <a:r>
              <a:rPr lang="en-US" sz="4000" dirty="0">
                <a:solidFill>
                  <a:srgbClr val="FFC000"/>
                </a:solidFill>
              </a:rPr>
              <a:t>  -</a:t>
            </a:r>
            <a:r>
              <a:rPr lang="en-US" sz="3600" dirty="0">
                <a:solidFill>
                  <a:schemeClr val="hlink"/>
                </a:solidFill>
              </a:rPr>
              <a:t>*</a:t>
            </a:r>
            <a:r>
              <a:rPr lang="en-US" sz="3600" dirty="0" err="1">
                <a:solidFill>
                  <a:schemeClr val="hlink"/>
                </a:solidFill>
              </a:rPr>
              <a:t>paypal</a:t>
            </a:r>
            <a:br>
              <a:rPr lang="en-US" sz="4000" dirty="0">
                <a:solidFill>
                  <a:schemeClr val="hlink"/>
                </a:solidFill>
              </a:rPr>
            </a:br>
            <a:r>
              <a:rPr lang="en-US" sz="3200" dirty="0">
                <a:solidFill>
                  <a:srgbClr val="FFFF00"/>
                </a:solidFill>
              </a:rPr>
              <a:t>watch</a:t>
            </a:r>
            <a:r>
              <a:rPr lang="en-US" sz="3200" dirty="0"/>
              <a:t> us </a:t>
            </a:r>
            <a:r>
              <a:rPr lang="en-US" sz="3200" dirty="0" err="1"/>
              <a:t>youtube</a:t>
            </a:r>
            <a:r>
              <a:rPr lang="en-US" sz="3200" dirty="0"/>
              <a:t>  @</a:t>
            </a:r>
            <a:r>
              <a:rPr lang="en-US" sz="2800" dirty="0"/>
              <a:t>SaltandLightBibleMinistries</a:t>
            </a:r>
            <a:br>
              <a:rPr lang="en-US" sz="2800" dirty="0"/>
            </a:br>
            <a:br>
              <a:rPr lang="en-US" sz="4400" dirty="0"/>
            </a:br>
            <a:r>
              <a:rPr lang="en-US" sz="4000" dirty="0"/>
              <a:t>or</a:t>
            </a:r>
            <a:r>
              <a:rPr lang="en-US" sz="4400" dirty="0"/>
              <a:t> </a:t>
            </a:r>
            <a:r>
              <a:rPr lang="en-US" sz="3600" dirty="0">
                <a:solidFill>
                  <a:srgbClr val="FFFF00"/>
                </a:solidFill>
              </a:rPr>
              <a:t>mail</a:t>
            </a:r>
            <a:r>
              <a:rPr lang="en-US" sz="3600" dirty="0"/>
              <a:t>: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227ED-024E-7822-4BE9-BC8545D3A30A}"/>
              </a:ext>
            </a:extLst>
          </p:cNvPr>
          <p:cNvSpPr>
            <a:spLocks noGrp="1"/>
          </p:cNvSpPr>
          <p:nvPr>
            <p:ph type="title"/>
          </p:nvPr>
        </p:nvSpPr>
        <p:spPr/>
        <p:txBody>
          <a:bodyPr/>
          <a:lstStyle/>
          <a:p>
            <a:r>
              <a:rPr lang="en-US" sz="3600" dirty="0"/>
              <a:t>The Kidneys &gt;&gt; The human volition </a:t>
            </a:r>
            <a:br>
              <a:rPr lang="en-US" sz="3600" dirty="0"/>
            </a:br>
            <a:r>
              <a:rPr lang="en-US" sz="3600" dirty="0"/>
              <a:t>of Christ</a:t>
            </a:r>
            <a:br>
              <a:rPr lang="en-US" sz="3600" dirty="0"/>
            </a:br>
            <a:br>
              <a:rPr lang="en-US" sz="3600" dirty="0"/>
            </a:br>
            <a:r>
              <a:rPr lang="en-US" sz="3600" dirty="0"/>
              <a:t>The Fat &gt;&gt; His SON the best choice portion for sinful man</a:t>
            </a:r>
            <a:br>
              <a:rPr lang="en-US" sz="3600" dirty="0"/>
            </a:br>
            <a:br>
              <a:rPr lang="en-US" sz="3600" dirty="0"/>
            </a:br>
            <a:r>
              <a:rPr lang="en-US" sz="3600" dirty="0"/>
              <a:t>The Flanks &gt;&gt; The confidence of Christ</a:t>
            </a:r>
            <a:br>
              <a:rPr lang="en-US" sz="3600" dirty="0"/>
            </a:br>
            <a:br>
              <a:rPr lang="en-US" sz="3600" dirty="0"/>
            </a:br>
            <a:r>
              <a:rPr lang="en-US" sz="3600" dirty="0"/>
              <a:t>The Caul or Lobe of the Liver &gt;&gt; </a:t>
            </a:r>
            <a:br>
              <a:rPr lang="en-US" sz="3600" dirty="0"/>
            </a:br>
            <a:r>
              <a:rPr lang="en-US" sz="3600" dirty="0"/>
              <a:t>the superabundance of Christ’s glory </a:t>
            </a:r>
            <a:br>
              <a:rPr lang="en-US" sz="3600" dirty="0"/>
            </a:br>
            <a:endParaRPr lang="en-US" sz="3600" dirty="0"/>
          </a:p>
        </p:txBody>
      </p:sp>
    </p:spTree>
    <p:extLst>
      <p:ext uri="{BB962C8B-B14F-4D97-AF65-F5344CB8AC3E}">
        <p14:creationId xmlns:p14="http://schemas.microsoft.com/office/powerpoint/2010/main" val="837664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D36AB-C08C-683D-450F-58532C7B92E7}"/>
              </a:ext>
            </a:extLst>
          </p:cNvPr>
          <p:cNvSpPr>
            <a:spLocks noGrp="1"/>
          </p:cNvSpPr>
          <p:nvPr>
            <p:ph type="title"/>
          </p:nvPr>
        </p:nvSpPr>
        <p:spPr/>
        <p:txBody>
          <a:bodyPr/>
          <a:lstStyle/>
          <a:p>
            <a:r>
              <a:rPr lang="en-US" sz="4800" dirty="0"/>
              <a:t>Lev 3:5 Then Aaron’s sons shall offer it up in smoke on the altar on the burnt offering, which is on the wood that is on the fire; it is an offering by fire of a </a:t>
            </a:r>
            <a:r>
              <a:rPr lang="en-US" sz="4800" u="sng" dirty="0"/>
              <a:t>soothing aroma </a:t>
            </a:r>
            <a:r>
              <a:rPr lang="en-US" sz="4800" dirty="0"/>
              <a:t>to the Lord. </a:t>
            </a:r>
          </a:p>
        </p:txBody>
      </p:sp>
    </p:spTree>
    <p:extLst>
      <p:ext uri="{BB962C8B-B14F-4D97-AF65-F5344CB8AC3E}">
        <p14:creationId xmlns:p14="http://schemas.microsoft.com/office/powerpoint/2010/main" val="1229381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271C6-98D5-99F9-13E0-A0A39C3253C6}"/>
              </a:ext>
            </a:extLst>
          </p:cNvPr>
          <p:cNvSpPr>
            <a:spLocks noGrp="1"/>
          </p:cNvSpPr>
          <p:nvPr>
            <p:ph type="title"/>
          </p:nvPr>
        </p:nvSpPr>
        <p:spPr/>
        <p:txBody>
          <a:bodyPr/>
          <a:lstStyle/>
          <a:p>
            <a:r>
              <a:rPr lang="en-US" sz="4000" dirty="0"/>
              <a:t>‘Soothing aroma’ - </a:t>
            </a:r>
            <a:r>
              <a:rPr lang="en-US" sz="4000" i="1" dirty="0" err="1"/>
              <a:t>nichoach</a:t>
            </a:r>
            <a:r>
              <a:rPr lang="en-US" sz="4000" i="1" dirty="0"/>
              <a:t> </a:t>
            </a:r>
            <a:r>
              <a:rPr lang="en-US" sz="4000" i="1" dirty="0" err="1"/>
              <a:t>reyach</a:t>
            </a:r>
            <a:r>
              <a:rPr lang="en-US" sz="4000" i="1" dirty="0"/>
              <a:t> </a:t>
            </a:r>
            <a:r>
              <a:rPr lang="en-US" sz="4000" dirty="0"/>
              <a:t>- (H5207nee-kho'-akh  H7381 ray'-akh)</a:t>
            </a:r>
            <a:br>
              <a:rPr lang="en-US" sz="4000" dirty="0"/>
            </a:br>
            <a:r>
              <a:rPr lang="en-US" sz="4000" dirty="0"/>
              <a:t> </a:t>
            </a:r>
            <a:br>
              <a:rPr lang="en-US" sz="4000" dirty="0"/>
            </a:br>
            <a:r>
              <a:rPr lang="en-US" sz="4000" dirty="0"/>
              <a:t>=&gt; pleasant, restful, delight, quieting.</a:t>
            </a:r>
            <a:br>
              <a:rPr lang="en-US" sz="4000" dirty="0"/>
            </a:br>
            <a:br>
              <a:rPr lang="en-US" sz="4000" dirty="0"/>
            </a:br>
            <a:r>
              <a:rPr lang="en-US" sz="4000" dirty="0"/>
              <a:t>=&gt; scent, smell, savor, an odor (as if blown). </a:t>
            </a:r>
            <a:br>
              <a:rPr lang="en-US" sz="4000" dirty="0"/>
            </a:br>
            <a:br>
              <a:rPr lang="en-US" sz="4000" dirty="0"/>
            </a:br>
            <a:r>
              <a:rPr lang="en-US" sz="4000" dirty="0"/>
              <a:t>A fragrance that rises of divine pleasure. </a:t>
            </a:r>
            <a:br>
              <a:rPr lang="en-US" sz="4000" dirty="0"/>
            </a:br>
            <a:endParaRPr lang="en-US" sz="4000" dirty="0"/>
          </a:p>
        </p:txBody>
      </p:sp>
    </p:spTree>
    <p:extLst>
      <p:ext uri="{BB962C8B-B14F-4D97-AF65-F5344CB8AC3E}">
        <p14:creationId xmlns:p14="http://schemas.microsoft.com/office/powerpoint/2010/main" val="3670421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0B8A3-3D2F-EE95-6AC8-73BCA928FA1A}"/>
              </a:ext>
            </a:extLst>
          </p:cNvPr>
          <p:cNvSpPr>
            <a:spLocks noGrp="1"/>
          </p:cNvSpPr>
          <p:nvPr>
            <p:ph type="title"/>
          </p:nvPr>
        </p:nvSpPr>
        <p:spPr/>
        <p:txBody>
          <a:bodyPr/>
          <a:lstStyle/>
          <a:p>
            <a:r>
              <a:rPr lang="en-US" sz="4400" dirty="0"/>
              <a:t>Rom 12:1 Therefore I urge you, brethren, by the mercies of God, </a:t>
            </a:r>
            <a:br>
              <a:rPr lang="en-US" sz="4400" dirty="0"/>
            </a:br>
            <a:r>
              <a:rPr lang="en-US" sz="4400" dirty="0"/>
              <a:t>to present your bodies </a:t>
            </a:r>
            <a:br>
              <a:rPr lang="en-US" sz="4400" dirty="0"/>
            </a:br>
            <a:r>
              <a:rPr lang="en-US" sz="4400" dirty="0"/>
              <a:t>a living and holy sacrifice, </a:t>
            </a:r>
            <a:r>
              <a:rPr lang="en-US" sz="4400" u="sng" dirty="0"/>
              <a:t>acceptable to God</a:t>
            </a:r>
            <a:r>
              <a:rPr lang="en-US" sz="4400" dirty="0"/>
              <a:t>, which is your spiritual service of worship.</a:t>
            </a:r>
          </a:p>
        </p:txBody>
      </p:sp>
    </p:spTree>
    <p:extLst>
      <p:ext uri="{BB962C8B-B14F-4D97-AF65-F5344CB8AC3E}">
        <p14:creationId xmlns:p14="http://schemas.microsoft.com/office/powerpoint/2010/main" val="578980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0B1AF-032F-0CB5-2D20-CEE68704DB29}"/>
              </a:ext>
            </a:extLst>
          </p:cNvPr>
          <p:cNvSpPr>
            <a:spLocks noGrp="1"/>
          </p:cNvSpPr>
          <p:nvPr>
            <p:ph type="title"/>
          </p:nvPr>
        </p:nvSpPr>
        <p:spPr/>
        <p:txBody>
          <a:bodyPr/>
          <a:lstStyle/>
          <a:p>
            <a:r>
              <a:rPr lang="en-US" sz="4400" dirty="0"/>
              <a:t>Rom 12:2 And do not be conformed to this world, </a:t>
            </a:r>
            <a:br>
              <a:rPr lang="en-US" sz="4400" dirty="0"/>
            </a:br>
            <a:r>
              <a:rPr lang="en-US" sz="4400" dirty="0"/>
              <a:t>but be transformed by the renewing of your mind, so that you may prove what the will of God is, that which is </a:t>
            </a:r>
            <a:r>
              <a:rPr lang="en-US" sz="4400" u="sng" dirty="0"/>
              <a:t>good and acceptable and perfect</a:t>
            </a:r>
            <a:r>
              <a:rPr lang="en-US" sz="4400" dirty="0"/>
              <a:t>.</a:t>
            </a:r>
          </a:p>
        </p:txBody>
      </p:sp>
    </p:spTree>
    <p:extLst>
      <p:ext uri="{BB962C8B-B14F-4D97-AF65-F5344CB8AC3E}">
        <p14:creationId xmlns:p14="http://schemas.microsoft.com/office/powerpoint/2010/main" val="13283697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6639</TotalTime>
  <Words>1680</Words>
  <Application>Microsoft Office PowerPoint</Application>
  <PresentationFormat>On-screen Show (4:3)</PresentationFormat>
  <Paragraphs>42</Paragraphs>
  <Slides>42</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42</vt:i4>
      </vt:variant>
    </vt:vector>
  </HeadingPairs>
  <TitlesOfParts>
    <vt:vector size="45" baseType="lpstr">
      <vt:lpstr>Arial</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054   The Analogies of the Shadows; Reconciliation Gives Us a Peace Meal  by God’s Grace To Be Strengthening  In Our Faith, Part 6.  Pastor Jason Kauranen Sunday March 22, 2026 </vt:lpstr>
      <vt:lpstr>Rebound - 1John 1:9 states,   “ If we confess our sins,  He is faithful and righteous to forgive us our sins and to cleanse us from all unrighteousness”. </vt:lpstr>
      <vt:lpstr>Reconciliation is the removal of the barrier that existed between God and man, not just the covering as in the atonement of the OT Levitical offerings, putting an end to the enmity.    Eph 2:13-22; Col 1:13-22;  2Co 5:18-21. </vt:lpstr>
      <vt:lpstr>The Kidneys &gt;&gt; The human volition  of Christ  The Fat &gt;&gt; His SON the best choice portion for sinful man  The Flanks &gt;&gt; The confidence of Christ  The Caul or Lobe of the Liver &gt;&gt;  the superabundance of Christ’s glory  </vt:lpstr>
      <vt:lpstr>Lev 3:5 Then Aaron’s sons shall offer it up in smoke on the altar on the burnt offering, which is on the wood that is on the fire; it is an offering by fire of a soothing aroma to the Lord. </vt:lpstr>
      <vt:lpstr>‘Soothing aroma’ - nichoach reyach - (H5207nee-kho'-akh  H7381 ray'-akh)   =&gt; pleasant, restful, delight, quieting.  =&gt; scent, smell, savor, an odor (as if blown).   A fragrance that rises of divine pleasure.  </vt:lpstr>
      <vt:lpstr>Rom 12:1 Therefore I urge you, brethren, by the mercies of God,  to present your bodies  a living and holy sacrifice, acceptable to God, which is your spiritual service of worship.</vt:lpstr>
      <vt:lpstr>Rom 12:2 And do not be conformed to this world,  but be transformed by the renewing of your mind, so that you may prove what the will of God is, that which is good and acceptable and perfect.</vt:lpstr>
      <vt:lpstr>Well-pleasing (acceptable) – euarestos – (G2101yoo-ar'-es-tos)   = fully agreeable or acceptable = well-pleased, gratifying   *This is where we get the English word Eucharist (Communion meal).  </vt:lpstr>
      <vt:lpstr>Heb 13:20 Now the God of peace, who brought up from the dead the great Shepherd of the sheep through the blood of the eternal covenant, even Jesus our Lord, </vt:lpstr>
      <vt:lpstr>Heb 13:21 equip you in every good thing to do His will, working in us that which is pleasing in His sight, through Jesus Christ, to whom be the glory forever and ever. Amen. </vt:lpstr>
      <vt:lpstr>Col 2:14 having canceled out the certificate of debt consisting of decrees against us, which was hostile to us; and He has taken it out of the way, having nailed it to the cross (Christ’s altar).   Expiation</vt:lpstr>
      <vt:lpstr>Eph 2:1 And you were dead in your trespasses and sins,  Rom 6:23 For the wages of sin is death, …but (THANK GOD)   the free gift of God is eternal life in Christ Jesus our Lord. </vt:lpstr>
      <vt:lpstr>Isa 53:6 All of us like sheep have gone astray, Each of us has turned to his  own way; But the Lord has caused the iniquity of us all to fall on Him.  </vt:lpstr>
      <vt:lpstr>1Pe 2:24 and He Himself bore our sins in His body on the cross, so that we might die to sin and live to righteousness; </vt:lpstr>
      <vt:lpstr>Expiation = describes the work of Christ on the cross that canceled mankind’s debt owed for the penalty of sin. </vt:lpstr>
      <vt:lpstr>As a result of expiation,  every human being is released from obligation and free to accept or reject the grace gift  of salvation, which is  the reconciliation we can have with God.</vt:lpstr>
      <vt:lpstr>Rom 6:17 But thanks be to God that though you were slaves of sin, you became obedient from the heart to that form of teaching to which you were committed,   Rom 6:18 and having been freed from sin, you became slaves of righteousness.  </vt:lpstr>
      <vt:lpstr>‘as food’ – lechem(a) –  (H3899-8 lekh'-em)  = to feed on; devour  = food, of grain for making bread or meat  = (shew)bread </vt:lpstr>
      <vt:lpstr>3 Classifications of Peace Offering, Lev 7:11-36  (1) thank-offerings, (2) vow-offerings and (3) voluntary-offerings,  *All the instruction and conditions to be observed by the priest and worshipper in eating the flesh.  </vt:lpstr>
      <vt:lpstr>Psa 107:22 Let them also  offer sacrifices of thanksgiving, And tell of His works with joyful singing.  </vt:lpstr>
      <vt:lpstr>Look up the account of Hannah in 1Sa1:19-28, even read 1Sa 2 Hannah’s song of thanksgiving …   God’s timing of His Prophet Samuel  </vt:lpstr>
      <vt:lpstr>Lev 11:13 With the sacrifice of his peace offerings for thanksgiving, he shall present his offering with cakes of leavened bread. </vt:lpstr>
      <vt:lpstr>Lev 7:15 ‘Now as for the flesh of the sacrifice of his thanksgiving peace offerings, it shall be eaten on the day of his offering; he shall not leave any of it over until morning. </vt:lpstr>
      <vt:lpstr> Lev 7:34 For I have taken the breast of the wave offering and  the thigh of the contribution  from the sons of Israel from the sacrifices of their peace offerings and have given them to Aaron the priest and to his sons as their due forever from the sons of Israel. </vt:lpstr>
      <vt:lpstr>Heb 6:20 where Jesus has entered as a forerunner for us, having become a high priest forever according to the order of Melchizedek. </vt:lpstr>
      <vt:lpstr>1Pe 2:9 But you are a chosen race, a royal priesthood, a holy nation, a people for God’s own possession, so that you may proclaim the excellencies of Him who has called you out of darkness into His marvelous light; </vt:lpstr>
      <vt:lpstr>Royal Sacrifices of the CA Believer   1.Rebound – Adjustment to the justice of God in the Temple, which is in your body - Executed through 1Jo 1:9, an offering of confession of sin. John 2:21; Rom 12:1; 1Co 6:19.  </vt:lpstr>
      <vt:lpstr>2. Construction of the Altar of Your Soul – building an invisible spiritual house, Heb 13:10.  Daily intake of bible doctrine through increase capacity, spiritual maturity, higher ground, putting on the full armor of God, etc… Heb 12:1-2; Phi 3:12-14; Eph 6:11-13.  </vt:lpstr>
      <vt:lpstr>3. Sacrifice of Biblical Separation –   Proper separation from others to avoid reversionism, RP must have maximum impersonal love,  Heb 13:13. </vt:lpstr>
      <vt:lpstr>4. Sacrifice of Praise   – RP mental and verbal expression of love for Christ, Heb 13:15. </vt:lpstr>
      <vt:lpstr>5. Sacrifice of Divine Good   – RP performs all things under power of the Holy Spirit inside the PPOG, Heb 13:16. </vt:lpstr>
      <vt:lpstr>6. Sacrifice of Academic Discipline   – RP consistency in recognizing all principles of authority, including the Pastor-teacher; Study of BD achieved with humility, stability of attendance, poise, good manners, and concentration,  Heb 13:17; John 3:21.</vt:lpstr>
      <vt:lpstr>7. Sacrifice of Prayer   – RP is to utilize the maximum bible doctrine in their soul, involving time labor, function of self-denial, attitude of thanksgiving, and concentration, Heb 13:18; Col 4:12b. </vt:lpstr>
      <vt:lpstr>Lev 3:17 It (peace offering) is a perpetual statute throughout your generations in all your dwellings: you shall not eat any fat or any blood.’” </vt:lpstr>
      <vt:lpstr>Perpetual - `owlam  – (H5769 oh-LAHM)  = concealed, ancient time, a continuance = time out of mind, eternity, everlasting  = Antiquity, long duration.  </vt:lpstr>
      <vt:lpstr>Statute – chuqqah  – (H2708 khook-kaw’)  = appointed; custom or manner  = something prescribed, an enactment.  </vt:lpstr>
      <vt:lpstr>Lev 3:17 is a spiritual command to show respect for God’s ownership of life and abundance, serving as a reminder to honor Him with the best of one's resources, as He did for us in His SON. </vt:lpstr>
      <vt:lpstr>The prohibited statement of the fat (humanity of Christ) and blood (work of the cross), reminded them, and all believers that man  is saved by grace, totally void of human merit,  Eph 2:8-9; Tit 3:5. </vt:lpstr>
      <vt:lpstr>1Jo 1:3 “what we have seen and heard we proclaim to you also, so that you too may have fellowship with us; and indeed  Our fellowship is with the Father, and with His Son Jesus Christ.” </vt:lpstr>
      <vt:lpstr>Salt &amp; Light Bible Ministries Help, Letters, Prayer &amp; Donations write to us:  SLBM@gmail.org visit our website:  SLBM.org  -*paypal watch us youtube  @SaltandLightBibleMinistries  or mail: Salt and Light Bible Ministries c/o Pastor Jason Kauranen 2 Dianne Drive East Wareham, Mass 02538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2</cp:revision>
  <dcterms:created xsi:type="dcterms:W3CDTF">2016-07-31T13:32:40Z</dcterms:created>
  <dcterms:modified xsi:type="dcterms:W3CDTF">2026-03-22T11:24:06Z</dcterms:modified>
</cp:coreProperties>
</file>