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4"/>
  </p:notesMasterIdLst>
  <p:sldIdLst>
    <p:sldId id="295" r:id="rId2"/>
    <p:sldId id="256" r:id="rId3"/>
    <p:sldId id="294" r:id="rId4"/>
    <p:sldId id="410" r:id="rId5"/>
    <p:sldId id="411" r:id="rId6"/>
    <p:sldId id="412" r:id="rId7"/>
    <p:sldId id="413" r:id="rId8"/>
    <p:sldId id="414" r:id="rId9"/>
    <p:sldId id="415" r:id="rId10"/>
    <p:sldId id="420" r:id="rId11"/>
    <p:sldId id="416" r:id="rId12"/>
    <p:sldId id="417" r:id="rId13"/>
    <p:sldId id="418" r:id="rId14"/>
    <p:sldId id="419" r:id="rId15"/>
    <p:sldId id="421" r:id="rId16"/>
    <p:sldId id="422" r:id="rId17"/>
    <p:sldId id="423" r:id="rId18"/>
    <p:sldId id="424" r:id="rId19"/>
    <p:sldId id="426" r:id="rId20"/>
    <p:sldId id="427" r:id="rId21"/>
    <p:sldId id="428" r:id="rId22"/>
    <p:sldId id="429" r:id="rId23"/>
    <p:sldId id="430" r:id="rId24"/>
    <p:sldId id="431" r:id="rId25"/>
    <p:sldId id="432" r:id="rId26"/>
    <p:sldId id="425" r:id="rId27"/>
    <p:sldId id="433" r:id="rId28"/>
    <p:sldId id="434" r:id="rId29"/>
    <p:sldId id="435" r:id="rId30"/>
    <p:sldId id="437" r:id="rId31"/>
    <p:sldId id="436" r:id="rId32"/>
    <p:sldId id="293" r:id="rId33"/>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7" d="100"/>
          <a:sy n="87" d="100"/>
        </p:scale>
        <p:origin x="221" y="106"/>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5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7-01T21:51:46.428" v="7685" actId="14100"/>
      <pc:docMkLst>
        <pc:docMk/>
      </pc:docMkLst>
      <pc:sldChg chg="modSp mod setBg">
        <pc:chgData name="Pastor Jason Kauranen" userId="e0c3930084765aaa" providerId="LiveId" clId="{A438F859-A371-4CA2-BA51-2B86427404E9}" dt="2026-07-01T20:49:36.534" v="7309" actId="20577"/>
        <pc:sldMkLst>
          <pc:docMk/>
          <pc:sldMk cId="0" sldId="256"/>
        </pc:sldMkLst>
        <pc:spChg chg="mod">
          <ac:chgData name="Pastor Jason Kauranen" userId="e0c3930084765aaa" providerId="LiveId" clId="{A438F859-A371-4CA2-BA51-2B86427404E9}" dt="2026-07-01T20:49:36.534" v="7309" actId="20577"/>
          <ac:spMkLst>
            <pc:docMk/>
            <pc:sldMk cId="0" sldId="256"/>
            <ac:spMk id="85" creationId="{00000000-0000-0000-0000-000000000000}"/>
          </ac:spMkLst>
        </pc:spChg>
      </pc:sldChg>
      <pc:sldChg chg="modSp mod">
        <pc:chgData name="Pastor Jason Kauranen" userId="e0c3930084765aaa" providerId="LiveId" clId="{A438F859-A371-4CA2-BA51-2B86427404E9}" dt="2026-06-28T11:47:04.110" v="7265" actId="20577"/>
        <pc:sldMkLst>
          <pc:docMk/>
          <pc:sldMk cId="0" sldId="293"/>
        </pc:sldMkLst>
        <pc:spChg chg="mod">
          <ac:chgData name="Pastor Jason Kauranen" userId="e0c3930084765aaa" providerId="LiveId" clId="{A438F859-A371-4CA2-BA51-2B86427404E9}" dt="2026-06-28T11:47:04.110" v="7265" actId="20577"/>
          <ac:spMkLst>
            <pc:docMk/>
            <pc:sldMk cId="0" sldId="293"/>
            <ac:spMk id="272" creationId="{00000000-0000-0000-0000-000000000000}"/>
          </ac:spMkLst>
        </pc:spChg>
      </pc:sldChg>
      <pc:sldChg chg="modSp new add del mod">
        <pc:chgData name="Pastor Jason Kauranen" userId="e0c3930084765aaa" providerId="LiveId" clId="{A438F859-A371-4CA2-BA51-2B86427404E9}" dt="2026-07-01T20:50:00.510" v="7315" actId="47"/>
        <pc:sldMkLst>
          <pc:docMk/>
          <pc:sldMk cId="1509953765" sldId="378"/>
        </pc:sldMkLst>
      </pc:sldChg>
      <pc:sldChg chg="modSp new add del mod">
        <pc:chgData name="Pastor Jason Kauranen" userId="e0c3930084765aaa" providerId="LiveId" clId="{A438F859-A371-4CA2-BA51-2B86427404E9}" dt="2026-07-01T20:50:01.069" v="7316" actId="47"/>
        <pc:sldMkLst>
          <pc:docMk/>
          <pc:sldMk cId="4263804966" sldId="379"/>
        </pc:sldMkLst>
      </pc:sldChg>
      <pc:sldChg chg="modSp new del mod">
        <pc:chgData name="Pastor Jason Kauranen" userId="e0c3930084765aaa" providerId="LiveId" clId="{A438F859-A371-4CA2-BA51-2B86427404E9}" dt="2026-07-01T20:50:08.148" v="7325" actId="47"/>
        <pc:sldMkLst>
          <pc:docMk/>
          <pc:sldMk cId="735374009" sldId="380"/>
        </pc:sldMkLst>
      </pc:sldChg>
      <pc:sldChg chg="modSp new del mod">
        <pc:chgData name="Pastor Jason Kauranen" userId="e0c3930084765aaa" providerId="LiveId" clId="{A438F859-A371-4CA2-BA51-2B86427404E9}" dt="2026-07-01T20:50:08.640" v="7326" actId="47"/>
        <pc:sldMkLst>
          <pc:docMk/>
          <pc:sldMk cId="4282705554" sldId="381"/>
        </pc:sldMkLst>
      </pc:sldChg>
      <pc:sldChg chg="modSp new del mod">
        <pc:chgData name="Pastor Jason Kauranen" userId="e0c3930084765aaa" providerId="LiveId" clId="{A438F859-A371-4CA2-BA51-2B86427404E9}" dt="2026-07-01T20:50:09.633" v="7327" actId="47"/>
        <pc:sldMkLst>
          <pc:docMk/>
          <pc:sldMk cId="1024867915" sldId="382"/>
        </pc:sldMkLst>
      </pc:sldChg>
      <pc:sldChg chg="modSp new del mod">
        <pc:chgData name="Pastor Jason Kauranen" userId="e0c3930084765aaa" providerId="LiveId" clId="{A438F859-A371-4CA2-BA51-2B86427404E9}" dt="2026-07-01T20:50:37.387" v="7341" actId="47"/>
        <pc:sldMkLst>
          <pc:docMk/>
          <pc:sldMk cId="1506450754" sldId="383"/>
        </pc:sldMkLst>
      </pc:sldChg>
      <pc:sldChg chg="modSp new del mod">
        <pc:chgData name="Pastor Jason Kauranen" userId="e0c3930084765aaa" providerId="LiveId" clId="{A438F859-A371-4CA2-BA51-2B86427404E9}" dt="2026-07-01T20:50:10.401" v="7328" actId="47"/>
        <pc:sldMkLst>
          <pc:docMk/>
          <pc:sldMk cId="620980982" sldId="384"/>
        </pc:sldMkLst>
      </pc:sldChg>
      <pc:sldChg chg="modSp new del mod">
        <pc:chgData name="Pastor Jason Kauranen" userId="e0c3930084765aaa" providerId="LiveId" clId="{A438F859-A371-4CA2-BA51-2B86427404E9}" dt="2026-07-01T20:50:12.172" v="7329" actId="47"/>
        <pc:sldMkLst>
          <pc:docMk/>
          <pc:sldMk cId="1770902809" sldId="385"/>
        </pc:sldMkLst>
      </pc:sldChg>
      <pc:sldChg chg="modSp new del mod">
        <pc:chgData name="Pastor Jason Kauranen" userId="e0c3930084765aaa" providerId="LiveId" clId="{A438F859-A371-4CA2-BA51-2B86427404E9}" dt="2026-07-01T20:50:19.654" v="7331" actId="47"/>
        <pc:sldMkLst>
          <pc:docMk/>
          <pc:sldMk cId="3744589935" sldId="386"/>
        </pc:sldMkLst>
      </pc:sldChg>
      <pc:sldChg chg="modSp new del mod">
        <pc:chgData name="Pastor Jason Kauranen" userId="e0c3930084765aaa" providerId="LiveId" clId="{A438F859-A371-4CA2-BA51-2B86427404E9}" dt="2026-07-01T20:50:22.850" v="7332" actId="47"/>
        <pc:sldMkLst>
          <pc:docMk/>
          <pc:sldMk cId="2798816535" sldId="387"/>
        </pc:sldMkLst>
      </pc:sldChg>
      <pc:sldChg chg="modSp new del mod">
        <pc:chgData name="Pastor Jason Kauranen" userId="e0c3930084765aaa" providerId="LiveId" clId="{A438F859-A371-4CA2-BA51-2B86427404E9}" dt="2026-07-01T20:50:23.791" v="7333" actId="47"/>
        <pc:sldMkLst>
          <pc:docMk/>
          <pc:sldMk cId="4294404686" sldId="388"/>
        </pc:sldMkLst>
      </pc:sldChg>
      <pc:sldChg chg="modSp new del mod">
        <pc:chgData name="Pastor Jason Kauranen" userId="e0c3930084765aaa" providerId="LiveId" clId="{A438F859-A371-4CA2-BA51-2B86427404E9}" dt="2026-07-01T20:49:56.873" v="7311" actId="47"/>
        <pc:sldMkLst>
          <pc:docMk/>
          <pc:sldMk cId="4109150772" sldId="389"/>
        </pc:sldMkLst>
      </pc:sldChg>
      <pc:sldChg chg="modSp new del mod">
        <pc:chgData name="Pastor Jason Kauranen" userId="e0c3930084765aaa" providerId="LiveId" clId="{A438F859-A371-4CA2-BA51-2B86427404E9}" dt="2026-07-01T20:49:57.574" v="7312" actId="47"/>
        <pc:sldMkLst>
          <pc:docMk/>
          <pc:sldMk cId="260069285" sldId="390"/>
        </pc:sldMkLst>
      </pc:sldChg>
      <pc:sldChg chg="modSp new del mod ord">
        <pc:chgData name="Pastor Jason Kauranen" userId="e0c3930084765aaa" providerId="LiveId" clId="{A438F859-A371-4CA2-BA51-2B86427404E9}" dt="2026-07-01T20:49:55.771" v="7310" actId="47"/>
        <pc:sldMkLst>
          <pc:docMk/>
          <pc:sldMk cId="1059664326" sldId="391"/>
        </pc:sldMkLst>
      </pc:sldChg>
      <pc:sldChg chg="modSp new del mod">
        <pc:chgData name="Pastor Jason Kauranen" userId="e0c3930084765aaa" providerId="LiveId" clId="{A438F859-A371-4CA2-BA51-2B86427404E9}" dt="2026-07-01T20:49:58.480" v="7313" actId="47"/>
        <pc:sldMkLst>
          <pc:docMk/>
          <pc:sldMk cId="3278516984" sldId="392"/>
        </pc:sldMkLst>
      </pc:sldChg>
      <pc:sldChg chg="modSp new del mod">
        <pc:chgData name="Pastor Jason Kauranen" userId="e0c3930084765aaa" providerId="LiveId" clId="{A438F859-A371-4CA2-BA51-2B86427404E9}" dt="2026-07-01T20:49:59.435" v="7314" actId="47"/>
        <pc:sldMkLst>
          <pc:docMk/>
          <pc:sldMk cId="3853739514" sldId="393"/>
        </pc:sldMkLst>
      </pc:sldChg>
      <pc:sldChg chg="modSp new del mod">
        <pc:chgData name="Pastor Jason Kauranen" userId="e0c3930084765aaa" providerId="LiveId" clId="{A438F859-A371-4CA2-BA51-2B86427404E9}" dt="2026-07-01T20:50:01.745" v="7317" actId="47"/>
        <pc:sldMkLst>
          <pc:docMk/>
          <pc:sldMk cId="1859335576" sldId="394"/>
        </pc:sldMkLst>
      </pc:sldChg>
      <pc:sldChg chg="modSp new del mod">
        <pc:chgData name="Pastor Jason Kauranen" userId="e0c3930084765aaa" providerId="LiveId" clId="{A438F859-A371-4CA2-BA51-2B86427404E9}" dt="2026-07-01T20:50:02.400" v="7318" actId="47"/>
        <pc:sldMkLst>
          <pc:docMk/>
          <pc:sldMk cId="1069215795" sldId="395"/>
        </pc:sldMkLst>
      </pc:sldChg>
      <pc:sldChg chg="modSp new del mod">
        <pc:chgData name="Pastor Jason Kauranen" userId="e0c3930084765aaa" providerId="LiveId" clId="{A438F859-A371-4CA2-BA51-2B86427404E9}" dt="2026-07-01T20:50:02.914" v="7319" actId="47"/>
        <pc:sldMkLst>
          <pc:docMk/>
          <pc:sldMk cId="3782433149" sldId="396"/>
        </pc:sldMkLst>
      </pc:sldChg>
      <pc:sldChg chg="modSp new del mod">
        <pc:chgData name="Pastor Jason Kauranen" userId="e0c3930084765aaa" providerId="LiveId" clId="{A438F859-A371-4CA2-BA51-2B86427404E9}" dt="2026-07-01T20:50:03.547" v="7320" actId="47"/>
        <pc:sldMkLst>
          <pc:docMk/>
          <pc:sldMk cId="4109470307" sldId="397"/>
        </pc:sldMkLst>
      </pc:sldChg>
      <pc:sldChg chg="modSp new del mod">
        <pc:chgData name="Pastor Jason Kauranen" userId="e0c3930084765aaa" providerId="LiveId" clId="{A438F859-A371-4CA2-BA51-2B86427404E9}" dt="2026-07-01T20:50:04.567" v="7321" actId="47"/>
        <pc:sldMkLst>
          <pc:docMk/>
          <pc:sldMk cId="3294444177" sldId="398"/>
        </pc:sldMkLst>
      </pc:sldChg>
      <pc:sldChg chg="modSp new del mod">
        <pc:chgData name="Pastor Jason Kauranen" userId="e0c3930084765aaa" providerId="LiveId" clId="{A438F859-A371-4CA2-BA51-2B86427404E9}" dt="2026-07-01T20:50:05.791" v="7322" actId="47"/>
        <pc:sldMkLst>
          <pc:docMk/>
          <pc:sldMk cId="3276309526" sldId="399"/>
        </pc:sldMkLst>
      </pc:sldChg>
      <pc:sldChg chg="modSp new del mod">
        <pc:chgData name="Pastor Jason Kauranen" userId="e0c3930084765aaa" providerId="LiveId" clId="{A438F859-A371-4CA2-BA51-2B86427404E9}" dt="2026-07-01T20:50:06.556" v="7323" actId="47"/>
        <pc:sldMkLst>
          <pc:docMk/>
          <pc:sldMk cId="2190197026" sldId="400"/>
        </pc:sldMkLst>
      </pc:sldChg>
      <pc:sldChg chg="modSp new del mod">
        <pc:chgData name="Pastor Jason Kauranen" userId="e0c3930084765aaa" providerId="LiveId" clId="{A438F859-A371-4CA2-BA51-2B86427404E9}" dt="2026-07-01T20:50:07.637" v="7324" actId="47"/>
        <pc:sldMkLst>
          <pc:docMk/>
          <pc:sldMk cId="3689583285" sldId="401"/>
        </pc:sldMkLst>
      </pc:sldChg>
      <pc:sldChg chg="modSp new del mod">
        <pc:chgData name="Pastor Jason Kauranen" userId="e0c3930084765aaa" providerId="LiveId" clId="{A438F859-A371-4CA2-BA51-2B86427404E9}" dt="2026-07-01T20:50:12.837" v="7330" actId="47"/>
        <pc:sldMkLst>
          <pc:docMk/>
          <pc:sldMk cId="3587884299" sldId="402"/>
        </pc:sldMkLst>
      </pc:sldChg>
      <pc:sldChg chg="modSp new del mod">
        <pc:chgData name="Pastor Jason Kauranen" userId="e0c3930084765aaa" providerId="LiveId" clId="{A438F859-A371-4CA2-BA51-2B86427404E9}" dt="2026-07-01T20:50:27.322" v="7335" actId="47"/>
        <pc:sldMkLst>
          <pc:docMk/>
          <pc:sldMk cId="3894437007" sldId="403"/>
        </pc:sldMkLst>
      </pc:sldChg>
      <pc:sldChg chg="modSp new del mod">
        <pc:chgData name="Pastor Jason Kauranen" userId="e0c3930084765aaa" providerId="LiveId" clId="{A438F859-A371-4CA2-BA51-2B86427404E9}" dt="2026-07-01T20:50:28.101" v="7336" actId="47"/>
        <pc:sldMkLst>
          <pc:docMk/>
          <pc:sldMk cId="1139785427" sldId="404"/>
        </pc:sldMkLst>
      </pc:sldChg>
      <pc:sldChg chg="modSp new del mod">
        <pc:chgData name="Pastor Jason Kauranen" userId="e0c3930084765aaa" providerId="LiveId" clId="{A438F859-A371-4CA2-BA51-2B86427404E9}" dt="2026-07-01T20:50:29.806" v="7337" actId="47"/>
        <pc:sldMkLst>
          <pc:docMk/>
          <pc:sldMk cId="3499673645" sldId="405"/>
        </pc:sldMkLst>
      </pc:sldChg>
      <pc:sldChg chg="modSp new del mod ord">
        <pc:chgData name="Pastor Jason Kauranen" userId="e0c3930084765aaa" providerId="LiveId" clId="{A438F859-A371-4CA2-BA51-2B86427404E9}" dt="2026-07-01T20:50:24.600" v="7334" actId="47"/>
        <pc:sldMkLst>
          <pc:docMk/>
          <pc:sldMk cId="2170620781" sldId="406"/>
        </pc:sldMkLst>
      </pc:sldChg>
      <pc:sldChg chg="modSp new del mod">
        <pc:chgData name="Pastor Jason Kauranen" userId="e0c3930084765aaa" providerId="LiveId" clId="{A438F859-A371-4CA2-BA51-2B86427404E9}" dt="2026-07-01T20:50:32.696" v="7338" actId="47"/>
        <pc:sldMkLst>
          <pc:docMk/>
          <pc:sldMk cId="3859965801" sldId="407"/>
        </pc:sldMkLst>
      </pc:sldChg>
      <pc:sldChg chg="modSp new del mod">
        <pc:chgData name="Pastor Jason Kauranen" userId="e0c3930084765aaa" providerId="LiveId" clId="{A438F859-A371-4CA2-BA51-2B86427404E9}" dt="2026-07-01T20:50:35.894" v="7339" actId="47"/>
        <pc:sldMkLst>
          <pc:docMk/>
          <pc:sldMk cId="909300971" sldId="408"/>
        </pc:sldMkLst>
      </pc:sldChg>
      <pc:sldChg chg="modSp new del mod">
        <pc:chgData name="Pastor Jason Kauranen" userId="e0c3930084765aaa" providerId="LiveId" clId="{A438F859-A371-4CA2-BA51-2B86427404E9}" dt="2026-07-01T20:50:36.684" v="7340" actId="47"/>
        <pc:sldMkLst>
          <pc:docMk/>
          <pc:sldMk cId="2447514058" sldId="409"/>
        </pc:sldMkLst>
      </pc:sldChg>
      <pc:sldChg chg="modSp new mod">
        <pc:chgData name="Pastor Jason Kauranen" userId="e0c3930084765aaa" providerId="LiveId" clId="{A438F859-A371-4CA2-BA51-2B86427404E9}" dt="2026-07-01T20:54:11.331" v="7344" actId="20577"/>
        <pc:sldMkLst>
          <pc:docMk/>
          <pc:sldMk cId="3989369176" sldId="410"/>
        </pc:sldMkLst>
        <pc:spChg chg="mod">
          <ac:chgData name="Pastor Jason Kauranen" userId="e0c3930084765aaa" providerId="LiveId" clId="{A438F859-A371-4CA2-BA51-2B86427404E9}" dt="2026-07-01T20:54:11.331" v="7344" actId="20577"/>
          <ac:spMkLst>
            <pc:docMk/>
            <pc:sldMk cId="3989369176" sldId="410"/>
            <ac:spMk id="2" creationId="{1CEE6460-A143-AAFA-1EC1-D3B58F852BA6}"/>
          </ac:spMkLst>
        </pc:spChg>
      </pc:sldChg>
      <pc:sldChg chg="modSp new mod">
        <pc:chgData name="Pastor Jason Kauranen" userId="e0c3930084765aaa" providerId="LiveId" clId="{A438F859-A371-4CA2-BA51-2B86427404E9}" dt="2026-07-01T20:55:15.882" v="7357"/>
        <pc:sldMkLst>
          <pc:docMk/>
          <pc:sldMk cId="2053353108" sldId="411"/>
        </pc:sldMkLst>
        <pc:spChg chg="mod">
          <ac:chgData name="Pastor Jason Kauranen" userId="e0c3930084765aaa" providerId="LiveId" clId="{A438F859-A371-4CA2-BA51-2B86427404E9}" dt="2026-07-01T20:55:15.882" v="7357"/>
          <ac:spMkLst>
            <pc:docMk/>
            <pc:sldMk cId="2053353108" sldId="411"/>
            <ac:spMk id="2" creationId="{66DDBB0F-FA58-04CE-EBF2-7CF09D49DBDF}"/>
          </ac:spMkLst>
        </pc:spChg>
      </pc:sldChg>
      <pc:sldChg chg="modSp new mod">
        <pc:chgData name="Pastor Jason Kauranen" userId="e0c3930084765aaa" providerId="LiveId" clId="{A438F859-A371-4CA2-BA51-2B86427404E9}" dt="2026-07-01T20:56:09.168" v="7360" actId="20577"/>
        <pc:sldMkLst>
          <pc:docMk/>
          <pc:sldMk cId="3765950436" sldId="412"/>
        </pc:sldMkLst>
        <pc:spChg chg="mod">
          <ac:chgData name="Pastor Jason Kauranen" userId="e0c3930084765aaa" providerId="LiveId" clId="{A438F859-A371-4CA2-BA51-2B86427404E9}" dt="2026-07-01T20:56:09.168" v="7360" actId="20577"/>
          <ac:spMkLst>
            <pc:docMk/>
            <pc:sldMk cId="3765950436" sldId="412"/>
            <ac:spMk id="2" creationId="{3CA2493E-40C2-F6FA-A946-9D38ECCE7E49}"/>
          </ac:spMkLst>
        </pc:spChg>
      </pc:sldChg>
      <pc:sldChg chg="modSp new mod">
        <pc:chgData name="Pastor Jason Kauranen" userId="e0c3930084765aaa" providerId="LiveId" clId="{A438F859-A371-4CA2-BA51-2B86427404E9}" dt="2026-07-01T20:56:39.802" v="7362"/>
        <pc:sldMkLst>
          <pc:docMk/>
          <pc:sldMk cId="2430986855" sldId="413"/>
        </pc:sldMkLst>
        <pc:spChg chg="mod">
          <ac:chgData name="Pastor Jason Kauranen" userId="e0c3930084765aaa" providerId="LiveId" clId="{A438F859-A371-4CA2-BA51-2B86427404E9}" dt="2026-07-01T20:56:39.802" v="7362"/>
          <ac:spMkLst>
            <pc:docMk/>
            <pc:sldMk cId="2430986855" sldId="413"/>
            <ac:spMk id="2" creationId="{C562D2FE-6EA7-4076-5BAE-E7FC07DF00F8}"/>
          </ac:spMkLst>
        </pc:spChg>
      </pc:sldChg>
      <pc:sldChg chg="modSp new mod">
        <pc:chgData name="Pastor Jason Kauranen" userId="e0c3930084765aaa" providerId="LiveId" clId="{A438F859-A371-4CA2-BA51-2B86427404E9}" dt="2026-07-01T21:05:40.693" v="7367"/>
        <pc:sldMkLst>
          <pc:docMk/>
          <pc:sldMk cId="403526049" sldId="414"/>
        </pc:sldMkLst>
        <pc:spChg chg="mod">
          <ac:chgData name="Pastor Jason Kauranen" userId="e0c3930084765aaa" providerId="LiveId" clId="{A438F859-A371-4CA2-BA51-2B86427404E9}" dt="2026-07-01T21:05:40.693" v="7367"/>
          <ac:spMkLst>
            <pc:docMk/>
            <pc:sldMk cId="403526049" sldId="414"/>
            <ac:spMk id="2" creationId="{700F7EDE-28E0-B909-0742-CB298CFE2E25}"/>
          </ac:spMkLst>
        </pc:spChg>
      </pc:sldChg>
      <pc:sldChg chg="addSp delSp modSp new mod">
        <pc:chgData name="Pastor Jason Kauranen" userId="e0c3930084765aaa" providerId="LiveId" clId="{A438F859-A371-4CA2-BA51-2B86427404E9}" dt="2026-07-01T21:09:18.222" v="7428" actId="20577"/>
        <pc:sldMkLst>
          <pc:docMk/>
          <pc:sldMk cId="2461140475" sldId="415"/>
        </pc:sldMkLst>
        <pc:spChg chg="mod">
          <ac:chgData name="Pastor Jason Kauranen" userId="e0c3930084765aaa" providerId="LiveId" clId="{A438F859-A371-4CA2-BA51-2B86427404E9}" dt="2026-07-01T21:09:18.222" v="7428" actId="20577"/>
          <ac:spMkLst>
            <pc:docMk/>
            <pc:sldMk cId="2461140475" sldId="415"/>
            <ac:spMk id="2" creationId="{748E0958-689E-1718-85A6-407BEA05D2E8}"/>
          </ac:spMkLst>
        </pc:spChg>
        <pc:spChg chg="add del">
          <ac:chgData name="Pastor Jason Kauranen" userId="e0c3930084765aaa" providerId="LiveId" clId="{A438F859-A371-4CA2-BA51-2B86427404E9}" dt="2026-07-01T21:08:23.277" v="7373" actId="22"/>
          <ac:spMkLst>
            <pc:docMk/>
            <pc:sldMk cId="2461140475" sldId="415"/>
            <ac:spMk id="4" creationId="{20581409-C61A-57BB-753C-B8BCC7662F2B}"/>
          </ac:spMkLst>
        </pc:spChg>
      </pc:sldChg>
      <pc:sldChg chg="modSp new mod">
        <pc:chgData name="Pastor Jason Kauranen" userId="e0c3930084765aaa" providerId="LiveId" clId="{A438F859-A371-4CA2-BA51-2B86427404E9}" dt="2026-07-01T21:17:31.161" v="7501" actId="20577"/>
        <pc:sldMkLst>
          <pc:docMk/>
          <pc:sldMk cId="1541405885" sldId="416"/>
        </pc:sldMkLst>
        <pc:spChg chg="mod">
          <ac:chgData name="Pastor Jason Kauranen" userId="e0c3930084765aaa" providerId="LiveId" clId="{A438F859-A371-4CA2-BA51-2B86427404E9}" dt="2026-07-01T21:17:31.161" v="7501" actId="20577"/>
          <ac:spMkLst>
            <pc:docMk/>
            <pc:sldMk cId="1541405885" sldId="416"/>
            <ac:spMk id="2" creationId="{295163AA-D09A-32E7-7B62-AEA1036A6C62}"/>
          </ac:spMkLst>
        </pc:spChg>
      </pc:sldChg>
      <pc:sldChg chg="modSp new mod">
        <pc:chgData name="Pastor Jason Kauranen" userId="e0c3930084765aaa" providerId="LiveId" clId="{A438F859-A371-4CA2-BA51-2B86427404E9}" dt="2026-07-01T21:13:30.241" v="7451" actId="313"/>
        <pc:sldMkLst>
          <pc:docMk/>
          <pc:sldMk cId="3185617158" sldId="417"/>
        </pc:sldMkLst>
        <pc:spChg chg="mod">
          <ac:chgData name="Pastor Jason Kauranen" userId="e0c3930084765aaa" providerId="LiveId" clId="{A438F859-A371-4CA2-BA51-2B86427404E9}" dt="2026-07-01T21:13:30.241" v="7451" actId="313"/>
          <ac:spMkLst>
            <pc:docMk/>
            <pc:sldMk cId="3185617158" sldId="417"/>
            <ac:spMk id="2" creationId="{C2762DDF-7BD9-95EB-3E2B-DE3BFAB498A5}"/>
          </ac:spMkLst>
        </pc:spChg>
      </pc:sldChg>
      <pc:sldChg chg="modSp new mod">
        <pc:chgData name="Pastor Jason Kauranen" userId="e0c3930084765aaa" providerId="LiveId" clId="{A438F859-A371-4CA2-BA51-2B86427404E9}" dt="2026-07-01T21:16:20.773" v="7471" actId="313"/>
        <pc:sldMkLst>
          <pc:docMk/>
          <pc:sldMk cId="2875249433" sldId="418"/>
        </pc:sldMkLst>
        <pc:spChg chg="mod">
          <ac:chgData name="Pastor Jason Kauranen" userId="e0c3930084765aaa" providerId="LiveId" clId="{A438F859-A371-4CA2-BA51-2B86427404E9}" dt="2026-07-01T21:16:20.773" v="7471" actId="313"/>
          <ac:spMkLst>
            <pc:docMk/>
            <pc:sldMk cId="2875249433" sldId="418"/>
            <ac:spMk id="2" creationId="{8204CCCD-72D4-B932-C1AF-DB49737F9AEF}"/>
          </ac:spMkLst>
        </pc:spChg>
      </pc:sldChg>
      <pc:sldChg chg="modSp new mod">
        <pc:chgData name="Pastor Jason Kauranen" userId="e0c3930084765aaa" providerId="LiveId" clId="{A438F859-A371-4CA2-BA51-2B86427404E9}" dt="2026-07-01T21:17:16.948" v="7483" actId="313"/>
        <pc:sldMkLst>
          <pc:docMk/>
          <pc:sldMk cId="1350230858" sldId="419"/>
        </pc:sldMkLst>
        <pc:spChg chg="mod">
          <ac:chgData name="Pastor Jason Kauranen" userId="e0c3930084765aaa" providerId="LiveId" clId="{A438F859-A371-4CA2-BA51-2B86427404E9}" dt="2026-07-01T21:17:16.948" v="7483" actId="313"/>
          <ac:spMkLst>
            <pc:docMk/>
            <pc:sldMk cId="1350230858" sldId="419"/>
            <ac:spMk id="2" creationId="{CFB612C5-7B77-6B46-1828-20970A52E217}"/>
          </ac:spMkLst>
        </pc:spChg>
      </pc:sldChg>
      <pc:sldChg chg="modSp new mod">
        <pc:chgData name="Pastor Jason Kauranen" userId="e0c3930084765aaa" providerId="LiveId" clId="{A438F859-A371-4CA2-BA51-2B86427404E9}" dt="2026-07-01T21:19:15.160" v="7514" actId="20577"/>
        <pc:sldMkLst>
          <pc:docMk/>
          <pc:sldMk cId="1211168587" sldId="420"/>
        </pc:sldMkLst>
        <pc:spChg chg="mod">
          <ac:chgData name="Pastor Jason Kauranen" userId="e0c3930084765aaa" providerId="LiveId" clId="{A438F859-A371-4CA2-BA51-2B86427404E9}" dt="2026-07-01T21:19:15.160" v="7514" actId="20577"/>
          <ac:spMkLst>
            <pc:docMk/>
            <pc:sldMk cId="1211168587" sldId="420"/>
            <ac:spMk id="2" creationId="{9212C8B9-1881-0F0E-4F69-8A87377B7C18}"/>
          </ac:spMkLst>
        </pc:spChg>
      </pc:sldChg>
      <pc:sldChg chg="addSp modSp new del mod">
        <pc:chgData name="Pastor Jason Kauranen" userId="e0c3930084765aaa" providerId="LiveId" clId="{A438F859-A371-4CA2-BA51-2B86427404E9}" dt="2026-07-01T21:18:34.292" v="7508" actId="47"/>
        <pc:sldMkLst>
          <pc:docMk/>
          <pc:sldMk cId="1665466363" sldId="420"/>
        </pc:sldMkLst>
        <pc:spChg chg="mod">
          <ac:chgData name="Pastor Jason Kauranen" userId="e0c3930084765aaa" providerId="LiveId" clId="{A438F859-A371-4CA2-BA51-2B86427404E9}" dt="2026-07-01T21:18:30.425" v="7507" actId="6549"/>
          <ac:spMkLst>
            <pc:docMk/>
            <pc:sldMk cId="1665466363" sldId="420"/>
            <ac:spMk id="2" creationId="{00E571F9-9389-CE53-B056-44486A1552FC}"/>
          </ac:spMkLst>
        </pc:spChg>
        <pc:spChg chg="add mod">
          <ac:chgData name="Pastor Jason Kauranen" userId="e0c3930084765aaa" providerId="LiveId" clId="{A438F859-A371-4CA2-BA51-2B86427404E9}" dt="2026-07-01T21:18:20.662" v="7506" actId="1076"/>
          <ac:spMkLst>
            <pc:docMk/>
            <pc:sldMk cId="1665466363" sldId="420"/>
            <ac:spMk id="4" creationId="{57EE83EC-E628-1D2D-9FA5-AC96ABDD1CEF}"/>
          </ac:spMkLst>
        </pc:spChg>
      </pc:sldChg>
      <pc:sldChg chg="modSp new mod">
        <pc:chgData name="Pastor Jason Kauranen" userId="e0c3930084765aaa" providerId="LiveId" clId="{A438F859-A371-4CA2-BA51-2B86427404E9}" dt="2026-07-01T21:20:18.037" v="7521"/>
        <pc:sldMkLst>
          <pc:docMk/>
          <pc:sldMk cId="810345426" sldId="421"/>
        </pc:sldMkLst>
        <pc:spChg chg="mod">
          <ac:chgData name="Pastor Jason Kauranen" userId="e0c3930084765aaa" providerId="LiveId" clId="{A438F859-A371-4CA2-BA51-2B86427404E9}" dt="2026-07-01T21:20:18.037" v="7521"/>
          <ac:spMkLst>
            <pc:docMk/>
            <pc:sldMk cId="810345426" sldId="421"/>
            <ac:spMk id="2" creationId="{E86A694A-1CA9-0201-0FE5-E95BA37A05AA}"/>
          </ac:spMkLst>
        </pc:spChg>
      </pc:sldChg>
      <pc:sldChg chg="modSp new mod">
        <pc:chgData name="Pastor Jason Kauranen" userId="e0c3930084765aaa" providerId="LiveId" clId="{A438F859-A371-4CA2-BA51-2B86427404E9}" dt="2026-07-01T21:21:13.382" v="7533" actId="20577"/>
        <pc:sldMkLst>
          <pc:docMk/>
          <pc:sldMk cId="3663764456" sldId="422"/>
        </pc:sldMkLst>
        <pc:spChg chg="mod">
          <ac:chgData name="Pastor Jason Kauranen" userId="e0c3930084765aaa" providerId="LiveId" clId="{A438F859-A371-4CA2-BA51-2B86427404E9}" dt="2026-07-01T21:21:13.382" v="7533" actId="20577"/>
          <ac:spMkLst>
            <pc:docMk/>
            <pc:sldMk cId="3663764456" sldId="422"/>
            <ac:spMk id="2" creationId="{661AB010-4EE7-F07D-E8CC-E72CF70BD230}"/>
          </ac:spMkLst>
        </pc:spChg>
      </pc:sldChg>
      <pc:sldChg chg="modSp new mod">
        <pc:chgData name="Pastor Jason Kauranen" userId="e0c3930084765aaa" providerId="LiveId" clId="{A438F859-A371-4CA2-BA51-2B86427404E9}" dt="2026-07-01T21:21:40.828" v="7535"/>
        <pc:sldMkLst>
          <pc:docMk/>
          <pc:sldMk cId="4173188658" sldId="423"/>
        </pc:sldMkLst>
        <pc:spChg chg="mod">
          <ac:chgData name="Pastor Jason Kauranen" userId="e0c3930084765aaa" providerId="LiveId" clId="{A438F859-A371-4CA2-BA51-2B86427404E9}" dt="2026-07-01T21:21:40.828" v="7535"/>
          <ac:spMkLst>
            <pc:docMk/>
            <pc:sldMk cId="4173188658" sldId="423"/>
            <ac:spMk id="2" creationId="{4676DCF9-A324-D3FB-D42B-3C066BDC4008}"/>
          </ac:spMkLst>
        </pc:spChg>
      </pc:sldChg>
      <pc:sldChg chg="modSp new mod">
        <pc:chgData name="Pastor Jason Kauranen" userId="e0c3930084765aaa" providerId="LiveId" clId="{A438F859-A371-4CA2-BA51-2B86427404E9}" dt="2026-07-01T21:23:03.190" v="7543" actId="20577"/>
        <pc:sldMkLst>
          <pc:docMk/>
          <pc:sldMk cId="3949919055" sldId="424"/>
        </pc:sldMkLst>
        <pc:spChg chg="mod">
          <ac:chgData name="Pastor Jason Kauranen" userId="e0c3930084765aaa" providerId="LiveId" clId="{A438F859-A371-4CA2-BA51-2B86427404E9}" dt="2026-07-01T21:23:03.190" v="7543" actId="20577"/>
          <ac:spMkLst>
            <pc:docMk/>
            <pc:sldMk cId="3949919055" sldId="424"/>
            <ac:spMk id="2" creationId="{6031CB84-E6AA-F215-979D-811503FB5B63}"/>
          </ac:spMkLst>
        </pc:spChg>
      </pc:sldChg>
      <pc:sldChg chg="modSp new mod">
        <pc:chgData name="Pastor Jason Kauranen" userId="e0c3930084765aaa" providerId="LiveId" clId="{A438F859-A371-4CA2-BA51-2B86427404E9}" dt="2026-07-01T21:32:13.577" v="7638" actId="20577"/>
        <pc:sldMkLst>
          <pc:docMk/>
          <pc:sldMk cId="4086998903" sldId="425"/>
        </pc:sldMkLst>
        <pc:spChg chg="mod">
          <ac:chgData name="Pastor Jason Kauranen" userId="e0c3930084765aaa" providerId="LiveId" clId="{A438F859-A371-4CA2-BA51-2B86427404E9}" dt="2026-07-01T21:32:13.577" v="7638" actId="20577"/>
          <ac:spMkLst>
            <pc:docMk/>
            <pc:sldMk cId="4086998903" sldId="425"/>
            <ac:spMk id="2" creationId="{1CBC7A54-DC1B-A858-DEAC-D5CC1952490C}"/>
          </ac:spMkLst>
        </pc:spChg>
      </pc:sldChg>
      <pc:sldChg chg="modSp new mod">
        <pc:chgData name="Pastor Jason Kauranen" userId="e0c3930084765aaa" providerId="LiveId" clId="{A438F859-A371-4CA2-BA51-2B86427404E9}" dt="2026-07-01T21:23:28.629" v="7549"/>
        <pc:sldMkLst>
          <pc:docMk/>
          <pc:sldMk cId="2570421408" sldId="426"/>
        </pc:sldMkLst>
        <pc:spChg chg="mod">
          <ac:chgData name="Pastor Jason Kauranen" userId="e0c3930084765aaa" providerId="LiveId" clId="{A438F859-A371-4CA2-BA51-2B86427404E9}" dt="2026-07-01T21:23:28.629" v="7549"/>
          <ac:spMkLst>
            <pc:docMk/>
            <pc:sldMk cId="2570421408" sldId="426"/>
            <ac:spMk id="2" creationId="{28BD3090-A9EE-65B7-2B72-059B516F8745}"/>
          </ac:spMkLst>
        </pc:spChg>
      </pc:sldChg>
      <pc:sldChg chg="modSp new mod">
        <pc:chgData name="Pastor Jason Kauranen" userId="e0c3930084765aaa" providerId="LiveId" clId="{A438F859-A371-4CA2-BA51-2B86427404E9}" dt="2026-07-01T21:23:54.306" v="7553" actId="20577"/>
        <pc:sldMkLst>
          <pc:docMk/>
          <pc:sldMk cId="1307569173" sldId="427"/>
        </pc:sldMkLst>
        <pc:spChg chg="mod">
          <ac:chgData name="Pastor Jason Kauranen" userId="e0c3930084765aaa" providerId="LiveId" clId="{A438F859-A371-4CA2-BA51-2B86427404E9}" dt="2026-07-01T21:23:54.306" v="7553" actId="20577"/>
          <ac:spMkLst>
            <pc:docMk/>
            <pc:sldMk cId="1307569173" sldId="427"/>
            <ac:spMk id="2" creationId="{51B09493-7B90-D823-6205-BDE09A72630E}"/>
          </ac:spMkLst>
        </pc:spChg>
      </pc:sldChg>
      <pc:sldChg chg="modSp new mod">
        <pc:chgData name="Pastor Jason Kauranen" userId="e0c3930084765aaa" providerId="LiveId" clId="{A438F859-A371-4CA2-BA51-2B86427404E9}" dt="2026-07-01T21:28:50.611" v="7594" actId="20577"/>
        <pc:sldMkLst>
          <pc:docMk/>
          <pc:sldMk cId="649879304" sldId="428"/>
        </pc:sldMkLst>
        <pc:spChg chg="mod">
          <ac:chgData name="Pastor Jason Kauranen" userId="e0c3930084765aaa" providerId="LiveId" clId="{A438F859-A371-4CA2-BA51-2B86427404E9}" dt="2026-07-01T21:28:50.611" v="7594" actId="20577"/>
          <ac:spMkLst>
            <pc:docMk/>
            <pc:sldMk cId="649879304" sldId="428"/>
            <ac:spMk id="2" creationId="{129CCCC0-05E9-C776-AA50-F57EC72C3E59}"/>
          </ac:spMkLst>
        </pc:spChg>
      </pc:sldChg>
      <pc:sldChg chg="modSp new mod">
        <pc:chgData name="Pastor Jason Kauranen" userId="e0c3930084765aaa" providerId="LiveId" clId="{A438F859-A371-4CA2-BA51-2B86427404E9}" dt="2026-07-01T21:27:47.521" v="7565" actId="20577"/>
        <pc:sldMkLst>
          <pc:docMk/>
          <pc:sldMk cId="2694684867" sldId="429"/>
        </pc:sldMkLst>
        <pc:spChg chg="mod">
          <ac:chgData name="Pastor Jason Kauranen" userId="e0c3930084765aaa" providerId="LiveId" clId="{A438F859-A371-4CA2-BA51-2B86427404E9}" dt="2026-07-01T21:27:47.521" v="7565" actId="20577"/>
          <ac:spMkLst>
            <pc:docMk/>
            <pc:sldMk cId="2694684867" sldId="429"/>
            <ac:spMk id="2" creationId="{73037D3D-B3B4-225D-F1F7-15D7C2FEB500}"/>
          </ac:spMkLst>
        </pc:spChg>
      </pc:sldChg>
      <pc:sldChg chg="modSp new mod">
        <pc:chgData name="Pastor Jason Kauranen" userId="e0c3930084765aaa" providerId="LiveId" clId="{A438F859-A371-4CA2-BA51-2B86427404E9}" dt="2026-07-01T21:29:32.601" v="7602" actId="20577"/>
        <pc:sldMkLst>
          <pc:docMk/>
          <pc:sldMk cId="1465686475" sldId="430"/>
        </pc:sldMkLst>
        <pc:spChg chg="mod">
          <ac:chgData name="Pastor Jason Kauranen" userId="e0c3930084765aaa" providerId="LiveId" clId="{A438F859-A371-4CA2-BA51-2B86427404E9}" dt="2026-07-01T21:29:32.601" v="7602" actId="20577"/>
          <ac:spMkLst>
            <pc:docMk/>
            <pc:sldMk cId="1465686475" sldId="430"/>
            <ac:spMk id="2" creationId="{F36CD1DD-CF8F-E77C-6A7A-BD823A3E598C}"/>
          </ac:spMkLst>
        </pc:spChg>
      </pc:sldChg>
      <pc:sldChg chg="modSp new mod">
        <pc:chgData name="Pastor Jason Kauranen" userId="e0c3930084765aaa" providerId="LiveId" clId="{A438F859-A371-4CA2-BA51-2B86427404E9}" dt="2026-07-01T21:30:40.373" v="7618" actId="20577"/>
        <pc:sldMkLst>
          <pc:docMk/>
          <pc:sldMk cId="2190441598" sldId="431"/>
        </pc:sldMkLst>
        <pc:spChg chg="mod">
          <ac:chgData name="Pastor Jason Kauranen" userId="e0c3930084765aaa" providerId="LiveId" clId="{A438F859-A371-4CA2-BA51-2B86427404E9}" dt="2026-07-01T21:30:40.373" v="7618" actId="20577"/>
          <ac:spMkLst>
            <pc:docMk/>
            <pc:sldMk cId="2190441598" sldId="431"/>
            <ac:spMk id="2" creationId="{BCB2F446-DBAB-2D39-2D33-FEB7CA65DC89}"/>
          </ac:spMkLst>
        </pc:spChg>
      </pc:sldChg>
      <pc:sldChg chg="modSp new mod">
        <pc:chgData name="Pastor Jason Kauranen" userId="e0c3930084765aaa" providerId="LiveId" clId="{A438F859-A371-4CA2-BA51-2B86427404E9}" dt="2026-07-01T21:31:35.584" v="7635" actId="20577"/>
        <pc:sldMkLst>
          <pc:docMk/>
          <pc:sldMk cId="2694245056" sldId="432"/>
        </pc:sldMkLst>
        <pc:spChg chg="mod">
          <ac:chgData name="Pastor Jason Kauranen" userId="e0c3930084765aaa" providerId="LiveId" clId="{A438F859-A371-4CA2-BA51-2B86427404E9}" dt="2026-07-01T21:31:35.584" v="7635" actId="20577"/>
          <ac:spMkLst>
            <pc:docMk/>
            <pc:sldMk cId="2694245056" sldId="432"/>
            <ac:spMk id="2" creationId="{D48EED74-1AF1-E10B-7E73-8D58AC35B15D}"/>
          </ac:spMkLst>
        </pc:spChg>
      </pc:sldChg>
      <pc:sldChg chg="modSp new mod">
        <pc:chgData name="Pastor Jason Kauranen" userId="e0c3930084765aaa" providerId="LiveId" clId="{A438F859-A371-4CA2-BA51-2B86427404E9}" dt="2026-07-01T21:39:33.209" v="7652" actId="20577"/>
        <pc:sldMkLst>
          <pc:docMk/>
          <pc:sldMk cId="3866901351" sldId="433"/>
        </pc:sldMkLst>
        <pc:spChg chg="mod">
          <ac:chgData name="Pastor Jason Kauranen" userId="e0c3930084765aaa" providerId="LiveId" clId="{A438F859-A371-4CA2-BA51-2B86427404E9}" dt="2026-07-01T21:39:33.209" v="7652" actId="20577"/>
          <ac:spMkLst>
            <pc:docMk/>
            <pc:sldMk cId="3866901351" sldId="433"/>
            <ac:spMk id="2" creationId="{A5DE6560-545A-813D-A20B-8680D842E51F}"/>
          </ac:spMkLst>
        </pc:spChg>
      </pc:sldChg>
      <pc:sldChg chg="modSp new mod">
        <pc:chgData name="Pastor Jason Kauranen" userId="e0c3930084765aaa" providerId="LiveId" clId="{A438F859-A371-4CA2-BA51-2B86427404E9}" dt="2026-07-01T21:42:49.750" v="7667" actId="20577"/>
        <pc:sldMkLst>
          <pc:docMk/>
          <pc:sldMk cId="3807832516" sldId="434"/>
        </pc:sldMkLst>
        <pc:spChg chg="mod">
          <ac:chgData name="Pastor Jason Kauranen" userId="e0c3930084765aaa" providerId="LiveId" clId="{A438F859-A371-4CA2-BA51-2B86427404E9}" dt="2026-07-01T21:42:49.750" v="7667" actId="20577"/>
          <ac:spMkLst>
            <pc:docMk/>
            <pc:sldMk cId="3807832516" sldId="434"/>
            <ac:spMk id="2" creationId="{22258DD3-ABF9-D4EB-9EB8-44D2956F2636}"/>
          </ac:spMkLst>
        </pc:spChg>
      </pc:sldChg>
      <pc:sldChg chg="modSp new mod">
        <pc:chgData name="Pastor Jason Kauranen" userId="e0c3930084765aaa" providerId="LiveId" clId="{A438F859-A371-4CA2-BA51-2B86427404E9}" dt="2026-07-01T21:42:07.526" v="7662" actId="20577"/>
        <pc:sldMkLst>
          <pc:docMk/>
          <pc:sldMk cId="3235977087" sldId="435"/>
        </pc:sldMkLst>
        <pc:spChg chg="mod">
          <ac:chgData name="Pastor Jason Kauranen" userId="e0c3930084765aaa" providerId="LiveId" clId="{A438F859-A371-4CA2-BA51-2B86427404E9}" dt="2026-07-01T21:42:07.526" v="7662" actId="20577"/>
          <ac:spMkLst>
            <pc:docMk/>
            <pc:sldMk cId="3235977087" sldId="435"/>
            <ac:spMk id="2" creationId="{B41757D9-ABC1-8316-5E90-00D3251F3578}"/>
          </ac:spMkLst>
        </pc:spChg>
      </pc:sldChg>
      <pc:sldChg chg="modSp new mod">
        <pc:chgData name="Pastor Jason Kauranen" userId="e0c3930084765aaa" providerId="LiveId" clId="{A438F859-A371-4CA2-BA51-2B86427404E9}" dt="2026-07-01T21:42:33.365" v="7665" actId="20577"/>
        <pc:sldMkLst>
          <pc:docMk/>
          <pc:sldMk cId="752318690" sldId="436"/>
        </pc:sldMkLst>
        <pc:spChg chg="mod">
          <ac:chgData name="Pastor Jason Kauranen" userId="e0c3930084765aaa" providerId="LiveId" clId="{A438F859-A371-4CA2-BA51-2B86427404E9}" dt="2026-07-01T21:42:33.365" v="7665" actId="20577"/>
          <ac:spMkLst>
            <pc:docMk/>
            <pc:sldMk cId="752318690" sldId="436"/>
            <ac:spMk id="2" creationId="{E195DB94-8CD9-E74B-530B-86DDEB0EF23D}"/>
          </ac:spMkLst>
        </pc:spChg>
      </pc:sldChg>
      <pc:sldChg chg="addSp modSp new mod">
        <pc:chgData name="Pastor Jason Kauranen" userId="e0c3930084765aaa" providerId="LiveId" clId="{A438F859-A371-4CA2-BA51-2B86427404E9}" dt="2026-07-01T21:51:46.428" v="7685" actId="14100"/>
        <pc:sldMkLst>
          <pc:docMk/>
          <pc:sldMk cId="3846678562" sldId="437"/>
        </pc:sldMkLst>
        <pc:picChg chg="add mod modCrop">
          <ac:chgData name="Pastor Jason Kauranen" userId="e0c3930084765aaa" providerId="LiveId" clId="{A438F859-A371-4CA2-BA51-2B86427404E9}" dt="2026-07-01T21:51:46.428" v="7685" actId="14100"/>
          <ac:picMkLst>
            <pc:docMk/>
            <pc:sldMk cId="3846678562" sldId="437"/>
            <ac:picMk id="4" creationId="{E34D2E35-B678-52F2-682C-146E85450A9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2C8B9-1881-0F0E-4F69-8A87377B7C18}"/>
              </a:ext>
            </a:extLst>
          </p:cNvPr>
          <p:cNvSpPr>
            <a:spLocks noGrp="1"/>
          </p:cNvSpPr>
          <p:nvPr>
            <p:ph type="title"/>
          </p:nvPr>
        </p:nvSpPr>
        <p:spPr/>
        <p:txBody>
          <a:bodyPr/>
          <a:lstStyle/>
          <a:p>
            <a:r>
              <a:rPr lang="en-US" sz="4400" dirty="0"/>
              <a:t>From the meetings of the Second Continental Congress a</a:t>
            </a:r>
            <a:br>
              <a:rPr lang="en-US" sz="4400" dirty="0"/>
            </a:br>
            <a:br>
              <a:rPr lang="en-US" sz="4400" dirty="0"/>
            </a:br>
            <a:r>
              <a:rPr lang="en-US" sz="4400" dirty="0"/>
              <a:t> Declaration of Independence </a:t>
            </a:r>
            <a:br>
              <a:rPr lang="en-US" sz="4400" dirty="0"/>
            </a:br>
            <a:r>
              <a:rPr lang="en-US" sz="4400" dirty="0"/>
              <a:t>- In Congress, July 4, 1776</a:t>
            </a:r>
          </a:p>
        </p:txBody>
      </p:sp>
    </p:spTree>
    <p:extLst>
      <p:ext uri="{BB962C8B-B14F-4D97-AF65-F5344CB8AC3E}">
        <p14:creationId xmlns:p14="http://schemas.microsoft.com/office/powerpoint/2010/main" val="1211168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63AA-D09A-32E7-7B62-AEA1036A6C62}"/>
              </a:ext>
            </a:extLst>
          </p:cNvPr>
          <p:cNvSpPr>
            <a:spLocks noGrp="1"/>
          </p:cNvSpPr>
          <p:nvPr>
            <p:ph type="title"/>
          </p:nvPr>
        </p:nvSpPr>
        <p:spPr/>
        <p:txBody>
          <a:bodyPr/>
          <a:lstStyle/>
          <a:p>
            <a:r>
              <a:rPr lang="en-US" sz="4400" dirty="0"/>
              <a:t>‘We hold these </a:t>
            </a:r>
            <a:r>
              <a:rPr lang="en-US" sz="4400" u="sng" dirty="0"/>
              <a:t>truths</a:t>
            </a:r>
            <a:r>
              <a:rPr lang="en-US" sz="4400" dirty="0"/>
              <a:t> to be self-evident, that all men are created equal, that they are endowed by their Creator with certain unalienable Rights, that among these are Life, Liberty and the pursuit of Happiness.’</a:t>
            </a:r>
          </a:p>
        </p:txBody>
      </p:sp>
    </p:spTree>
    <p:extLst>
      <p:ext uri="{BB962C8B-B14F-4D97-AF65-F5344CB8AC3E}">
        <p14:creationId xmlns:p14="http://schemas.microsoft.com/office/powerpoint/2010/main" val="1541405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62DDF-7BD9-95EB-3E2B-DE3BFAB498A5}"/>
              </a:ext>
            </a:extLst>
          </p:cNvPr>
          <p:cNvSpPr>
            <a:spLocks noGrp="1"/>
          </p:cNvSpPr>
          <p:nvPr>
            <p:ph type="title"/>
          </p:nvPr>
        </p:nvSpPr>
        <p:spPr/>
        <p:txBody>
          <a:bodyPr/>
          <a:lstStyle/>
          <a:p>
            <a:r>
              <a:rPr lang="en-US" sz="4400" dirty="0"/>
              <a:t>… ‘Such has been the patient sufferance of these Colonies; and such is now the necessity which constrains them to alter their former Systems of Government.’</a:t>
            </a:r>
          </a:p>
        </p:txBody>
      </p:sp>
    </p:spTree>
    <p:extLst>
      <p:ext uri="{BB962C8B-B14F-4D97-AF65-F5344CB8AC3E}">
        <p14:creationId xmlns:p14="http://schemas.microsoft.com/office/powerpoint/2010/main" val="3185617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4CCCD-72D4-B932-C1AF-DB49737F9AEF}"/>
              </a:ext>
            </a:extLst>
          </p:cNvPr>
          <p:cNvSpPr>
            <a:spLocks noGrp="1"/>
          </p:cNvSpPr>
          <p:nvPr>
            <p:ph type="title"/>
          </p:nvPr>
        </p:nvSpPr>
        <p:spPr/>
        <p:txBody>
          <a:bodyPr/>
          <a:lstStyle/>
          <a:p>
            <a:r>
              <a:rPr lang="en-US" sz="4400" dirty="0"/>
              <a:t>… ‘appealing to the Supreme Judge of the world for the rectitude of our intentions, do, in the Name, and by Authority of the good People of these Colonies, solemnly publish and declare, That these United Colonies are, and of Right ought to be Free and Independent States;’</a:t>
            </a:r>
          </a:p>
        </p:txBody>
      </p:sp>
    </p:spTree>
    <p:extLst>
      <p:ext uri="{BB962C8B-B14F-4D97-AF65-F5344CB8AC3E}">
        <p14:creationId xmlns:p14="http://schemas.microsoft.com/office/powerpoint/2010/main" val="2875249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612C5-7B77-6B46-1828-20970A52E217}"/>
              </a:ext>
            </a:extLst>
          </p:cNvPr>
          <p:cNvSpPr>
            <a:spLocks noGrp="1"/>
          </p:cNvSpPr>
          <p:nvPr>
            <p:ph type="title"/>
          </p:nvPr>
        </p:nvSpPr>
        <p:spPr/>
        <p:txBody>
          <a:bodyPr/>
          <a:lstStyle/>
          <a:p>
            <a:r>
              <a:rPr lang="en-US" sz="4400" dirty="0"/>
              <a:t>… ‘And for the support of this Declaration, with a firm reliance on the protection of divine Providence, we mutually pledge to each other our Lives, our Fortunes and our sacred Honor.’</a:t>
            </a:r>
          </a:p>
        </p:txBody>
      </p:sp>
    </p:spTree>
    <p:extLst>
      <p:ext uri="{BB962C8B-B14F-4D97-AF65-F5344CB8AC3E}">
        <p14:creationId xmlns:p14="http://schemas.microsoft.com/office/powerpoint/2010/main" val="1350230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A694A-1CA9-0201-0FE5-E95BA37A05AA}"/>
              </a:ext>
            </a:extLst>
          </p:cNvPr>
          <p:cNvSpPr>
            <a:spLocks noGrp="1"/>
          </p:cNvSpPr>
          <p:nvPr>
            <p:ph type="title"/>
          </p:nvPr>
        </p:nvSpPr>
        <p:spPr/>
        <p:txBody>
          <a:bodyPr/>
          <a:lstStyle/>
          <a:p>
            <a:r>
              <a:rPr lang="en-US" sz="4400" dirty="0"/>
              <a:t>1. Volition - The cornerstone of freedom. God gave every human free will, and with it, personal accountability. In this sphere, the individual is responsible for their own choices and spiritual life.</a:t>
            </a:r>
          </a:p>
        </p:txBody>
      </p:sp>
    </p:spTree>
    <p:extLst>
      <p:ext uri="{BB962C8B-B14F-4D97-AF65-F5344CB8AC3E}">
        <p14:creationId xmlns:p14="http://schemas.microsoft.com/office/powerpoint/2010/main" val="810345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AB010-4EE7-F07D-E8CC-E72CF70BD230}"/>
              </a:ext>
            </a:extLst>
          </p:cNvPr>
          <p:cNvSpPr>
            <a:spLocks noGrp="1"/>
          </p:cNvSpPr>
          <p:nvPr>
            <p:ph type="title"/>
          </p:nvPr>
        </p:nvSpPr>
        <p:spPr/>
        <p:txBody>
          <a:bodyPr/>
          <a:lstStyle/>
          <a:p>
            <a:r>
              <a:rPr lang="en-US" sz="4400" dirty="0"/>
              <a:t>2. Marriage – The stabilizer of human society. Instituted by God, it is designed as a union between one man and one woman, operating under the delegated authority of the husband. </a:t>
            </a:r>
          </a:p>
        </p:txBody>
      </p:sp>
    </p:spTree>
    <p:extLst>
      <p:ext uri="{BB962C8B-B14F-4D97-AF65-F5344CB8AC3E}">
        <p14:creationId xmlns:p14="http://schemas.microsoft.com/office/powerpoint/2010/main" val="366376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6DCF9-A324-D3FB-D42B-3C066BDC4008}"/>
              </a:ext>
            </a:extLst>
          </p:cNvPr>
          <p:cNvSpPr>
            <a:spLocks noGrp="1"/>
          </p:cNvSpPr>
          <p:nvPr>
            <p:ph type="title"/>
          </p:nvPr>
        </p:nvSpPr>
        <p:spPr/>
        <p:txBody>
          <a:bodyPr/>
          <a:lstStyle/>
          <a:p>
            <a:r>
              <a:rPr lang="en-US" sz="4400" dirty="0"/>
              <a:t>3. Family – The basis for an orderly society and the primary unit for passing on morality, perpetuation of the human race. It operates under the delegated authority of the parents, whose responsibility is to train and care for their children.</a:t>
            </a:r>
          </a:p>
        </p:txBody>
      </p:sp>
    </p:spTree>
    <p:extLst>
      <p:ext uri="{BB962C8B-B14F-4D97-AF65-F5344CB8AC3E}">
        <p14:creationId xmlns:p14="http://schemas.microsoft.com/office/powerpoint/2010/main" val="4173188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1CB84-E6AA-F215-979D-811503FB5B63}"/>
              </a:ext>
            </a:extLst>
          </p:cNvPr>
          <p:cNvSpPr>
            <a:spLocks noGrp="1"/>
          </p:cNvSpPr>
          <p:nvPr>
            <p:ph type="title"/>
          </p:nvPr>
        </p:nvSpPr>
        <p:spPr/>
        <p:txBody>
          <a:bodyPr/>
          <a:lstStyle/>
          <a:p>
            <a:r>
              <a:rPr lang="en-US" sz="4400" dirty="0"/>
              <a:t>4. Nationalism – The structure is designed to protect rights, privacy, and freedom. It functions under the authority of human government to maintain law and order, notably holding the authority to punish evildoers. </a:t>
            </a:r>
            <a:br>
              <a:rPr lang="en-US" sz="4400" dirty="0"/>
            </a:br>
            <a:br>
              <a:rPr lang="en-US" sz="4400" dirty="0"/>
            </a:br>
            <a:r>
              <a:rPr lang="en-US" sz="4400" dirty="0"/>
              <a:t>A client nation to God. </a:t>
            </a:r>
          </a:p>
        </p:txBody>
      </p:sp>
    </p:spTree>
    <p:extLst>
      <p:ext uri="{BB962C8B-B14F-4D97-AF65-F5344CB8AC3E}">
        <p14:creationId xmlns:p14="http://schemas.microsoft.com/office/powerpoint/2010/main" val="3949919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D3090-A9EE-65B7-2B72-059B516F8745}"/>
              </a:ext>
            </a:extLst>
          </p:cNvPr>
          <p:cNvSpPr>
            <a:spLocks noGrp="1"/>
          </p:cNvSpPr>
          <p:nvPr>
            <p:ph type="title"/>
          </p:nvPr>
        </p:nvSpPr>
        <p:spPr/>
        <p:txBody>
          <a:bodyPr/>
          <a:lstStyle/>
          <a:p>
            <a:r>
              <a:rPr lang="en-US" sz="4400" dirty="0"/>
              <a:t>1Pe 2:13 Submit yourselves for the Lord’s sake to every human institution, whether to a king as the one in authority,</a:t>
            </a:r>
          </a:p>
        </p:txBody>
      </p:sp>
    </p:spTree>
    <p:extLst>
      <p:ext uri="{BB962C8B-B14F-4D97-AF65-F5344CB8AC3E}">
        <p14:creationId xmlns:p14="http://schemas.microsoft.com/office/powerpoint/2010/main" val="2570421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078</a:t>
            </a:r>
            <a:br>
              <a:rPr lang="en-US" sz="4400" dirty="0"/>
            </a:br>
            <a:br>
              <a:rPr lang="en-US" sz="3600" dirty="0"/>
            </a:br>
            <a:r>
              <a:rPr lang="en-US" sz="3600" dirty="0"/>
              <a:t>The Spiritual Truth of Bible Doctrine Sets US Free, Human Arrogance is Deception.</a:t>
            </a:r>
            <a:br>
              <a:rPr lang="en-US" sz="3600" dirty="0"/>
            </a:br>
            <a:br>
              <a:rPr lang="en-US" sz="3600" dirty="0"/>
            </a:br>
            <a:r>
              <a:rPr lang="en-US" sz="4000" dirty="0"/>
              <a:t>Pastor Jason Kauranen</a:t>
            </a:r>
            <a:br>
              <a:rPr lang="en-US" sz="4000" dirty="0"/>
            </a:br>
            <a:r>
              <a:rPr lang="en-US" sz="4000" dirty="0"/>
              <a:t>Wednesday July 1,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09493-7B90-D823-6205-BDE09A72630E}"/>
              </a:ext>
            </a:extLst>
          </p:cNvPr>
          <p:cNvSpPr>
            <a:spLocks noGrp="1"/>
          </p:cNvSpPr>
          <p:nvPr>
            <p:ph type="title"/>
          </p:nvPr>
        </p:nvSpPr>
        <p:spPr/>
        <p:txBody>
          <a:bodyPr/>
          <a:lstStyle/>
          <a:p>
            <a:r>
              <a:rPr lang="en-US" sz="4400" dirty="0"/>
              <a:t>1Pe 2:16 Act as free men, and do not use your freedom as a covering for evil, but use it as bondslaves of God. </a:t>
            </a:r>
            <a:br>
              <a:rPr lang="en-US" sz="4400" dirty="0"/>
            </a:br>
            <a:br>
              <a:rPr lang="en-US" sz="4400" dirty="0"/>
            </a:br>
            <a:r>
              <a:rPr lang="en-US" sz="4400" dirty="0"/>
              <a:t>1Pe 2:17 Honor all people, love the brotherhood, fear God, honor </a:t>
            </a:r>
            <a:br>
              <a:rPr lang="en-US" sz="4400" dirty="0"/>
            </a:br>
            <a:r>
              <a:rPr lang="en-US" sz="4400" dirty="0"/>
              <a:t>the king. </a:t>
            </a:r>
            <a:br>
              <a:rPr lang="en-US" sz="4400" dirty="0"/>
            </a:br>
            <a:endParaRPr lang="en-US" sz="4400" dirty="0"/>
          </a:p>
        </p:txBody>
      </p:sp>
    </p:spTree>
    <p:extLst>
      <p:ext uri="{BB962C8B-B14F-4D97-AF65-F5344CB8AC3E}">
        <p14:creationId xmlns:p14="http://schemas.microsoft.com/office/powerpoint/2010/main" val="1307569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CCCC0-05E9-C776-AA50-F57EC72C3E59}"/>
              </a:ext>
            </a:extLst>
          </p:cNvPr>
          <p:cNvSpPr>
            <a:spLocks noGrp="1"/>
          </p:cNvSpPr>
          <p:nvPr>
            <p:ph type="title"/>
          </p:nvPr>
        </p:nvSpPr>
        <p:spPr/>
        <p:txBody>
          <a:bodyPr/>
          <a:lstStyle/>
          <a:p>
            <a:r>
              <a:rPr lang="en-US" sz="4000" dirty="0"/>
              <a:t>Gen 1:27 God created man in His </a:t>
            </a:r>
            <a:br>
              <a:rPr lang="en-US" sz="4000" dirty="0"/>
            </a:br>
            <a:r>
              <a:rPr lang="en-US" sz="4000" dirty="0"/>
              <a:t>own image, in the image of God </a:t>
            </a:r>
            <a:br>
              <a:rPr lang="en-US" sz="4000" dirty="0"/>
            </a:br>
            <a:r>
              <a:rPr lang="en-US" sz="4000" dirty="0"/>
              <a:t>He created him; male and female </a:t>
            </a:r>
            <a:br>
              <a:rPr lang="en-US" sz="4000" dirty="0"/>
            </a:br>
            <a:r>
              <a:rPr lang="en-US" sz="4000" dirty="0"/>
              <a:t>He created them.</a:t>
            </a:r>
            <a:br>
              <a:rPr lang="en-US" sz="4000" dirty="0"/>
            </a:br>
            <a:br>
              <a:rPr lang="en-US" sz="4000" dirty="0"/>
            </a:br>
            <a:br>
              <a:rPr lang="en-US" sz="4000" dirty="0"/>
            </a:br>
            <a:r>
              <a:rPr lang="en-US" sz="4000" dirty="0"/>
              <a:t>*prelude of </a:t>
            </a:r>
            <a:r>
              <a:rPr lang="en-US" sz="4000" dirty="0" err="1"/>
              <a:t>DoI</a:t>
            </a:r>
            <a:r>
              <a:rPr lang="en-US" sz="4000" dirty="0"/>
              <a:t> … “that all men </a:t>
            </a:r>
            <a:br>
              <a:rPr lang="en-US" sz="4000" dirty="0"/>
            </a:br>
            <a:r>
              <a:rPr lang="en-US" sz="4000" dirty="0"/>
              <a:t>are created equal, endowed by their Creator with certain unalienable rights.” </a:t>
            </a:r>
            <a:br>
              <a:rPr lang="en-US" sz="4000" dirty="0"/>
            </a:br>
            <a:endParaRPr lang="en-US" sz="4000" dirty="0"/>
          </a:p>
        </p:txBody>
      </p:sp>
    </p:spTree>
    <p:extLst>
      <p:ext uri="{BB962C8B-B14F-4D97-AF65-F5344CB8AC3E}">
        <p14:creationId xmlns:p14="http://schemas.microsoft.com/office/powerpoint/2010/main" val="649879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37D3D-B3B4-225D-F1F7-15D7C2FEB500}"/>
              </a:ext>
            </a:extLst>
          </p:cNvPr>
          <p:cNvSpPr>
            <a:spLocks noGrp="1"/>
          </p:cNvSpPr>
          <p:nvPr>
            <p:ph type="title"/>
          </p:nvPr>
        </p:nvSpPr>
        <p:spPr/>
        <p:txBody>
          <a:bodyPr/>
          <a:lstStyle/>
          <a:p>
            <a:r>
              <a:rPr lang="en-US" sz="3600" dirty="0"/>
              <a:t>Exo 18:21Furthermore, you shall select out of all the people able men who fear God, men of truth, those who hate dishonest gain; and you shall place these over them as leaders of thousands, of hundreds, of fifties and of tens.</a:t>
            </a:r>
            <a:br>
              <a:rPr lang="en-US" sz="3600" dirty="0"/>
            </a:br>
            <a:br>
              <a:rPr lang="en-US" sz="3600" dirty="0"/>
            </a:br>
            <a:r>
              <a:rPr lang="en-US" sz="3600" dirty="0"/>
              <a:t>*The idea of electing leaders based on specific character traits—such as being capable, God-fearing, trustworthy, and incorruptible. </a:t>
            </a:r>
            <a:br>
              <a:rPr lang="en-US" sz="3600" dirty="0"/>
            </a:br>
            <a:endParaRPr lang="en-US" sz="3600" dirty="0"/>
          </a:p>
        </p:txBody>
      </p:sp>
    </p:spTree>
    <p:extLst>
      <p:ext uri="{BB962C8B-B14F-4D97-AF65-F5344CB8AC3E}">
        <p14:creationId xmlns:p14="http://schemas.microsoft.com/office/powerpoint/2010/main" val="2694684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CD1DD-CF8F-E77C-6A7A-BD823A3E598C}"/>
              </a:ext>
            </a:extLst>
          </p:cNvPr>
          <p:cNvSpPr>
            <a:spLocks noGrp="1"/>
          </p:cNvSpPr>
          <p:nvPr>
            <p:ph type="title"/>
          </p:nvPr>
        </p:nvSpPr>
        <p:spPr/>
        <p:txBody>
          <a:bodyPr/>
          <a:lstStyle/>
          <a:p>
            <a:r>
              <a:rPr lang="en-US" sz="4000" dirty="0"/>
              <a:t>Pro 14:34 Righteousness exalts a nation,</a:t>
            </a:r>
            <a:br>
              <a:rPr lang="en-US" sz="4000" dirty="0"/>
            </a:br>
            <a:r>
              <a:rPr lang="en-US" sz="4000" dirty="0"/>
              <a:t>But sin is a disgrace to any people.</a:t>
            </a:r>
            <a:br>
              <a:rPr lang="en-US" sz="4000" dirty="0"/>
            </a:br>
            <a:br>
              <a:rPr lang="en-US" sz="4000" dirty="0"/>
            </a:br>
            <a:br>
              <a:rPr lang="en-US" sz="4000" dirty="0"/>
            </a:br>
            <a:r>
              <a:rPr lang="en-US" sz="4000" dirty="0"/>
              <a:t>*Used in many sermons to justify the separating from British rule and to uphold men of integrity to offices that would govern a new nation. </a:t>
            </a:r>
            <a:br>
              <a:rPr lang="en-US" sz="4000" dirty="0"/>
            </a:br>
            <a:endParaRPr lang="en-US" sz="4000" dirty="0"/>
          </a:p>
        </p:txBody>
      </p:sp>
    </p:spTree>
    <p:extLst>
      <p:ext uri="{BB962C8B-B14F-4D97-AF65-F5344CB8AC3E}">
        <p14:creationId xmlns:p14="http://schemas.microsoft.com/office/powerpoint/2010/main" val="1465686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F446-DBAB-2D39-2D33-FEB7CA65DC89}"/>
              </a:ext>
            </a:extLst>
          </p:cNvPr>
          <p:cNvSpPr>
            <a:spLocks noGrp="1"/>
          </p:cNvSpPr>
          <p:nvPr>
            <p:ph type="title"/>
          </p:nvPr>
        </p:nvSpPr>
        <p:spPr/>
        <p:txBody>
          <a:bodyPr/>
          <a:lstStyle/>
          <a:p>
            <a:r>
              <a:rPr lang="en-US" sz="4000" dirty="0"/>
              <a:t>Isa 33:22 For the Lord is our judge, The Lord is our lawgiver, The Lord is our king; He will save us⁠ —</a:t>
            </a:r>
            <a:br>
              <a:rPr lang="en-US" sz="4000" dirty="0"/>
            </a:br>
            <a:br>
              <a:rPr lang="en-US" sz="4000" dirty="0"/>
            </a:br>
            <a:br>
              <a:rPr lang="en-US" sz="4000" dirty="0"/>
            </a:br>
            <a:r>
              <a:rPr lang="en-US" sz="4000" dirty="0"/>
              <a:t>*this was the base of the development of the 3 levels of government  </a:t>
            </a:r>
            <a:br>
              <a:rPr lang="en-US" sz="4000" dirty="0"/>
            </a:br>
            <a:r>
              <a:rPr lang="en-US" sz="4000" dirty="0"/>
              <a:t>for checks and balances </a:t>
            </a:r>
            <a:br>
              <a:rPr lang="en-US" sz="4000" dirty="0"/>
            </a:br>
            <a:r>
              <a:rPr lang="en-US" sz="4000" dirty="0"/>
              <a:t>(no one man with ultimate rule) </a:t>
            </a:r>
            <a:br>
              <a:rPr lang="en-US" sz="4000" dirty="0"/>
            </a:br>
            <a:endParaRPr lang="en-US" sz="4000" dirty="0"/>
          </a:p>
        </p:txBody>
      </p:sp>
    </p:spTree>
    <p:extLst>
      <p:ext uri="{BB962C8B-B14F-4D97-AF65-F5344CB8AC3E}">
        <p14:creationId xmlns:p14="http://schemas.microsoft.com/office/powerpoint/2010/main" val="2190441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EED74-1AF1-E10B-7E73-8D58AC35B15D}"/>
              </a:ext>
            </a:extLst>
          </p:cNvPr>
          <p:cNvSpPr>
            <a:spLocks noGrp="1"/>
          </p:cNvSpPr>
          <p:nvPr>
            <p:ph type="title"/>
          </p:nvPr>
        </p:nvSpPr>
        <p:spPr/>
        <p:txBody>
          <a:bodyPr/>
          <a:lstStyle/>
          <a:p>
            <a:r>
              <a:rPr lang="en-US" sz="3600" dirty="0"/>
              <a:t>Gal 5:1 It was for freedom that Christ set us free; therefore keep standing firm and do not be subject again to a yoke of slavery.</a:t>
            </a:r>
            <a:br>
              <a:rPr lang="en-US" sz="3600" dirty="0"/>
            </a:br>
            <a:br>
              <a:rPr lang="en-US" sz="3600" dirty="0"/>
            </a:br>
            <a:br>
              <a:rPr lang="en-US" sz="3600" dirty="0"/>
            </a:br>
            <a:r>
              <a:rPr lang="en-US" sz="3600" dirty="0"/>
              <a:t>*This was publicized frequently cited in political pamphlets to justify resistance to British overreach…but also used to boast the people confidence to the cause or you could say Patriotism. </a:t>
            </a:r>
            <a:br>
              <a:rPr lang="en-US" sz="4000" dirty="0"/>
            </a:br>
            <a:endParaRPr lang="en-US" sz="4000" dirty="0"/>
          </a:p>
        </p:txBody>
      </p:sp>
    </p:spTree>
    <p:extLst>
      <p:ext uri="{BB962C8B-B14F-4D97-AF65-F5344CB8AC3E}">
        <p14:creationId xmlns:p14="http://schemas.microsoft.com/office/powerpoint/2010/main" val="2694245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A54-DC1B-A858-DEAC-D5CC1952490C}"/>
              </a:ext>
            </a:extLst>
          </p:cNvPr>
          <p:cNvSpPr>
            <a:spLocks noGrp="1"/>
          </p:cNvSpPr>
          <p:nvPr>
            <p:ph type="title"/>
          </p:nvPr>
        </p:nvSpPr>
        <p:spPr/>
        <p:txBody>
          <a:bodyPr/>
          <a:lstStyle/>
          <a:p>
            <a:r>
              <a:rPr lang="en-US" sz="4000" dirty="0"/>
              <a:t>2Co 3:17 Now the Lord is the Spirit, and where the Spirit of the Lord is, there is liberty. </a:t>
            </a:r>
            <a:br>
              <a:rPr lang="en-US" sz="4000" dirty="0"/>
            </a:br>
            <a:br>
              <a:rPr lang="en-US" sz="4000" dirty="0"/>
            </a:br>
            <a:r>
              <a:rPr lang="en-US" sz="4000" dirty="0"/>
              <a:t>2Co 3:18 But we all, with unveiled face, beholding as in a mirror the glory of the Lord, are being transformed into the same image from glory to glory, just as from the Lord, the Spirit.</a:t>
            </a:r>
            <a:br>
              <a:rPr lang="en-US" sz="4000" dirty="0"/>
            </a:br>
            <a:endParaRPr lang="en-US" sz="4000" dirty="0"/>
          </a:p>
        </p:txBody>
      </p:sp>
    </p:spTree>
    <p:extLst>
      <p:ext uri="{BB962C8B-B14F-4D97-AF65-F5344CB8AC3E}">
        <p14:creationId xmlns:p14="http://schemas.microsoft.com/office/powerpoint/2010/main" val="4086998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6560-545A-813D-A20B-8680D842E51F}"/>
              </a:ext>
            </a:extLst>
          </p:cNvPr>
          <p:cNvSpPr>
            <a:spLocks noGrp="1"/>
          </p:cNvSpPr>
          <p:nvPr>
            <p:ph type="title"/>
          </p:nvPr>
        </p:nvSpPr>
        <p:spPr/>
        <p:txBody>
          <a:bodyPr/>
          <a:lstStyle/>
          <a:p>
            <a:r>
              <a:rPr lang="en-US" sz="4000" dirty="0"/>
              <a:t>Gal 4:19  My children, with whom I am again in labor until Christ is formed in you⁠ — </a:t>
            </a:r>
            <a:br>
              <a:rPr lang="en-US" sz="4000" dirty="0"/>
            </a:br>
            <a:br>
              <a:rPr lang="en-US" sz="4000" dirty="0"/>
            </a:br>
            <a:r>
              <a:rPr lang="en-US" sz="4000" dirty="0"/>
              <a:t>James 1:25  But one who looks intently at the perfect law, the law of liberty, and abides by it, not having become a forgetful hearer but an effectual doer, this man will be blessed in what he does.</a:t>
            </a:r>
          </a:p>
        </p:txBody>
      </p:sp>
    </p:spTree>
    <p:extLst>
      <p:ext uri="{BB962C8B-B14F-4D97-AF65-F5344CB8AC3E}">
        <p14:creationId xmlns:p14="http://schemas.microsoft.com/office/powerpoint/2010/main" val="3866901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58DD3-ABF9-D4EB-9EB8-44D2956F2636}"/>
              </a:ext>
            </a:extLst>
          </p:cNvPr>
          <p:cNvSpPr>
            <a:spLocks noGrp="1"/>
          </p:cNvSpPr>
          <p:nvPr>
            <p:ph type="title"/>
          </p:nvPr>
        </p:nvSpPr>
        <p:spPr/>
        <p:txBody>
          <a:bodyPr/>
          <a:lstStyle/>
          <a:p>
            <a:r>
              <a:rPr lang="en-US" sz="4400" dirty="0"/>
              <a:t>1.	Self-Deception: </a:t>
            </a:r>
            <a:br>
              <a:rPr lang="en-US" sz="4400" dirty="0"/>
            </a:br>
            <a:r>
              <a:rPr lang="en-US" sz="4400" dirty="0"/>
              <a:t>Arrogance distorts reality, blinding individuals to their own spiritual faults and causing them to overestimate their righteousness. </a:t>
            </a:r>
            <a:br>
              <a:rPr lang="en-US" sz="4400" dirty="0"/>
            </a:br>
            <a:r>
              <a:rPr lang="en-US" sz="4400" dirty="0"/>
              <a:t>The ultimate deception of pride is believing one is superior and does not need God's grace. </a:t>
            </a:r>
          </a:p>
        </p:txBody>
      </p:sp>
    </p:spTree>
    <p:extLst>
      <p:ext uri="{BB962C8B-B14F-4D97-AF65-F5344CB8AC3E}">
        <p14:creationId xmlns:p14="http://schemas.microsoft.com/office/powerpoint/2010/main" val="3807832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757D9-ABC1-8316-5E90-00D3251F3578}"/>
              </a:ext>
            </a:extLst>
          </p:cNvPr>
          <p:cNvSpPr>
            <a:spLocks noGrp="1"/>
          </p:cNvSpPr>
          <p:nvPr>
            <p:ph type="title"/>
          </p:nvPr>
        </p:nvSpPr>
        <p:spPr/>
        <p:txBody>
          <a:bodyPr/>
          <a:lstStyle/>
          <a:p>
            <a:r>
              <a:rPr lang="en-US" sz="4400" dirty="0"/>
              <a:t>2.	Self-Justification: </a:t>
            </a:r>
            <a:br>
              <a:rPr lang="en-US" sz="4400" dirty="0"/>
            </a:br>
            <a:r>
              <a:rPr lang="en-US" sz="4400" dirty="0"/>
              <a:t>Pride deludes people into </a:t>
            </a:r>
            <a:br>
              <a:rPr lang="en-US" sz="4400" dirty="0"/>
            </a:br>
            <a:r>
              <a:rPr lang="en-US" sz="4400" dirty="0"/>
              <a:t>covering up, rationalizing, or excusing their own sins while harshly judging others. </a:t>
            </a:r>
          </a:p>
        </p:txBody>
      </p:sp>
    </p:spTree>
    <p:extLst>
      <p:ext uri="{BB962C8B-B14F-4D97-AF65-F5344CB8AC3E}">
        <p14:creationId xmlns:p14="http://schemas.microsoft.com/office/powerpoint/2010/main" val="323597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3D108-9D16-BA4B-4FBA-22A4488ECA7E}"/>
              </a:ext>
            </a:extLst>
          </p:cNvPr>
          <p:cNvSpPr>
            <a:spLocks noGrp="1"/>
          </p:cNvSpPr>
          <p:nvPr>
            <p:ph type="title"/>
          </p:nvPr>
        </p:nvSpPr>
        <p:spPr/>
        <p:txBody>
          <a:bodyPr/>
          <a:lstStyle/>
          <a:p>
            <a:endParaRPr lang="en-US" dirty="0"/>
          </a:p>
        </p:txBody>
      </p:sp>
      <p:pic>
        <p:nvPicPr>
          <p:cNvPr id="4" name="Picture 3">
            <a:extLst>
              <a:ext uri="{FF2B5EF4-FFF2-40B4-BE49-F238E27FC236}">
                <a16:creationId xmlns:a16="http://schemas.microsoft.com/office/drawing/2014/main" id="{E34D2E35-B678-52F2-682C-146E85450A91}"/>
              </a:ext>
            </a:extLst>
          </p:cNvPr>
          <p:cNvPicPr>
            <a:picLocks noChangeAspect="1"/>
          </p:cNvPicPr>
          <p:nvPr/>
        </p:nvPicPr>
        <p:blipFill>
          <a:blip r:embed="rId2"/>
          <a:srcRect t="11517"/>
          <a:stretch>
            <a:fillRect/>
          </a:stretch>
        </p:blipFill>
        <p:spPr>
          <a:xfrm>
            <a:off x="304800" y="70339"/>
            <a:ext cx="8531225" cy="6673362"/>
          </a:xfrm>
          <a:prstGeom prst="rect">
            <a:avLst/>
          </a:prstGeom>
        </p:spPr>
      </p:pic>
    </p:spTree>
    <p:extLst>
      <p:ext uri="{BB962C8B-B14F-4D97-AF65-F5344CB8AC3E}">
        <p14:creationId xmlns:p14="http://schemas.microsoft.com/office/powerpoint/2010/main" val="3846678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DB94-8CD9-E74B-530B-86DDEB0EF23D}"/>
              </a:ext>
            </a:extLst>
          </p:cNvPr>
          <p:cNvSpPr>
            <a:spLocks noGrp="1"/>
          </p:cNvSpPr>
          <p:nvPr>
            <p:ph type="title"/>
          </p:nvPr>
        </p:nvSpPr>
        <p:spPr/>
        <p:txBody>
          <a:bodyPr/>
          <a:lstStyle/>
          <a:p>
            <a:r>
              <a:rPr lang="en-US" sz="4400" dirty="0"/>
              <a:t>3.	Self-Absorption: </a:t>
            </a:r>
            <a:br>
              <a:rPr lang="en-US" sz="4400" dirty="0"/>
            </a:br>
            <a:r>
              <a:rPr lang="en-US" sz="4400" dirty="0"/>
              <a:t>The prideful individual becomes the center of their own universe, measuring their worth by comparing themselves to others instead of submitting to God. </a:t>
            </a:r>
          </a:p>
        </p:txBody>
      </p:sp>
    </p:spTree>
    <p:extLst>
      <p:ext uri="{BB962C8B-B14F-4D97-AF65-F5344CB8AC3E}">
        <p14:creationId xmlns:p14="http://schemas.microsoft.com/office/powerpoint/2010/main" val="752318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a:t>    Salt </a:t>
            </a:r>
            <a:r>
              <a:rPr lang="en-US" sz="4400" dirty="0"/>
              <a:t>&amp;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6460-A143-AAFA-1EC1-D3B58F852BA6}"/>
              </a:ext>
            </a:extLst>
          </p:cNvPr>
          <p:cNvSpPr>
            <a:spLocks noGrp="1"/>
          </p:cNvSpPr>
          <p:nvPr>
            <p:ph type="title"/>
          </p:nvPr>
        </p:nvSpPr>
        <p:spPr/>
        <p:txBody>
          <a:bodyPr/>
          <a:lstStyle/>
          <a:p>
            <a:r>
              <a:rPr lang="en-US" sz="4000" dirty="0"/>
              <a:t>2Co 3:17 Now the Lord is the Spirit, and where the Spirit of the Lord is, there is liberty. </a:t>
            </a:r>
            <a:br>
              <a:rPr lang="en-US" sz="4000" dirty="0"/>
            </a:br>
            <a:br>
              <a:rPr lang="en-US" sz="4000" dirty="0"/>
            </a:br>
            <a:r>
              <a:rPr lang="en-US" sz="4000" dirty="0"/>
              <a:t>2Co 3:18 But we all, with unveiled face, beholding as in a mirror the glory of the Lord, are being transformed into the same image from glory to glory, just as from the Lord, the Spirit. </a:t>
            </a:r>
            <a:br>
              <a:rPr lang="en-US" sz="4000" dirty="0"/>
            </a:br>
            <a:endParaRPr lang="en-US" sz="4000" dirty="0"/>
          </a:p>
        </p:txBody>
      </p:sp>
    </p:spTree>
    <p:extLst>
      <p:ext uri="{BB962C8B-B14F-4D97-AF65-F5344CB8AC3E}">
        <p14:creationId xmlns:p14="http://schemas.microsoft.com/office/powerpoint/2010/main" val="398936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DBB0F-FA58-04CE-EBF2-7CF09D49DBDF}"/>
              </a:ext>
            </a:extLst>
          </p:cNvPr>
          <p:cNvSpPr>
            <a:spLocks noGrp="1"/>
          </p:cNvSpPr>
          <p:nvPr>
            <p:ph type="title"/>
          </p:nvPr>
        </p:nvSpPr>
        <p:spPr/>
        <p:txBody>
          <a:bodyPr/>
          <a:lstStyle/>
          <a:p>
            <a:r>
              <a:rPr lang="en-US" sz="4400" dirty="0"/>
              <a:t>Authority </a:t>
            </a:r>
            <a:br>
              <a:rPr lang="en-US" sz="4400" dirty="0"/>
            </a:br>
            <a:r>
              <a:rPr lang="en-US" sz="4400" dirty="0"/>
              <a:t>without freedom is tyranny; freedom without authority </a:t>
            </a:r>
            <a:br>
              <a:rPr lang="en-US" sz="4400" dirty="0"/>
            </a:br>
            <a:r>
              <a:rPr lang="en-US" sz="4400" dirty="0"/>
              <a:t>is anarchy. Both tyranny and anarchy destroy human freedom. </a:t>
            </a:r>
            <a:br>
              <a:rPr lang="en-US" sz="4400" dirty="0"/>
            </a:br>
            <a:br>
              <a:rPr lang="en-US" sz="4400" dirty="0"/>
            </a:br>
            <a:r>
              <a:rPr lang="en-US" sz="4400" dirty="0"/>
              <a:t>Freedom cannot exist without authority. </a:t>
            </a:r>
          </a:p>
        </p:txBody>
      </p:sp>
    </p:spTree>
    <p:extLst>
      <p:ext uri="{BB962C8B-B14F-4D97-AF65-F5344CB8AC3E}">
        <p14:creationId xmlns:p14="http://schemas.microsoft.com/office/powerpoint/2010/main" val="2053353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2493E-40C2-F6FA-A946-9D38ECCE7E49}"/>
              </a:ext>
            </a:extLst>
          </p:cNvPr>
          <p:cNvSpPr>
            <a:spLocks noGrp="1"/>
          </p:cNvSpPr>
          <p:nvPr>
            <p:ph type="title"/>
          </p:nvPr>
        </p:nvSpPr>
        <p:spPr/>
        <p:txBody>
          <a:bodyPr/>
          <a:lstStyle/>
          <a:p>
            <a:r>
              <a:rPr lang="en-US" sz="4400" dirty="0"/>
              <a:t>Rom 13:1 Every person is to be in subjection to the governing authorities. For there is no authority except from God, and those which exist are established by God. </a:t>
            </a:r>
          </a:p>
        </p:txBody>
      </p:sp>
    </p:spTree>
    <p:extLst>
      <p:ext uri="{BB962C8B-B14F-4D97-AF65-F5344CB8AC3E}">
        <p14:creationId xmlns:p14="http://schemas.microsoft.com/office/powerpoint/2010/main" val="3765950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2D2FE-6EA7-4076-5BAE-E7FC07DF00F8}"/>
              </a:ext>
            </a:extLst>
          </p:cNvPr>
          <p:cNvSpPr>
            <a:spLocks noGrp="1"/>
          </p:cNvSpPr>
          <p:nvPr>
            <p:ph type="title"/>
          </p:nvPr>
        </p:nvSpPr>
        <p:spPr/>
        <p:txBody>
          <a:bodyPr/>
          <a:lstStyle/>
          <a:p>
            <a:r>
              <a:rPr lang="en-US" sz="4400" dirty="0"/>
              <a:t>Rom 13:5 Therefore it is necessary to be in subjection, not only because of wrath, but also for conscience’ sake. </a:t>
            </a:r>
          </a:p>
        </p:txBody>
      </p:sp>
    </p:spTree>
    <p:extLst>
      <p:ext uri="{BB962C8B-B14F-4D97-AF65-F5344CB8AC3E}">
        <p14:creationId xmlns:p14="http://schemas.microsoft.com/office/powerpoint/2010/main" val="2430986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F7EDE-28E0-B909-0742-CB298CFE2E25}"/>
              </a:ext>
            </a:extLst>
          </p:cNvPr>
          <p:cNvSpPr>
            <a:spLocks noGrp="1"/>
          </p:cNvSpPr>
          <p:nvPr>
            <p:ph type="title"/>
          </p:nvPr>
        </p:nvSpPr>
        <p:spPr/>
        <p:txBody>
          <a:bodyPr/>
          <a:lstStyle/>
          <a:p>
            <a:r>
              <a:rPr lang="en-US" sz="4400" dirty="0"/>
              <a:t>Rom 13:8 Owe nothing to anyone except to love one another; for he who loves his neighbor has fulfilled the law.</a:t>
            </a:r>
            <a:br>
              <a:rPr lang="en-US" sz="4400" dirty="0"/>
            </a:br>
            <a:br>
              <a:rPr lang="en-US" sz="4400" dirty="0"/>
            </a:br>
            <a:r>
              <a:rPr lang="en-US" sz="4400" dirty="0"/>
              <a:t>Rom 13:10 Love does no wrong to a neighbor; therefore love is the fulfillment of the law.</a:t>
            </a:r>
          </a:p>
        </p:txBody>
      </p:sp>
    </p:spTree>
    <p:extLst>
      <p:ext uri="{BB962C8B-B14F-4D97-AF65-F5344CB8AC3E}">
        <p14:creationId xmlns:p14="http://schemas.microsoft.com/office/powerpoint/2010/main" val="403526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E0958-689E-1718-85A6-407BEA05D2E8}"/>
              </a:ext>
            </a:extLst>
          </p:cNvPr>
          <p:cNvSpPr>
            <a:spLocks noGrp="1"/>
          </p:cNvSpPr>
          <p:nvPr>
            <p:ph type="title"/>
          </p:nvPr>
        </p:nvSpPr>
        <p:spPr/>
        <p:txBody>
          <a:bodyPr/>
          <a:lstStyle/>
          <a:p>
            <a:r>
              <a:rPr lang="en-US" sz="4400" dirty="0"/>
              <a:t>John 14:15 “If you love Me, you will keep My commandments. </a:t>
            </a:r>
            <a:br>
              <a:rPr lang="en-US" sz="4400" dirty="0"/>
            </a:br>
            <a:br>
              <a:rPr lang="en-US" sz="4400" dirty="0"/>
            </a:br>
            <a:r>
              <a:rPr lang="en-US" sz="4400" dirty="0"/>
              <a:t>----  Fine lines are drawn -----</a:t>
            </a:r>
            <a:br>
              <a:rPr lang="en-US" sz="4400" dirty="0"/>
            </a:br>
            <a:br>
              <a:rPr lang="en-US" sz="4400" dirty="0"/>
            </a:br>
            <a:r>
              <a:rPr lang="en-US" sz="4400" dirty="0"/>
              <a:t>Acts 5:29 But Peter and the apostles answered, “We must obey God rather than men. </a:t>
            </a:r>
            <a:br>
              <a:rPr lang="en-US" sz="4400" dirty="0"/>
            </a:br>
            <a:br>
              <a:rPr lang="en-US" sz="4400" dirty="0"/>
            </a:br>
            <a:endParaRPr lang="en-US" sz="4400" dirty="0"/>
          </a:p>
        </p:txBody>
      </p:sp>
    </p:spTree>
    <p:extLst>
      <p:ext uri="{BB962C8B-B14F-4D97-AF65-F5344CB8AC3E}">
        <p14:creationId xmlns:p14="http://schemas.microsoft.com/office/powerpoint/2010/main" val="246114047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9432</TotalTime>
  <Words>1396</Words>
  <Application>Microsoft Office PowerPoint</Application>
  <PresentationFormat>On-screen Show (4:3)</PresentationFormat>
  <Paragraphs>31</Paragraphs>
  <Slides>32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078  The Spiritual Truth of Bible Doctrine Sets US Free, Human Arrogance is Deception.  Pastor Jason Kauranen Wednesday July 1, 2026 </vt:lpstr>
      <vt:lpstr>Rebound - 1John 1:9 states,   “ If we confess our sins,  He is faithful and righteous to forgive us our sins and to cleanse us from all unrighteousness”. </vt:lpstr>
      <vt:lpstr>2Co 3:17 Now the Lord is the Spirit, and where the Spirit of the Lord is, there is liberty.   2Co 3:18 But we all, with unveiled face, beholding as in a mirror the glory of the Lord, are being transformed into the same image from glory to glory, just as from the Lord, the Spirit.  </vt:lpstr>
      <vt:lpstr>Authority  without freedom is tyranny; freedom without authority  is anarchy. Both tyranny and anarchy destroy human freedom.   Freedom cannot exist without authority. </vt:lpstr>
      <vt:lpstr>Rom 13:1 Every person is to be in subjection to the governing authorities. For there is no authority except from God, and those which exist are established by God. </vt:lpstr>
      <vt:lpstr>Rom 13:5 Therefore it is necessary to be in subjection, not only because of wrath, but also for conscience’ sake. </vt:lpstr>
      <vt:lpstr>Rom 13:8 Owe nothing to anyone except to love one another; for he who loves his neighbor has fulfilled the law.  Rom 13:10 Love does no wrong to a neighbor; therefore love is the fulfillment of the law.</vt:lpstr>
      <vt:lpstr>John 14:15 “If you love Me, you will keep My commandments.   ----  Fine lines are drawn -----  Acts 5:29 But Peter and the apostles answered, “We must obey God rather than men.   </vt:lpstr>
      <vt:lpstr>From the meetings of the Second Continental Congress a   Declaration of Independence  - In Congress, July 4, 1776</vt:lpstr>
      <vt:lpstr>‘We hold these truths to be self-evident, that all men are created equal, that they are endowed by their Creator with certain unalienable Rights, that among these are Life, Liberty and the pursuit of Happiness.’</vt:lpstr>
      <vt:lpstr>… ‘Such has been the patient sufferance of these Colonies; and such is now the necessity which constrains them to alter their former Systems of Government.’</vt:lpstr>
      <vt:lpstr>… ‘appealing to the Supreme Judge of the world for the rectitude of our intentions, do, in the Name, and by Authority of the good People of these Colonies, solemnly publish and declare, That these United Colonies are, and of Right ought to be Free and Independent States;’</vt:lpstr>
      <vt:lpstr>… ‘And for the support of this Declaration, with a firm reliance on the protection of divine Providence, we mutually pledge to each other our Lives, our Fortunes and our sacred Honor.’</vt:lpstr>
      <vt:lpstr>1. Volition - The cornerstone of freedom. God gave every human free will, and with it, personal accountability. In this sphere, the individual is responsible for their own choices and spiritual life.</vt:lpstr>
      <vt:lpstr>2. Marriage – The stabilizer of human society. Instituted by God, it is designed as a union between one man and one woman, operating under the delegated authority of the husband. </vt:lpstr>
      <vt:lpstr>3. Family – The basis for an orderly society and the primary unit for passing on morality, perpetuation of the human race. It operates under the delegated authority of the parents, whose responsibility is to train and care for their children.</vt:lpstr>
      <vt:lpstr>4. Nationalism – The structure is designed to protect rights, privacy, and freedom. It functions under the authority of human government to maintain law and order, notably holding the authority to punish evildoers.   A client nation to God. </vt:lpstr>
      <vt:lpstr>1Pe 2:13 Submit yourselves for the Lord’s sake to every human institution, whether to a king as the one in authority,</vt:lpstr>
      <vt:lpstr>1Pe 2:16 Act as free men, and do not use your freedom as a covering for evil, but use it as bondslaves of God.   1Pe 2:17 Honor all people, love the brotherhood, fear God, honor  the king.  </vt:lpstr>
      <vt:lpstr>Gen 1:27 God created man in His  own image, in the image of God  He created him; male and female  He created them.   *prelude of DoI … “that all men  are created equal, endowed by their Creator with certain unalienable rights.”  </vt:lpstr>
      <vt:lpstr>Exo 18:21Furthermore, you shall select out of all the people able men who fear God, men of truth, those who hate dishonest gain; and you shall place these over them as leaders of thousands, of hundreds, of fifties and of tens.  *The idea of electing leaders based on specific character traits—such as being capable, God-fearing, trustworthy, and incorruptible.  </vt:lpstr>
      <vt:lpstr>Pro 14:34 Righteousness exalts a nation, But sin is a disgrace to any people.   *Used in many sermons to justify the separating from British rule and to uphold men of integrity to offices that would govern a new nation.  </vt:lpstr>
      <vt:lpstr>Isa 33:22 For the Lord is our judge, The Lord is our lawgiver, The Lord is our king; He will save us⁠ —   *this was the base of the development of the 3 levels of government   for checks and balances  (no one man with ultimate rule)  </vt:lpstr>
      <vt:lpstr>Gal 5:1 It was for freedom that Christ set us free; therefore keep standing firm and do not be subject again to a yoke of slavery.   *This was publicized frequently cited in political pamphlets to justify resistance to British overreach…but also used to boast the people confidence to the cause or you could say Patriotism.  </vt:lpstr>
      <vt:lpstr>2Co 3:17 Now the Lord is the Spirit, and where the Spirit of the Lord is, there is liberty.   2Co 3:18 But we all, with unveiled face, beholding as in a mirror the glory of the Lord, are being transformed into the same image from glory to glory, just as from the Lord, the Spirit. </vt:lpstr>
      <vt:lpstr>Gal 4:19  My children, with whom I am again in labor until Christ is formed in you⁠ —   James 1:25  But one who looks intently at the perfect law, the law of liberty, and abides by it, not having become a forgetful hearer but an effectual doer, this man will be blessed in what he does.</vt:lpstr>
      <vt:lpstr>1. Self-Deception:  Arrogance distorts reality, blinding individuals to their own spiritual faults and causing them to overestimate their righteousness.  The ultimate deception of pride is believing one is superior and does not need God's grace. </vt:lpstr>
      <vt:lpstr>2. Self-Justification:  Pride deludes people into  covering up, rationalizing, or excusing their own sins while harshly judging others. </vt:lpstr>
      <vt:lpstr>PowerPoint Presentation</vt:lpstr>
      <vt:lpstr>3. Self-Absorption:  The prideful individual becomes the center of their own universe, measuring their worth by comparing themselves to others instead of submitting to God. </vt:lpstr>
      <vt:lpstr>    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2026-07-01T21:51:54Z</dcterms:modified>
</cp:coreProperties>
</file>