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2"/>
  </p:notesMasterIdLst>
  <p:sldIdLst>
    <p:sldId id="307" r:id="rId2"/>
    <p:sldId id="540" r:id="rId3"/>
    <p:sldId id="534" r:id="rId4"/>
    <p:sldId id="535" r:id="rId5"/>
    <p:sldId id="536" r:id="rId6"/>
    <p:sldId id="497" r:id="rId7"/>
    <p:sldId id="467" r:id="rId8"/>
    <p:sldId id="504" r:id="rId9"/>
    <p:sldId id="506" r:id="rId10"/>
    <p:sldId id="507" r:id="rId11"/>
    <p:sldId id="512" r:id="rId12"/>
    <p:sldId id="509" r:id="rId13"/>
    <p:sldId id="510" r:id="rId14"/>
    <p:sldId id="513" r:id="rId15"/>
    <p:sldId id="511" r:id="rId16"/>
    <p:sldId id="519" r:id="rId17"/>
    <p:sldId id="516" r:id="rId18"/>
    <p:sldId id="517" r:id="rId19"/>
    <p:sldId id="521" r:id="rId20"/>
    <p:sldId id="522" r:id="rId21"/>
    <p:sldId id="523" r:id="rId22"/>
    <p:sldId id="524" r:id="rId23"/>
    <p:sldId id="525" r:id="rId24"/>
    <p:sldId id="526" r:id="rId25"/>
    <p:sldId id="527" r:id="rId26"/>
    <p:sldId id="528" r:id="rId27"/>
    <p:sldId id="544" r:id="rId28"/>
    <p:sldId id="529" r:id="rId29"/>
    <p:sldId id="530" r:id="rId30"/>
    <p:sldId id="531" r:id="rId31"/>
    <p:sldId id="532" r:id="rId32"/>
    <p:sldId id="533" r:id="rId33"/>
    <p:sldId id="545" r:id="rId34"/>
    <p:sldId id="539" r:id="rId35"/>
    <p:sldId id="538" r:id="rId36"/>
    <p:sldId id="546" r:id="rId37"/>
    <p:sldId id="537" r:id="rId38"/>
    <p:sldId id="541" r:id="rId39"/>
    <p:sldId id="542" r:id="rId40"/>
    <p:sldId id="543" r:id="rId41"/>
  </p:sldIdLst>
  <p:sldSz cx="9144000" cy="6858000" type="screen4x3"/>
  <p:notesSz cx="7315200" cy="9601200"/>
  <p:defaultTextStyle>
    <a:defPPr>
      <a:defRPr lang="en-GB"/>
    </a:defPPr>
    <a:lvl1pPr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1pPr>
    <a:lvl2pPr marL="742950" indent="-28575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2pPr>
    <a:lvl3pPr marL="11430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3pPr>
    <a:lvl4pPr marL="16002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4pPr>
    <a:lvl5pPr marL="20574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5pPr>
    <a:lvl6pPr marL="2286000" algn="l" defTabSz="914400" rtl="0" eaLnBrk="1" latinLnBrk="0" hangingPunct="1">
      <a:defRPr sz="4400" b="1" kern="1200">
        <a:solidFill>
          <a:srgbClr val="FFFFFF"/>
        </a:solidFill>
        <a:latin typeface="Arial" panose="020B0604020202020204" pitchFamily="34" charset="0"/>
        <a:ea typeface="+mn-ea"/>
        <a:cs typeface="+mn-cs"/>
      </a:defRPr>
    </a:lvl6pPr>
    <a:lvl7pPr marL="2743200" algn="l" defTabSz="914400" rtl="0" eaLnBrk="1" latinLnBrk="0" hangingPunct="1">
      <a:defRPr sz="4400" b="1" kern="1200">
        <a:solidFill>
          <a:srgbClr val="FFFFFF"/>
        </a:solidFill>
        <a:latin typeface="Arial" panose="020B0604020202020204" pitchFamily="34" charset="0"/>
        <a:ea typeface="+mn-ea"/>
        <a:cs typeface="+mn-cs"/>
      </a:defRPr>
    </a:lvl7pPr>
    <a:lvl8pPr marL="3200400" algn="l" defTabSz="914400" rtl="0" eaLnBrk="1" latinLnBrk="0" hangingPunct="1">
      <a:defRPr sz="4400" b="1" kern="1200">
        <a:solidFill>
          <a:srgbClr val="FFFFFF"/>
        </a:solidFill>
        <a:latin typeface="Arial" panose="020B0604020202020204" pitchFamily="34" charset="0"/>
        <a:ea typeface="+mn-ea"/>
        <a:cs typeface="+mn-cs"/>
      </a:defRPr>
    </a:lvl8pPr>
    <a:lvl9pPr marL="3657600" algn="l" defTabSz="914400" rtl="0" eaLnBrk="1" latinLnBrk="0" hangingPunct="1">
      <a:defRPr sz="4400" b="1" kern="1200">
        <a:solidFill>
          <a:srgbClr val="FFFFFF"/>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5">
          <p15:clr>
            <a:srgbClr val="A4A3A4"/>
          </p15:clr>
        </p15:guide>
        <p15:guide id="2" pos="230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0674C14-5BD5-4275-9DD5-3AF5B24759D4}" v="1" dt="2025-02-23T04:09:37.2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008" autoAdjust="0"/>
    <p:restoredTop sz="86414"/>
  </p:normalViewPr>
  <p:slideViewPr>
    <p:cSldViewPr>
      <p:cViewPr varScale="1">
        <p:scale>
          <a:sx n="58" d="100"/>
          <a:sy n="58" d="100"/>
        </p:scale>
        <p:origin x="58" y="523"/>
      </p:cViewPr>
      <p:guideLst>
        <p:guide orient="horz" pos="2160"/>
        <p:guide pos="2880"/>
      </p:guideLst>
    </p:cSldViewPr>
  </p:slideViewPr>
  <p:outlineViewPr>
    <p:cViewPr varScale="1">
      <p:scale>
        <a:sx n="20" d="100"/>
        <a:sy n="20" d="1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3025"/>
        <p:guide pos="2305"/>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48"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stor Jason Kauranen" userId="e0c3930084765aaa" providerId="LiveId" clId="{90674C14-5BD5-4275-9DD5-3AF5B24759D4}"/>
    <pc:docChg chg="addSld delSld modSld sldOrd">
      <pc:chgData name="Pastor Jason Kauranen" userId="e0c3930084765aaa" providerId="LiveId" clId="{90674C14-5BD5-4275-9DD5-3AF5B24759D4}" dt="2025-02-23T04:12:10.621" v="211" actId="20577"/>
      <pc:docMkLst>
        <pc:docMk/>
      </pc:docMkLst>
      <pc:sldChg chg="modSp mod">
        <pc:chgData name="Pastor Jason Kauranen" userId="e0c3930084765aaa" providerId="LiveId" clId="{90674C14-5BD5-4275-9DD5-3AF5B24759D4}" dt="2025-02-23T03:03:03.414" v="8" actId="20577"/>
        <pc:sldMkLst>
          <pc:docMk/>
          <pc:sldMk cId="4157641769" sldId="517"/>
        </pc:sldMkLst>
        <pc:spChg chg="mod">
          <ac:chgData name="Pastor Jason Kauranen" userId="e0c3930084765aaa" providerId="LiveId" clId="{90674C14-5BD5-4275-9DD5-3AF5B24759D4}" dt="2025-02-23T03:03:03.414" v="8" actId="20577"/>
          <ac:spMkLst>
            <pc:docMk/>
            <pc:sldMk cId="4157641769" sldId="517"/>
            <ac:spMk id="2" creationId="{67507626-FAAA-683E-6D82-61173F3018F0}"/>
          </ac:spMkLst>
        </pc:spChg>
      </pc:sldChg>
      <pc:sldChg chg="del">
        <pc:chgData name="Pastor Jason Kauranen" userId="e0c3930084765aaa" providerId="LiveId" clId="{90674C14-5BD5-4275-9DD5-3AF5B24759D4}" dt="2025-02-23T03:02:41.106" v="0" actId="47"/>
        <pc:sldMkLst>
          <pc:docMk/>
          <pc:sldMk cId="2096233337" sldId="520"/>
        </pc:sldMkLst>
      </pc:sldChg>
      <pc:sldChg chg="modSp mod">
        <pc:chgData name="Pastor Jason Kauranen" userId="e0c3930084765aaa" providerId="LiveId" clId="{90674C14-5BD5-4275-9DD5-3AF5B24759D4}" dt="2025-02-23T03:06:04.396" v="11" actId="20577"/>
        <pc:sldMkLst>
          <pc:docMk/>
          <pc:sldMk cId="2187435763" sldId="521"/>
        </pc:sldMkLst>
        <pc:spChg chg="mod">
          <ac:chgData name="Pastor Jason Kauranen" userId="e0c3930084765aaa" providerId="LiveId" clId="{90674C14-5BD5-4275-9DD5-3AF5B24759D4}" dt="2025-02-23T03:06:04.396" v="11" actId="20577"/>
          <ac:spMkLst>
            <pc:docMk/>
            <pc:sldMk cId="2187435763" sldId="521"/>
            <ac:spMk id="2" creationId="{F64C85C6-6407-9617-68BD-A05F693D52BD}"/>
          </ac:spMkLst>
        </pc:spChg>
      </pc:sldChg>
      <pc:sldChg chg="modSp mod">
        <pc:chgData name="Pastor Jason Kauranen" userId="e0c3930084765aaa" providerId="LiveId" clId="{90674C14-5BD5-4275-9DD5-3AF5B24759D4}" dt="2025-02-23T03:11:35.678" v="16" actId="20577"/>
        <pc:sldMkLst>
          <pc:docMk/>
          <pc:sldMk cId="14492441" sldId="522"/>
        </pc:sldMkLst>
        <pc:spChg chg="mod">
          <ac:chgData name="Pastor Jason Kauranen" userId="e0c3930084765aaa" providerId="LiveId" clId="{90674C14-5BD5-4275-9DD5-3AF5B24759D4}" dt="2025-02-23T03:11:35.678" v="16" actId="20577"/>
          <ac:spMkLst>
            <pc:docMk/>
            <pc:sldMk cId="14492441" sldId="522"/>
            <ac:spMk id="2" creationId="{21BD3589-CE39-BC4A-0AA0-397541FB568E}"/>
          </ac:spMkLst>
        </pc:spChg>
      </pc:sldChg>
      <pc:sldChg chg="modSp mod">
        <pc:chgData name="Pastor Jason Kauranen" userId="e0c3930084765aaa" providerId="LiveId" clId="{90674C14-5BD5-4275-9DD5-3AF5B24759D4}" dt="2025-02-23T03:12:51.069" v="19" actId="20577"/>
        <pc:sldMkLst>
          <pc:docMk/>
          <pc:sldMk cId="4171109515" sldId="523"/>
        </pc:sldMkLst>
        <pc:spChg chg="mod">
          <ac:chgData name="Pastor Jason Kauranen" userId="e0c3930084765aaa" providerId="LiveId" clId="{90674C14-5BD5-4275-9DD5-3AF5B24759D4}" dt="2025-02-23T03:12:51.069" v="19" actId="20577"/>
          <ac:spMkLst>
            <pc:docMk/>
            <pc:sldMk cId="4171109515" sldId="523"/>
            <ac:spMk id="2" creationId="{36FB1F5F-A31A-AB2C-A9EF-A80711ADB8B2}"/>
          </ac:spMkLst>
        </pc:spChg>
      </pc:sldChg>
      <pc:sldChg chg="modSp mod">
        <pc:chgData name="Pastor Jason Kauranen" userId="e0c3930084765aaa" providerId="LiveId" clId="{90674C14-5BD5-4275-9DD5-3AF5B24759D4}" dt="2025-02-23T03:17:04.069" v="20"/>
        <pc:sldMkLst>
          <pc:docMk/>
          <pc:sldMk cId="742894381" sldId="524"/>
        </pc:sldMkLst>
        <pc:spChg chg="mod">
          <ac:chgData name="Pastor Jason Kauranen" userId="e0c3930084765aaa" providerId="LiveId" clId="{90674C14-5BD5-4275-9DD5-3AF5B24759D4}" dt="2025-02-23T03:17:04.069" v="20"/>
          <ac:spMkLst>
            <pc:docMk/>
            <pc:sldMk cId="742894381" sldId="524"/>
            <ac:spMk id="2" creationId="{32A386D8-B890-74AA-8CAA-C2E015A0E99D}"/>
          </ac:spMkLst>
        </pc:spChg>
      </pc:sldChg>
      <pc:sldChg chg="modSp mod">
        <pc:chgData name="Pastor Jason Kauranen" userId="e0c3930084765aaa" providerId="LiveId" clId="{90674C14-5BD5-4275-9DD5-3AF5B24759D4}" dt="2025-02-23T03:21:56.963" v="22" actId="20577"/>
        <pc:sldMkLst>
          <pc:docMk/>
          <pc:sldMk cId="3096816776" sldId="525"/>
        </pc:sldMkLst>
        <pc:spChg chg="mod">
          <ac:chgData name="Pastor Jason Kauranen" userId="e0c3930084765aaa" providerId="LiveId" clId="{90674C14-5BD5-4275-9DD5-3AF5B24759D4}" dt="2025-02-23T03:21:56.963" v="22" actId="20577"/>
          <ac:spMkLst>
            <pc:docMk/>
            <pc:sldMk cId="3096816776" sldId="525"/>
            <ac:spMk id="2" creationId="{A1905481-CEBD-32E2-B59E-B8EACBBDA4BC}"/>
          </ac:spMkLst>
        </pc:spChg>
      </pc:sldChg>
      <pc:sldChg chg="modSp mod">
        <pc:chgData name="Pastor Jason Kauranen" userId="e0c3930084765aaa" providerId="LiveId" clId="{90674C14-5BD5-4275-9DD5-3AF5B24759D4}" dt="2025-02-23T03:23:41.809" v="24" actId="115"/>
        <pc:sldMkLst>
          <pc:docMk/>
          <pc:sldMk cId="2724097506" sldId="526"/>
        </pc:sldMkLst>
        <pc:spChg chg="mod">
          <ac:chgData name="Pastor Jason Kauranen" userId="e0c3930084765aaa" providerId="LiveId" clId="{90674C14-5BD5-4275-9DD5-3AF5B24759D4}" dt="2025-02-23T03:23:41.809" v="24" actId="115"/>
          <ac:spMkLst>
            <pc:docMk/>
            <pc:sldMk cId="2724097506" sldId="526"/>
            <ac:spMk id="2" creationId="{C0E7D007-7E2C-8F88-D87D-29077295DE21}"/>
          </ac:spMkLst>
        </pc:spChg>
      </pc:sldChg>
      <pc:sldChg chg="modSp mod">
        <pc:chgData name="Pastor Jason Kauranen" userId="e0c3930084765aaa" providerId="LiveId" clId="{90674C14-5BD5-4275-9DD5-3AF5B24759D4}" dt="2025-02-23T03:47:45.027" v="57" actId="20577"/>
        <pc:sldMkLst>
          <pc:docMk/>
          <pc:sldMk cId="2322641209" sldId="527"/>
        </pc:sldMkLst>
        <pc:spChg chg="mod">
          <ac:chgData name="Pastor Jason Kauranen" userId="e0c3930084765aaa" providerId="LiveId" clId="{90674C14-5BD5-4275-9DD5-3AF5B24759D4}" dt="2025-02-23T03:47:45.027" v="57" actId="20577"/>
          <ac:spMkLst>
            <pc:docMk/>
            <pc:sldMk cId="2322641209" sldId="527"/>
            <ac:spMk id="2" creationId="{422E066F-32B4-4E11-7204-CF79AD56FEE7}"/>
          </ac:spMkLst>
        </pc:spChg>
      </pc:sldChg>
      <pc:sldChg chg="modSp mod">
        <pc:chgData name="Pastor Jason Kauranen" userId="e0c3930084765aaa" providerId="LiveId" clId="{90674C14-5BD5-4275-9DD5-3AF5B24759D4}" dt="2025-02-23T03:55:54.065" v="64" actId="20577"/>
        <pc:sldMkLst>
          <pc:docMk/>
          <pc:sldMk cId="2389424308" sldId="528"/>
        </pc:sldMkLst>
        <pc:spChg chg="mod">
          <ac:chgData name="Pastor Jason Kauranen" userId="e0c3930084765aaa" providerId="LiveId" clId="{90674C14-5BD5-4275-9DD5-3AF5B24759D4}" dt="2025-02-23T03:55:54.065" v="64" actId="20577"/>
          <ac:spMkLst>
            <pc:docMk/>
            <pc:sldMk cId="2389424308" sldId="528"/>
            <ac:spMk id="2" creationId="{EAD879F2-7C15-5078-C7E0-2D8DA4A90D71}"/>
          </ac:spMkLst>
        </pc:spChg>
      </pc:sldChg>
      <pc:sldChg chg="modSp mod">
        <pc:chgData name="Pastor Jason Kauranen" userId="e0c3930084765aaa" providerId="LiveId" clId="{90674C14-5BD5-4275-9DD5-3AF5B24759D4}" dt="2025-02-23T03:58:34.539" v="76" actId="20577"/>
        <pc:sldMkLst>
          <pc:docMk/>
          <pc:sldMk cId="806781354" sldId="529"/>
        </pc:sldMkLst>
        <pc:spChg chg="mod">
          <ac:chgData name="Pastor Jason Kauranen" userId="e0c3930084765aaa" providerId="LiveId" clId="{90674C14-5BD5-4275-9DD5-3AF5B24759D4}" dt="2025-02-23T03:58:34.539" v="76" actId="20577"/>
          <ac:spMkLst>
            <pc:docMk/>
            <pc:sldMk cId="806781354" sldId="529"/>
            <ac:spMk id="2" creationId="{FA9161EC-8007-4B74-5105-EBC4039100AD}"/>
          </ac:spMkLst>
        </pc:spChg>
      </pc:sldChg>
      <pc:sldChg chg="modSp mod">
        <pc:chgData name="Pastor Jason Kauranen" userId="e0c3930084765aaa" providerId="LiveId" clId="{90674C14-5BD5-4275-9DD5-3AF5B24759D4}" dt="2025-02-23T04:01:35.980" v="78" actId="20577"/>
        <pc:sldMkLst>
          <pc:docMk/>
          <pc:sldMk cId="3331952129" sldId="530"/>
        </pc:sldMkLst>
        <pc:spChg chg="mod">
          <ac:chgData name="Pastor Jason Kauranen" userId="e0c3930084765aaa" providerId="LiveId" clId="{90674C14-5BD5-4275-9DD5-3AF5B24759D4}" dt="2025-02-23T04:01:35.980" v="78" actId="20577"/>
          <ac:spMkLst>
            <pc:docMk/>
            <pc:sldMk cId="3331952129" sldId="530"/>
            <ac:spMk id="2" creationId="{CEB130CE-B4A2-BF8D-D76E-67EC210E1C43}"/>
          </ac:spMkLst>
        </pc:spChg>
      </pc:sldChg>
      <pc:sldChg chg="modSp mod">
        <pc:chgData name="Pastor Jason Kauranen" userId="e0c3930084765aaa" providerId="LiveId" clId="{90674C14-5BD5-4275-9DD5-3AF5B24759D4}" dt="2025-02-23T04:02:13.681" v="79"/>
        <pc:sldMkLst>
          <pc:docMk/>
          <pc:sldMk cId="1120966295" sldId="531"/>
        </pc:sldMkLst>
        <pc:spChg chg="mod">
          <ac:chgData name="Pastor Jason Kauranen" userId="e0c3930084765aaa" providerId="LiveId" clId="{90674C14-5BD5-4275-9DD5-3AF5B24759D4}" dt="2025-02-23T04:02:13.681" v="79"/>
          <ac:spMkLst>
            <pc:docMk/>
            <pc:sldMk cId="1120966295" sldId="531"/>
            <ac:spMk id="2" creationId="{24A663EA-5134-06C9-E09A-8159FAD326C5}"/>
          </ac:spMkLst>
        </pc:spChg>
      </pc:sldChg>
      <pc:sldChg chg="modSp mod">
        <pc:chgData name="Pastor Jason Kauranen" userId="e0c3930084765aaa" providerId="LiveId" clId="{90674C14-5BD5-4275-9DD5-3AF5B24759D4}" dt="2025-02-23T04:03:27.660" v="87" actId="20577"/>
        <pc:sldMkLst>
          <pc:docMk/>
          <pc:sldMk cId="919375542" sldId="532"/>
        </pc:sldMkLst>
        <pc:spChg chg="mod">
          <ac:chgData name="Pastor Jason Kauranen" userId="e0c3930084765aaa" providerId="LiveId" clId="{90674C14-5BD5-4275-9DD5-3AF5B24759D4}" dt="2025-02-23T04:03:27.660" v="87" actId="20577"/>
          <ac:spMkLst>
            <pc:docMk/>
            <pc:sldMk cId="919375542" sldId="532"/>
            <ac:spMk id="2" creationId="{A62B3B08-CF2F-66F2-580B-56DE1E229F9C}"/>
          </ac:spMkLst>
        </pc:spChg>
      </pc:sldChg>
      <pc:sldChg chg="modSp mod">
        <pc:chgData name="Pastor Jason Kauranen" userId="e0c3930084765aaa" providerId="LiveId" clId="{90674C14-5BD5-4275-9DD5-3AF5B24759D4}" dt="2025-02-23T04:06:11.646" v="103" actId="20577"/>
        <pc:sldMkLst>
          <pc:docMk/>
          <pc:sldMk cId="460223639" sldId="533"/>
        </pc:sldMkLst>
        <pc:spChg chg="mod">
          <ac:chgData name="Pastor Jason Kauranen" userId="e0c3930084765aaa" providerId="LiveId" clId="{90674C14-5BD5-4275-9DD5-3AF5B24759D4}" dt="2025-02-23T04:06:11.646" v="103" actId="20577"/>
          <ac:spMkLst>
            <pc:docMk/>
            <pc:sldMk cId="460223639" sldId="533"/>
            <ac:spMk id="2" creationId="{E6C26213-8800-A10B-D8B9-4CFE5BC24E13}"/>
          </ac:spMkLst>
        </pc:spChg>
      </pc:sldChg>
      <pc:sldChg chg="modSp mod ord">
        <pc:chgData name="Pastor Jason Kauranen" userId="e0c3930084765aaa" providerId="LiveId" clId="{90674C14-5BD5-4275-9DD5-3AF5B24759D4}" dt="2025-02-23T04:12:10.621" v="211" actId="20577"/>
        <pc:sldMkLst>
          <pc:docMk/>
          <pc:sldMk cId="2052473728" sldId="538"/>
        </pc:sldMkLst>
        <pc:spChg chg="mod">
          <ac:chgData name="Pastor Jason Kauranen" userId="e0c3930084765aaa" providerId="LiveId" clId="{90674C14-5BD5-4275-9DD5-3AF5B24759D4}" dt="2025-02-23T04:12:10.621" v="211" actId="20577"/>
          <ac:spMkLst>
            <pc:docMk/>
            <pc:sldMk cId="2052473728" sldId="538"/>
            <ac:spMk id="2" creationId="{E5AE09E0-FD93-EBCA-7B93-02DD5E9DBDEC}"/>
          </ac:spMkLst>
        </pc:spChg>
      </pc:sldChg>
      <pc:sldChg chg="ord">
        <pc:chgData name="Pastor Jason Kauranen" userId="e0c3930084765aaa" providerId="LiveId" clId="{90674C14-5BD5-4275-9DD5-3AF5B24759D4}" dt="2025-02-23T04:08:35.206" v="112"/>
        <pc:sldMkLst>
          <pc:docMk/>
          <pc:sldMk cId="3511891774" sldId="539"/>
        </pc:sldMkLst>
      </pc:sldChg>
      <pc:sldChg chg="modSp mod">
        <pc:chgData name="Pastor Jason Kauranen" userId="e0c3930084765aaa" providerId="LiveId" clId="{90674C14-5BD5-4275-9DD5-3AF5B24759D4}" dt="2025-02-23T03:57:49.472" v="72" actId="114"/>
        <pc:sldMkLst>
          <pc:docMk/>
          <pc:sldMk cId="584828266" sldId="544"/>
        </pc:sldMkLst>
        <pc:spChg chg="mod">
          <ac:chgData name="Pastor Jason Kauranen" userId="e0c3930084765aaa" providerId="LiveId" clId="{90674C14-5BD5-4275-9DD5-3AF5B24759D4}" dt="2025-02-23T03:57:49.472" v="72" actId="114"/>
          <ac:spMkLst>
            <pc:docMk/>
            <pc:sldMk cId="584828266" sldId="544"/>
            <ac:spMk id="2" creationId="{12F99C9E-59FC-427E-5090-DA297288E594}"/>
          </ac:spMkLst>
        </pc:spChg>
      </pc:sldChg>
      <pc:sldChg chg="modSp new mod">
        <pc:chgData name="Pastor Jason Kauranen" userId="e0c3930084765aaa" providerId="LiveId" clId="{90674C14-5BD5-4275-9DD5-3AF5B24759D4}" dt="2025-02-23T04:07:27.976" v="110" actId="20577"/>
        <pc:sldMkLst>
          <pc:docMk/>
          <pc:sldMk cId="4255878791" sldId="545"/>
        </pc:sldMkLst>
        <pc:spChg chg="mod">
          <ac:chgData name="Pastor Jason Kauranen" userId="e0c3930084765aaa" providerId="LiveId" clId="{90674C14-5BD5-4275-9DD5-3AF5B24759D4}" dt="2025-02-23T04:07:27.976" v="110" actId="20577"/>
          <ac:spMkLst>
            <pc:docMk/>
            <pc:sldMk cId="4255878791" sldId="545"/>
            <ac:spMk id="2" creationId="{6E5100CF-3EF2-A482-CAFA-ACA907C26E43}"/>
          </ac:spMkLst>
        </pc:spChg>
      </pc:sldChg>
      <pc:sldChg chg="new">
        <pc:chgData name="Pastor Jason Kauranen" userId="e0c3930084765aaa" providerId="LiveId" clId="{90674C14-5BD5-4275-9DD5-3AF5B24759D4}" dt="2025-02-23T04:06:52.500" v="105" actId="680"/>
        <pc:sldMkLst>
          <pc:docMk/>
          <pc:sldMk cId="4283910454" sldId="54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a:extLst>
              <a:ext uri="{FF2B5EF4-FFF2-40B4-BE49-F238E27FC236}">
                <a16:creationId xmlns:a16="http://schemas.microsoft.com/office/drawing/2014/main" id="{F16BAC95-B84B-345F-6A1C-784E945A227A}"/>
              </a:ext>
            </a:extLst>
          </p:cNvPr>
          <p:cNvSpPr>
            <a:spLocks noChangeArrowheads="1"/>
          </p:cNvSpPr>
          <p:nvPr/>
        </p:nvSpPr>
        <p:spPr bwMode="auto">
          <a:xfrm>
            <a:off x="0" y="0"/>
            <a:ext cx="7315200" cy="9601200"/>
          </a:xfrm>
          <a:prstGeom prst="roundRect">
            <a:avLst>
              <a:gd name="adj" fmla="val 23"/>
            </a:avLst>
          </a:prstGeom>
          <a:solidFill>
            <a:srgbClr val="FFFFFF"/>
          </a:solidFill>
          <a:ln>
            <a:noFill/>
          </a:ln>
          <a:effectLst/>
          <a:extLst>
            <a:ext uri="{91240B29-F687-4F45-9708-019B960494DF}">
              <a14:hiddenLine xmlns:a14="http://schemas.microsoft.com/office/drawing/2010/main" w="9360" cap="sq">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50" name="Rectangle 2">
            <a:extLst>
              <a:ext uri="{FF2B5EF4-FFF2-40B4-BE49-F238E27FC236}">
                <a16:creationId xmlns:a16="http://schemas.microsoft.com/office/drawing/2014/main" id="{25161C66-55B7-285B-0F96-A2364DA63C9B}"/>
              </a:ext>
            </a:extLst>
          </p:cNvPr>
          <p:cNvSpPr>
            <a:spLocks noGrp="1" noRot="1" noChangeAspect="1" noChangeArrowheads="1"/>
          </p:cNvSpPr>
          <p:nvPr>
            <p:ph type="sldImg"/>
          </p:nvPr>
        </p:nvSpPr>
        <p:spPr bwMode="auto">
          <a:xfrm>
            <a:off x="-15036800" y="-12385675"/>
            <a:ext cx="17483138" cy="13112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1" name="Rectangle 3">
            <a:extLst>
              <a:ext uri="{FF2B5EF4-FFF2-40B4-BE49-F238E27FC236}">
                <a16:creationId xmlns:a16="http://schemas.microsoft.com/office/drawing/2014/main" id="{9DA62E6D-D96E-D3F0-256C-B1C03E4F3968}"/>
              </a:ext>
            </a:extLst>
          </p:cNvPr>
          <p:cNvSpPr>
            <a:spLocks noGrp="1" noChangeArrowheads="1"/>
          </p:cNvSpPr>
          <p:nvPr>
            <p:ph type="body"/>
          </p:nvPr>
        </p:nvSpPr>
        <p:spPr bwMode="auto">
          <a:xfrm>
            <a:off x="731838" y="4560888"/>
            <a:ext cx="5848350" cy="431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834374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092701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24573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06B4A-ABF4-1FF4-7722-13852AFD65A1}"/>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9532DA2-1872-8EBC-0803-B004929C150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D2EF434-B698-17A8-4FD5-9AAFB5542880}"/>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28DF8027-3528-AE26-4785-AD3C638BCB85}"/>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4411E7A-876C-BFC7-DDE6-E9002A18BAC6}"/>
              </a:ext>
            </a:extLst>
          </p:cNvPr>
          <p:cNvSpPr>
            <a:spLocks noGrp="1"/>
          </p:cNvSpPr>
          <p:nvPr>
            <p:ph type="sldNum" idx="12"/>
          </p:nvPr>
        </p:nvSpPr>
        <p:spPr/>
        <p:txBody>
          <a:bodyPr/>
          <a:lstStyle>
            <a:lvl1pPr>
              <a:defRPr/>
            </a:lvl1pPr>
          </a:lstStyle>
          <a:p>
            <a:fld id="{CCBF6B65-ADE4-6547-A73D-B67BDC54817B}" type="slidenum">
              <a:rPr lang="en-US" altLang="en-US"/>
              <a:pPr/>
              <a:t>‹#›</a:t>
            </a:fld>
            <a:endParaRPr lang="en-US" altLang="en-US"/>
          </a:p>
        </p:txBody>
      </p:sp>
    </p:spTree>
    <p:extLst>
      <p:ext uri="{BB962C8B-B14F-4D97-AF65-F5344CB8AC3E}">
        <p14:creationId xmlns:p14="http://schemas.microsoft.com/office/powerpoint/2010/main" val="3916143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238A3-5DBF-069D-66D0-F9CF88CBE84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D3F31BB-2E0C-405D-116D-E6F0AC9A4FF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D49E2A-8861-20CE-F7A5-38414857FE1B}"/>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3FAD8E3F-AE28-1299-0690-1AF5444CAB8B}"/>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1D9AFCA2-4BAA-C88C-D282-5408AB55A76D}"/>
              </a:ext>
            </a:extLst>
          </p:cNvPr>
          <p:cNvSpPr>
            <a:spLocks noGrp="1"/>
          </p:cNvSpPr>
          <p:nvPr>
            <p:ph type="sldNum" idx="12"/>
          </p:nvPr>
        </p:nvSpPr>
        <p:spPr/>
        <p:txBody>
          <a:bodyPr/>
          <a:lstStyle>
            <a:lvl1pPr>
              <a:defRPr/>
            </a:lvl1pPr>
          </a:lstStyle>
          <a:p>
            <a:fld id="{144863B8-F223-344E-8A34-68FB5482EE2E}" type="slidenum">
              <a:rPr lang="en-US" altLang="en-US"/>
              <a:pPr/>
              <a:t>‹#›</a:t>
            </a:fld>
            <a:endParaRPr lang="en-US" altLang="en-US"/>
          </a:p>
        </p:txBody>
      </p:sp>
    </p:spTree>
    <p:extLst>
      <p:ext uri="{BB962C8B-B14F-4D97-AF65-F5344CB8AC3E}">
        <p14:creationId xmlns:p14="http://schemas.microsoft.com/office/powerpoint/2010/main" val="602964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730005-7367-37D0-9F3C-F1F44310BAE5}"/>
              </a:ext>
            </a:extLst>
          </p:cNvPr>
          <p:cNvSpPr>
            <a:spLocks noGrp="1"/>
          </p:cNvSpPr>
          <p:nvPr>
            <p:ph type="title" orient="vert"/>
          </p:nvPr>
        </p:nvSpPr>
        <p:spPr>
          <a:xfrm>
            <a:off x="6704013" y="365125"/>
            <a:ext cx="2132012" cy="57277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5DECD4A-5AC3-63A9-D048-CE11D9DFAF53}"/>
              </a:ext>
            </a:extLst>
          </p:cNvPr>
          <p:cNvSpPr>
            <a:spLocks noGrp="1"/>
          </p:cNvSpPr>
          <p:nvPr>
            <p:ph type="body" orient="vert" idx="1"/>
          </p:nvPr>
        </p:nvSpPr>
        <p:spPr>
          <a:xfrm>
            <a:off x="304800" y="365125"/>
            <a:ext cx="6246813" cy="57277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598F87-755E-3FA0-40B3-4D69EA6378A0}"/>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86C98C38-E8CF-891C-08D0-04B87E588617}"/>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C4EC4E62-D6D3-9B87-DBE0-AAD8A9B44E88}"/>
              </a:ext>
            </a:extLst>
          </p:cNvPr>
          <p:cNvSpPr>
            <a:spLocks noGrp="1"/>
          </p:cNvSpPr>
          <p:nvPr>
            <p:ph type="sldNum" idx="12"/>
          </p:nvPr>
        </p:nvSpPr>
        <p:spPr/>
        <p:txBody>
          <a:bodyPr/>
          <a:lstStyle>
            <a:lvl1pPr>
              <a:defRPr/>
            </a:lvl1pPr>
          </a:lstStyle>
          <a:p>
            <a:fld id="{3D93705E-906E-524E-9BE3-ECA370D17F59}" type="slidenum">
              <a:rPr lang="en-US" altLang="en-US"/>
              <a:pPr/>
              <a:t>‹#›</a:t>
            </a:fld>
            <a:endParaRPr lang="en-US" altLang="en-US"/>
          </a:p>
        </p:txBody>
      </p:sp>
    </p:spTree>
    <p:extLst>
      <p:ext uri="{BB962C8B-B14F-4D97-AF65-F5344CB8AC3E}">
        <p14:creationId xmlns:p14="http://schemas.microsoft.com/office/powerpoint/2010/main" val="470236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6874F-8687-6E29-F105-9E6E873DA3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D9CE53-5578-EF70-A228-12F99EE9BFF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609F47-73A2-43A2-7575-B01A32125109}"/>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B724822E-323E-1451-ACA7-4E055A3BA2E6}"/>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8DB4DDA-D724-7000-58C3-04A2D086BAF4}"/>
              </a:ext>
            </a:extLst>
          </p:cNvPr>
          <p:cNvSpPr>
            <a:spLocks noGrp="1"/>
          </p:cNvSpPr>
          <p:nvPr>
            <p:ph type="sldNum" idx="12"/>
          </p:nvPr>
        </p:nvSpPr>
        <p:spPr/>
        <p:txBody>
          <a:bodyPr/>
          <a:lstStyle>
            <a:lvl1pPr>
              <a:defRPr/>
            </a:lvl1pPr>
          </a:lstStyle>
          <a:p>
            <a:fld id="{ED0CD709-E833-BE40-9797-1F350800B7AD}" type="slidenum">
              <a:rPr lang="en-US" altLang="en-US"/>
              <a:pPr/>
              <a:t>‹#›</a:t>
            </a:fld>
            <a:endParaRPr lang="en-US" altLang="en-US"/>
          </a:p>
        </p:txBody>
      </p:sp>
    </p:spTree>
    <p:extLst>
      <p:ext uri="{BB962C8B-B14F-4D97-AF65-F5344CB8AC3E}">
        <p14:creationId xmlns:p14="http://schemas.microsoft.com/office/powerpoint/2010/main" val="10506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D0CF1-520C-E6D0-81E1-0368EF9073A9}"/>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C8C068D-4B12-3D11-C32D-C3B781AC51C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74831D8D-37E5-7566-BD01-68BCB8C4FCBD}"/>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F56C098C-1E9E-0CA3-5CC6-E5EBF1DD1956}"/>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B086F3F-95B4-ADA2-E00B-6CB7B41F0A31}"/>
              </a:ext>
            </a:extLst>
          </p:cNvPr>
          <p:cNvSpPr>
            <a:spLocks noGrp="1"/>
          </p:cNvSpPr>
          <p:nvPr>
            <p:ph type="sldNum" idx="12"/>
          </p:nvPr>
        </p:nvSpPr>
        <p:spPr/>
        <p:txBody>
          <a:bodyPr/>
          <a:lstStyle>
            <a:lvl1pPr>
              <a:defRPr/>
            </a:lvl1pPr>
          </a:lstStyle>
          <a:p>
            <a:fld id="{CCC1DB52-75B2-1E46-A0CF-DA395A16FCA3}" type="slidenum">
              <a:rPr lang="en-US" altLang="en-US"/>
              <a:pPr/>
              <a:t>‹#›</a:t>
            </a:fld>
            <a:endParaRPr lang="en-US" altLang="en-US"/>
          </a:p>
        </p:txBody>
      </p:sp>
    </p:spTree>
    <p:extLst>
      <p:ext uri="{BB962C8B-B14F-4D97-AF65-F5344CB8AC3E}">
        <p14:creationId xmlns:p14="http://schemas.microsoft.com/office/powerpoint/2010/main" val="2065824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CC21E-849D-0BC7-0663-4367416780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EF9568-B20D-4773-DB67-2A23B7C249FC}"/>
              </a:ext>
            </a:extLst>
          </p:cNvPr>
          <p:cNvSpPr>
            <a:spLocks noGrp="1"/>
          </p:cNvSpPr>
          <p:nvPr>
            <p:ph sz="half" idx="1"/>
          </p:nvPr>
        </p:nvSpPr>
        <p:spPr>
          <a:xfrm>
            <a:off x="685800" y="1981200"/>
            <a:ext cx="3808413" cy="4111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B77F107-4422-C95F-00E7-B84B356DB264}"/>
              </a:ext>
            </a:extLst>
          </p:cNvPr>
          <p:cNvSpPr>
            <a:spLocks noGrp="1"/>
          </p:cNvSpPr>
          <p:nvPr>
            <p:ph sz="half" idx="2"/>
          </p:nvPr>
        </p:nvSpPr>
        <p:spPr>
          <a:xfrm>
            <a:off x="4646613" y="1981200"/>
            <a:ext cx="3808412" cy="4111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879E4B4-C4BE-910C-3E99-7BA15E3D4214}"/>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4ACCD3C7-9D60-F608-1221-1FDBF5FDF2E8}"/>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469E0C7C-887A-8AA7-07A6-08F4AD85C9D1}"/>
              </a:ext>
            </a:extLst>
          </p:cNvPr>
          <p:cNvSpPr>
            <a:spLocks noGrp="1"/>
          </p:cNvSpPr>
          <p:nvPr>
            <p:ph type="sldNum" idx="12"/>
          </p:nvPr>
        </p:nvSpPr>
        <p:spPr/>
        <p:txBody>
          <a:bodyPr/>
          <a:lstStyle>
            <a:lvl1pPr>
              <a:defRPr/>
            </a:lvl1pPr>
          </a:lstStyle>
          <a:p>
            <a:fld id="{ADFE0D33-3400-0F4F-A39F-7D620A5A9A67}" type="slidenum">
              <a:rPr lang="en-US" altLang="en-US"/>
              <a:pPr/>
              <a:t>‹#›</a:t>
            </a:fld>
            <a:endParaRPr lang="en-US" altLang="en-US"/>
          </a:p>
        </p:txBody>
      </p:sp>
    </p:spTree>
    <p:extLst>
      <p:ext uri="{BB962C8B-B14F-4D97-AF65-F5344CB8AC3E}">
        <p14:creationId xmlns:p14="http://schemas.microsoft.com/office/powerpoint/2010/main" val="954239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A6A82-2621-F5AF-016F-F0F3AD2E6D1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BF7A3D-4F44-77F2-A261-2CBBE0C02E04}"/>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735B0E4-0121-5395-2C51-0B5B5236D7EC}"/>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C51487E-BD70-F958-C88F-038EC0EA6E9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C0E0D9-7451-79A3-06D3-33F9E0A3222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07DF020-9841-DEF1-D912-C03B516CDBFE}"/>
              </a:ext>
            </a:extLst>
          </p:cNvPr>
          <p:cNvSpPr>
            <a:spLocks noGrp="1"/>
          </p:cNvSpPr>
          <p:nvPr>
            <p:ph type="dt"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99E7200A-D3AB-806D-F1EF-001292F73AAA}"/>
              </a:ext>
            </a:extLst>
          </p:cNvPr>
          <p:cNvSpPr>
            <a:spLocks noGrp="1"/>
          </p:cNvSpPr>
          <p:nvPr>
            <p:ph type="ft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377E8E9E-BEF9-1E24-8FE9-F7A9C0EB0BA7}"/>
              </a:ext>
            </a:extLst>
          </p:cNvPr>
          <p:cNvSpPr>
            <a:spLocks noGrp="1"/>
          </p:cNvSpPr>
          <p:nvPr>
            <p:ph type="sldNum" idx="12"/>
          </p:nvPr>
        </p:nvSpPr>
        <p:spPr/>
        <p:txBody>
          <a:bodyPr/>
          <a:lstStyle>
            <a:lvl1pPr>
              <a:defRPr/>
            </a:lvl1pPr>
          </a:lstStyle>
          <a:p>
            <a:fld id="{C5480464-4176-E24C-B0B0-451B6D819C45}" type="slidenum">
              <a:rPr lang="en-US" altLang="en-US"/>
              <a:pPr/>
              <a:t>‹#›</a:t>
            </a:fld>
            <a:endParaRPr lang="en-US" altLang="en-US"/>
          </a:p>
        </p:txBody>
      </p:sp>
    </p:spTree>
    <p:extLst>
      <p:ext uri="{BB962C8B-B14F-4D97-AF65-F5344CB8AC3E}">
        <p14:creationId xmlns:p14="http://schemas.microsoft.com/office/powerpoint/2010/main" val="740551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22EE3-6667-BDF9-2007-0722BC93BC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89C14E9-FF26-4E8F-F7F9-CB0EFB7E1F9E}"/>
              </a:ext>
            </a:extLst>
          </p:cNvPr>
          <p:cNvSpPr>
            <a:spLocks noGrp="1"/>
          </p:cNvSpPr>
          <p:nvPr>
            <p:ph type="dt"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CEB6DCC8-0324-64C3-54F0-C2A465C1B010}"/>
              </a:ext>
            </a:extLst>
          </p:cNvPr>
          <p:cNvSpPr>
            <a:spLocks noGrp="1"/>
          </p:cNvSpPr>
          <p:nvPr>
            <p:ph type="ft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2A07ECA1-00F1-79D1-81C1-202529A816E0}"/>
              </a:ext>
            </a:extLst>
          </p:cNvPr>
          <p:cNvSpPr>
            <a:spLocks noGrp="1"/>
          </p:cNvSpPr>
          <p:nvPr>
            <p:ph type="sldNum" idx="12"/>
          </p:nvPr>
        </p:nvSpPr>
        <p:spPr/>
        <p:txBody>
          <a:bodyPr/>
          <a:lstStyle>
            <a:lvl1pPr>
              <a:defRPr/>
            </a:lvl1pPr>
          </a:lstStyle>
          <a:p>
            <a:fld id="{CB9F3B71-CBFF-BB42-9D8C-B824115CC744}" type="slidenum">
              <a:rPr lang="en-US" altLang="en-US"/>
              <a:pPr/>
              <a:t>‹#›</a:t>
            </a:fld>
            <a:endParaRPr lang="en-US" altLang="en-US"/>
          </a:p>
        </p:txBody>
      </p:sp>
    </p:spTree>
    <p:extLst>
      <p:ext uri="{BB962C8B-B14F-4D97-AF65-F5344CB8AC3E}">
        <p14:creationId xmlns:p14="http://schemas.microsoft.com/office/powerpoint/2010/main" val="4211762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0167DC-6B56-E105-DF6D-DC0DFBB3262B}"/>
              </a:ext>
            </a:extLst>
          </p:cNvPr>
          <p:cNvSpPr>
            <a:spLocks noGrp="1"/>
          </p:cNvSpPr>
          <p:nvPr>
            <p:ph type="dt"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0DD02A9F-8E9D-1A27-D155-F8E0648C82D9}"/>
              </a:ext>
            </a:extLst>
          </p:cNvPr>
          <p:cNvSpPr>
            <a:spLocks noGrp="1"/>
          </p:cNvSpPr>
          <p:nvPr>
            <p:ph type="ft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A753A534-C3C2-AEEB-7BD2-5D6BFE448010}"/>
              </a:ext>
            </a:extLst>
          </p:cNvPr>
          <p:cNvSpPr>
            <a:spLocks noGrp="1"/>
          </p:cNvSpPr>
          <p:nvPr>
            <p:ph type="sldNum" idx="12"/>
          </p:nvPr>
        </p:nvSpPr>
        <p:spPr/>
        <p:txBody>
          <a:bodyPr/>
          <a:lstStyle>
            <a:lvl1pPr>
              <a:defRPr/>
            </a:lvl1pPr>
          </a:lstStyle>
          <a:p>
            <a:fld id="{273AD524-39E2-7C4C-8E57-FCFB6E833CC3}" type="slidenum">
              <a:rPr lang="en-US" altLang="en-US"/>
              <a:pPr/>
              <a:t>‹#›</a:t>
            </a:fld>
            <a:endParaRPr lang="en-US" altLang="en-US"/>
          </a:p>
        </p:txBody>
      </p:sp>
    </p:spTree>
    <p:extLst>
      <p:ext uri="{BB962C8B-B14F-4D97-AF65-F5344CB8AC3E}">
        <p14:creationId xmlns:p14="http://schemas.microsoft.com/office/powerpoint/2010/main" val="992644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1C5A0-ACB2-CEA5-55D7-7DC946BC9B4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5BBBEE9-3246-31F8-0D34-739A200C36CE}"/>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38631C-242D-9D59-8AA8-D04D0C024FA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CEE2BE-313A-517E-F432-C6410364F19F}"/>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BE92963A-E0A6-1F17-B0A1-EE0CC461A8B5}"/>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541898CA-E052-9A2C-E429-4476B54C7D13}"/>
              </a:ext>
            </a:extLst>
          </p:cNvPr>
          <p:cNvSpPr>
            <a:spLocks noGrp="1"/>
          </p:cNvSpPr>
          <p:nvPr>
            <p:ph type="sldNum" idx="12"/>
          </p:nvPr>
        </p:nvSpPr>
        <p:spPr/>
        <p:txBody>
          <a:bodyPr/>
          <a:lstStyle>
            <a:lvl1pPr>
              <a:defRPr/>
            </a:lvl1pPr>
          </a:lstStyle>
          <a:p>
            <a:fld id="{3212731C-9C25-6B4C-9B67-D0DA77D45207}" type="slidenum">
              <a:rPr lang="en-US" altLang="en-US"/>
              <a:pPr/>
              <a:t>‹#›</a:t>
            </a:fld>
            <a:endParaRPr lang="en-US" altLang="en-US"/>
          </a:p>
        </p:txBody>
      </p:sp>
    </p:spTree>
    <p:extLst>
      <p:ext uri="{BB962C8B-B14F-4D97-AF65-F5344CB8AC3E}">
        <p14:creationId xmlns:p14="http://schemas.microsoft.com/office/powerpoint/2010/main" val="3200502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400CB-8B19-4B12-4515-9B1BFA70437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4942E53-F8A8-69F1-0512-9148B9A71DC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7B9275F-34A3-80C6-ABA1-787213EAC60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D3C144-011D-BAAF-7D78-3D4077699D4C}"/>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8A6ACD27-F177-D196-1665-84DB07C03311}"/>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7B0C3397-B7CB-BE87-916D-48752509E463}"/>
              </a:ext>
            </a:extLst>
          </p:cNvPr>
          <p:cNvSpPr>
            <a:spLocks noGrp="1"/>
          </p:cNvSpPr>
          <p:nvPr>
            <p:ph type="sldNum" idx="12"/>
          </p:nvPr>
        </p:nvSpPr>
        <p:spPr/>
        <p:txBody>
          <a:bodyPr/>
          <a:lstStyle>
            <a:lvl1pPr>
              <a:defRPr/>
            </a:lvl1pPr>
          </a:lstStyle>
          <a:p>
            <a:fld id="{3888353E-C78D-224E-80CA-AA4294540697}" type="slidenum">
              <a:rPr lang="en-US" altLang="en-US"/>
              <a:pPr/>
              <a:t>‹#›</a:t>
            </a:fld>
            <a:endParaRPr lang="en-US" altLang="en-US"/>
          </a:p>
        </p:txBody>
      </p:sp>
    </p:spTree>
    <p:extLst>
      <p:ext uri="{BB962C8B-B14F-4D97-AF65-F5344CB8AC3E}">
        <p14:creationId xmlns:p14="http://schemas.microsoft.com/office/powerpoint/2010/main" val="2803977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33399"/>
        </a:solidFill>
        <a:effectLst/>
      </p:bgPr>
    </p:bg>
    <p:spTree>
      <p:nvGrpSpPr>
        <p:cNvPr id="1" name=""/>
        <p:cNvGrpSpPr/>
        <p:nvPr/>
      </p:nvGrpSpPr>
      <p:grpSpPr>
        <a:xfrm>
          <a:off x="0" y="0"/>
          <a:ext cx="0" cy="0"/>
          <a:chOff x="0" y="0"/>
          <a:chExt cx="0" cy="0"/>
        </a:xfrm>
      </p:grpSpPr>
      <p:sp>
        <p:nvSpPr>
          <p:cNvPr id="1025" name="Rectangle 1">
            <a:extLst>
              <a:ext uri="{FF2B5EF4-FFF2-40B4-BE49-F238E27FC236}">
                <a16:creationId xmlns:a16="http://schemas.microsoft.com/office/drawing/2014/main" id="{EB614B15-28D6-8D6B-50CF-F517E763422F}"/>
              </a:ext>
            </a:extLst>
          </p:cNvPr>
          <p:cNvSpPr>
            <a:spLocks noGrp="1" noChangeArrowheads="1"/>
          </p:cNvSpPr>
          <p:nvPr>
            <p:ph type="title"/>
          </p:nvPr>
        </p:nvSpPr>
        <p:spPr bwMode="auto">
          <a:xfrm>
            <a:off x="304800" y="365125"/>
            <a:ext cx="8531225" cy="1139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en-US"/>
              <a:t>Click to edit the title text format</a:t>
            </a:r>
          </a:p>
        </p:txBody>
      </p:sp>
      <p:sp>
        <p:nvSpPr>
          <p:cNvPr id="1026" name="Rectangle 2">
            <a:extLst>
              <a:ext uri="{FF2B5EF4-FFF2-40B4-BE49-F238E27FC236}">
                <a16:creationId xmlns:a16="http://schemas.microsoft.com/office/drawing/2014/main" id="{81ED6D5A-9382-1A85-BA2A-F8EE6D42CC02}"/>
              </a:ext>
            </a:extLst>
          </p:cNvPr>
          <p:cNvSpPr>
            <a:spLocks noGrp="1" noChangeArrowheads="1"/>
          </p:cNvSpPr>
          <p:nvPr>
            <p:ph type="body" idx="1"/>
          </p:nvPr>
        </p:nvSpPr>
        <p:spPr bwMode="auto">
          <a:xfrm>
            <a:off x="685800" y="1981200"/>
            <a:ext cx="7769225" cy="411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p:txBody>
      </p:sp>
      <p:sp>
        <p:nvSpPr>
          <p:cNvPr id="1027" name="Rectangle 3">
            <a:extLst>
              <a:ext uri="{FF2B5EF4-FFF2-40B4-BE49-F238E27FC236}">
                <a16:creationId xmlns:a16="http://schemas.microsoft.com/office/drawing/2014/main" id="{FF546DDA-52EE-56E3-5FF6-BA857B23C994}"/>
              </a:ext>
            </a:extLst>
          </p:cNvPr>
          <p:cNvSpPr>
            <a:spLocks noGrp="1" noChangeArrowheads="1"/>
          </p:cNvSpPr>
          <p:nvPr>
            <p:ph type="dt"/>
          </p:nvPr>
        </p:nvSpPr>
        <p:spPr bwMode="auto">
          <a:xfrm>
            <a:off x="685800" y="6248400"/>
            <a:ext cx="19018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endParaRPr lang="en-US" altLang="en-US"/>
          </a:p>
        </p:txBody>
      </p:sp>
      <p:sp>
        <p:nvSpPr>
          <p:cNvPr id="1028" name="Rectangle 4">
            <a:extLst>
              <a:ext uri="{FF2B5EF4-FFF2-40B4-BE49-F238E27FC236}">
                <a16:creationId xmlns:a16="http://schemas.microsoft.com/office/drawing/2014/main" id="{FE192182-988D-7F57-E2C0-2015829D0604}"/>
              </a:ext>
            </a:extLst>
          </p:cNvPr>
          <p:cNvSpPr>
            <a:spLocks noGrp="1" noChangeArrowheads="1"/>
          </p:cNvSpPr>
          <p:nvPr>
            <p:ph type="ftr"/>
          </p:nvPr>
        </p:nvSpPr>
        <p:spPr bwMode="auto">
          <a:xfrm>
            <a:off x="3124200" y="6248400"/>
            <a:ext cx="28924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endParaRPr lang="en-US" altLang="en-US"/>
          </a:p>
        </p:txBody>
      </p:sp>
      <p:sp>
        <p:nvSpPr>
          <p:cNvPr id="1029" name="Rectangle 5">
            <a:extLst>
              <a:ext uri="{FF2B5EF4-FFF2-40B4-BE49-F238E27FC236}">
                <a16:creationId xmlns:a16="http://schemas.microsoft.com/office/drawing/2014/main" id="{47D11F08-FCF6-4DEB-EA33-64FDC1B2333D}"/>
              </a:ext>
            </a:extLst>
          </p:cNvPr>
          <p:cNvSpPr>
            <a:spLocks noGrp="1" noChangeArrowheads="1"/>
          </p:cNvSpPr>
          <p:nvPr>
            <p:ph type="sldNum"/>
          </p:nvPr>
        </p:nvSpPr>
        <p:spPr bwMode="auto">
          <a:xfrm>
            <a:off x="6553200" y="6248400"/>
            <a:ext cx="19018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fld id="{2C0F7610-1D12-5446-B4CE-8992F450F62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a:spcBef>
          <a:spcPct val="0"/>
        </a:spcBef>
        <a:spcAft>
          <a:spcPct val="0"/>
        </a:spcAft>
        <a:buClr>
          <a:srgbClr val="000000"/>
        </a:buClr>
        <a:buSzPct val="100000"/>
        <a:buFont typeface="Times New Roman" panose="02020603050405020304" pitchFamily="18" charset="0"/>
        <a:defRPr sz="5400" b="1" kern="1200">
          <a:solidFill>
            <a:srgbClr val="FFFFFF"/>
          </a:solidFill>
          <a:latin typeface="+mj-lt"/>
          <a:ea typeface="+mj-ea"/>
          <a:cs typeface="+mj-cs"/>
        </a:defRPr>
      </a:lvl1pPr>
      <a:lvl2pPr marL="742950" indent="-28575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2pPr>
      <a:lvl3pPr marL="11430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3pPr>
      <a:lvl4pPr marL="16002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4pPr>
      <a:lvl5pPr marL="20574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5pPr>
      <a:lvl6pPr marL="25146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6pPr>
      <a:lvl7pPr marL="29718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7pPr>
      <a:lvl8pPr marL="34290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8pPr>
      <a:lvl9pPr marL="38862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9pPr>
    </p:titleStyle>
    <p:bodyStyle>
      <a:lvl1pPr marL="342900" indent="-342900" algn="ctr" defTabSz="457200" rtl="0" fontAlgn="base">
        <a:spcBef>
          <a:spcPts val="1350"/>
        </a:spcBef>
        <a:spcAft>
          <a:spcPct val="0"/>
        </a:spcAft>
        <a:buClr>
          <a:srgbClr val="000000"/>
        </a:buClr>
        <a:buSzPct val="100000"/>
        <a:buFont typeface="Times New Roman" panose="02020603050405020304" pitchFamily="18" charset="0"/>
        <a:defRPr sz="5400" b="1" kern="1200">
          <a:solidFill>
            <a:srgbClr val="FFFFFF"/>
          </a:solidFill>
          <a:latin typeface="+mn-lt"/>
          <a:ea typeface="+mn-ea"/>
          <a:cs typeface="+mn-cs"/>
        </a:defRPr>
      </a:lvl1pPr>
      <a:lvl2pPr marL="742950" indent="-285750" algn="l" defTabSz="457200" rtl="0" fontAlgn="base">
        <a:spcBef>
          <a:spcPts val="700"/>
        </a:spcBef>
        <a:spcAft>
          <a:spcPct val="0"/>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57200" rtl="0" fontAlgn="base">
        <a:spcBef>
          <a:spcPts val="600"/>
        </a:spcBef>
        <a:spcAft>
          <a:spcPct val="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57200" rtl="0" fontAlgn="base">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57200" rtl="0" fontAlgn="base">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hyperlink" Target="mailto:SLBM@gmail.org"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0DAD2-C106-4269-E9BC-01FC495E1322}"/>
              </a:ext>
            </a:extLst>
          </p:cNvPr>
          <p:cNvSpPr>
            <a:spLocks noGrp="1"/>
          </p:cNvSpPr>
          <p:nvPr>
            <p:ph type="title"/>
          </p:nvPr>
        </p:nvSpPr>
        <p:spPr/>
        <p:txBody>
          <a:bodyPr/>
          <a:lstStyle/>
          <a:p>
            <a:r>
              <a:rPr lang="en-US" sz="4800" dirty="0"/>
              <a:t>Salt and Light Bible Ministries</a:t>
            </a:r>
            <a:br>
              <a:rPr lang="en-US" sz="4800" dirty="0"/>
            </a:br>
            <a:br>
              <a:rPr lang="en-US" sz="4800" dirty="0"/>
            </a:br>
            <a:r>
              <a:rPr lang="en-US" sz="4400" dirty="0"/>
              <a:t>‘A Daily Cross with Thee’ # 18 – The Necessity of Biblical Separation – Part 15</a:t>
            </a:r>
            <a:br>
              <a:rPr lang="en-US" sz="4400" dirty="0"/>
            </a:br>
            <a:br>
              <a:rPr lang="en-US" sz="4400" dirty="0"/>
            </a:br>
            <a:r>
              <a:rPr lang="en-US" sz="4400" dirty="0"/>
              <a:t>Pastor Jason Kauranen</a:t>
            </a:r>
            <a:br>
              <a:rPr lang="en-US" sz="4400" dirty="0"/>
            </a:br>
            <a:r>
              <a:rPr lang="en-US" sz="4400" dirty="0"/>
              <a:t>Sunday February 23, 2025</a:t>
            </a:r>
          </a:p>
        </p:txBody>
      </p:sp>
    </p:spTree>
    <p:extLst>
      <p:ext uri="{BB962C8B-B14F-4D97-AF65-F5344CB8AC3E}">
        <p14:creationId xmlns:p14="http://schemas.microsoft.com/office/powerpoint/2010/main" val="38278293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BD4CB-C156-00EB-8976-B9B940994815}"/>
              </a:ext>
            </a:extLst>
          </p:cNvPr>
          <p:cNvSpPr>
            <a:spLocks noGrp="1"/>
          </p:cNvSpPr>
          <p:nvPr>
            <p:ph type="title"/>
          </p:nvPr>
        </p:nvSpPr>
        <p:spPr/>
        <p:txBody>
          <a:bodyPr/>
          <a:lstStyle/>
          <a:p>
            <a:r>
              <a:rPr lang="en-US" sz="4400" dirty="0"/>
              <a:t>Principle – When you accumulate enough bible doctrine in your soul, you automatically begin </a:t>
            </a:r>
            <a:br>
              <a:rPr lang="en-US" sz="4400" dirty="0"/>
            </a:br>
            <a:r>
              <a:rPr lang="en-US" sz="4400" dirty="0"/>
              <a:t>to form the separation required </a:t>
            </a:r>
            <a:br>
              <a:rPr lang="en-US" sz="4400" dirty="0"/>
            </a:br>
            <a:r>
              <a:rPr lang="en-US" sz="4400" dirty="0"/>
              <a:t>by God in your life. </a:t>
            </a:r>
          </a:p>
        </p:txBody>
      </p:sp>
    </p:spTree>
    <p:extLst>
      <p:ext uri="{BB962C8B-B14F-4D97-AF65-F5344CB8AC3E}">
        <p14:creationId xmlns:p14="http://schemas.microsoft.com/office/powerpoint/2010/main" val="16747883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E3CD3-0635-0751-D9E9-5B99D71EC7BF}"/>
              </a:ext>
            </a:extLst>
          </p:cNvPr>
          <p:cNvSpPr>
            <a:spLocks noGrp="1"/>
          </p:cNvSpPr>
          <p:nvPr>
            <p:ph type="title"/>
          </p:nvPr>
        </p:nvSpPr>
        <p:spPr/>
        <p:txBody>
          <a:bodyPr/>
          <a:lstStyle/>
          <a:p>
            <a:r>
              <a:rPr lang="en-US" sz="4400" dirty="0"/>
              <a:t>“how”- </a:t>
            </a:r>
            <a:r>
              <a:rPr lang="en-US" sz="4400" dirty="0" err="1"/>
              <a:t>pōs</a:t>
            </a:r>
            <a:r>
              <a:rPr lang="en-US" sz="4400" dirty="0"/>
              <a:t> - (G4459 </a:t>
            </a:r>
            <a:r>
              <a:rPr lang="en-US" sz="4400" dirty="0" err="1"/>
              <a:t>Poce</a:t>
            </a:r>
            <a:r>
              <a:rPr lang="en-US" sz="4400" dirty="0"/>
              <a:t>) an interrogative particle of manner; in what way? (sometimes the question is indirect, how?); also as exclamation, how much! </a:t>
            </a:r>
            <a:br>
              <a:rPr lang="en-US" sz="4400" dirty="0"/>
            </a:br>
            <a:r>
              <a:rPr lang="en-US" sz="4400" dirty="0"/>
              <a:t>= how, after (by) what manner (means). </a:t>
            </a:r>
            <a:br>
              <a:rPr lang="en-US" sz="4400" dirty="0"/>
            </a:br>
            <a:endParaRPr lang="en-US" sz="4400" dirty="0"/>
          </a:p>
        </p:txBody>
      </p:sp>
    </p:spTree>
    <p:extLst>
      <p:ext uri="{BB962C8B-B14F-4D97-AF65-F5344CB8AC3E}">
        <p14:creationId xmlns:p14="http://schemas.microsoft.com/office/powerpoint/2010/main" val="3801567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5F72B-AEF0-E8C2-7F10-8712BAFA43F3}"/>
              </a:ext>
            </a:extLst>
          </p:cNvPr>
          <p:cNvSpPr>
            <a:spLocks noGrp="1"/>
          </p:cNvSpPr>
          <p:nvPr>
            <p:ph type="title"/>
          </p:nvPr>
        </p:nvSpPr>
        <p:spPr/>
        <p:txBody>
          <a:bodyPr/>
          <a:lstStyle/>
          <a:p>
            <a:r>
              <a:rPr lang="en-US" sz="4200" dirty="0"/>
              <a:t>echō - (G2192 </a:t>
            </a:r>
            <a:r>
              <a:rPr lang="en-US" sz="4200" dirty="0" err="1"/>
              <a:t>ekh</a:t>
            </a:r>
            <a:r>
              <a:rPr lang="en-US" sz="4200" dirty="0"/>
              <a:t>'-o) [here it is </a:t>
            </a:r>
            <a:r>
              <a:rPr lang="en-US" sz="4200" dirty="0" err="1"/>
              <a:t>echousin</a:t>
            </a:r>
            <a:r>
              <a:rPr lang="en-US" sz="4200" dirty="0"/>
              <a:t>] = to have or to hold, even possess = to have (hold) possession of the mind; </a:t>
            </a:r>
            <a:br>
              <a:rPr lang="en-US" sz="4200" dirty="0"/>
            </a:br>
            <a:br>
              <a:rPr lang="en-US" sz="4200" dirty="0"/>
            </a:br>
            <a:r>
              <a:rPr lang="en-US" sz="4200" dirty="0"/>
              <a:t>= to hold one’s self to a thing, to lay hold of a thing, to adhere or cling to;</a:t>
            </a:r>
            <a:br>
              <a:rPr lang="en-US" sz="4200" dirty="0"/>
            </a:br>
            <a:r>
              <a:rPr lang="en-US" sz="4200" dirty="0"/>
              <a:t> </a:t>
            </a:r>
            <a:br>
              <a:rPr lang="en-US" sz="4200" dirty="0"/>
            </a:br>
            <a:r>
              <a:rPr lang="en-US" sz="4200" dirty="0"/>
              <a:t>= to be closely joined to a person or a thing. </a:t>
            </a:r>
            <a:br>
              <a:rPr lang="en-US" sz="4200" dirty="0"/>
            </a:br>
            <a:endParaRPr lang="en-US" sz="4200" dirty="0"/>
          </a:p>
        </p:txBody>
      </p:sp>
    </p:spTree>
    <p:extLst>
      <p:ext uri="{BB962C8B-B14F-4D97-AF65-F5344CB8AC3E}">
        <p14:creationId xmlns:p14="http://schemas.microsoft.com/office/powerpoint/2010/main" val="879502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014DF-B25E-0291-369A-9FBCA76D21CE}"/>
              </a:ext>
            </a:extLst>
          </p:cNvPr>
          <p:cNvSpPr>
            <a:spLocks noGrp="1"/>
          </p:cNvSpPr>
          <p:nvPr>
            <p:ph type="title"/>
          </p:nvPr>
        </p:nvSpPr>
        <p:spPr/>
        <p:txBody>
          <a:bodyPr/>
          <a:lstStyle/>
          <a:p>
            <a:r>
              <a:rPr lang="en-US" sz="4400" dirty="0"/>
              <a:t>‘visit’= </a:t>
            </a:r>
            <a:r>
              <a:rPr lang="en-US" sz="4400" dirty="0" err="1"/>
              <a:t>episkeptomai</a:t>
            </a:r>
            <a:r>
              <a:rPr lang="en-US" sz="4400" dirty="0"/>
              <a:t> – (G1980 ep-ee-skep'-tom-</a:t>
            </a:r>
            <a:r>
              <a:rPr lang="en-US" sz="4400" dirty="0" err="1"/>
              <a:t>ahee</a:t>
            </a:r>
            <a:r>
              <a:rPr lang="en-US" sz="4400" dirty="0"/>
              <a:t>) </a:t>
            </a:r>
            <a:r>
              <a:rPr lang="en-US" sz="4400" i="1" dirty="0"/>
              <a:t>middle voice </a:t>
            </a:r>
            <a:r>
              <a:rPr lang="en-US" sz="4400" dirty="0"/>
              <a:t>from G1909 and the base of G4649 = to inspect, that is, (by implication) to select; by extension to go to see, relieve </a:t>
            </a:r>
            <a:br>
              <a:rPr lang="en-US" sz="4400" dirty="0"/>
            </a:br>
            <a:r>
              <a:rPr lang="en-US" sz="4400" dirty="0"/>
              <a:t>= look out, visit. </a:t>
            </a:r>
          </a:p>
        </p:txBody>
      </p:sp>
    </p:spTree>
    <p:extLst>
      <p:ext uri="{BB962C8B-B14F-4D97-AF65-F5344CB8AC3E}">
        <p14:creationId xmlns:p14="http://schemas.microsoft.com/office/powerpoint/2010/main" val="39671588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7F852-DDBB-C565-9BF4-FA5C1DE5DCC2}"/>
              </a:ext>
            </a:extLst>
          </p:cNvPr>
          <p:cNvSpPr>
            <a:spLocks noGrp="1"/>
          </p:cNvSpPr>
          <p:nvPr>
            <p:ph type="title"/>
          </p:nvPr>
        </p:nvSpPr>
        <p:spPr/>
        <p:txBody>
          <a:bodyPr/>
          <a:lstStyle/>
          <a:p>
            <a:r>
              <a:rPr lang="en-US" sz="4400" dirty="0"/>
              <a:t>1Pe 3:15 but sanctify Christ as Lord in your hearts, always being ready to make a defense to everyone who asks you to give an account for the hope that is in you, yet with gentleness and reverence; </a:t>
            </a:r>
          </a:p>
        </p:txBody>
      </p:sp>
    </p:spTree>
    <p:extLst>
      <p:ext uri="{BB962C8B-B14F-4D97-AF65-F5344CB8AC3E}">
        <p14:creationId xmlns:p14="http://schemas.microsoft.com/office/powerpoint/2010/main" val="29324008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C42CD-5906-136E-C78A-73AEB44E6CDE}"/>
              </a:ext>
            </a:extLst>
          </p:cNvPr>
          <p:cNvSpPr>
            <a:spLocks noGrp="1"/>
          </p:cNvSpPr>
          <p:nvPr>
            <p:ph type="title"/>
          </p:nvPr>
        </p:nvSpPr>
        <p:spPr/>
        <p:txBody>
          <a:bodyPr/>
          <a:lstStyle/>
          <a:p>
            <a:r>
              <a:rPr lang="en-US" sz="4400" dirty="0"/>
              <a:t>2Ti 4:2 preach the word; be ready in season and out of season; reprove, rebuke, exhort, with great patience and instruction.</a:t>
            </a:r>
          </a:p>
        </p:txBody>
      </p:sp>
    </p:spTree>
    <p:extLst>
      <p:ext uri="{BB962C8B-B14F-4D97-AF65-F5344CB8AC3E}">
        <p14:creationId xmlns:p14="http://schemas.microsoft.com/office/powerpoint/2010/main" val="9483778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53FEB-0347-A5C6-CF9C-5C6D0A5EF8C3}"/>
              </a:ext>
            </a:extLst>
          </p:cNvPr>
          <p:cNvSpPr>
            <a:spLocks noGrp="1"/>
          </p:cNvSpPr>
          <p:nvPr>
            <p:ph type="title"/>
          </p:nvPr>
        </p:nvSpPr>
        <p:spPr/>
        <p:txBody>
          <a:bodyPr/>
          <a:lstStyle/>
          <a:p>
            <a:r>
              <a:rPr lang="en-US" sz="4400" dirty="0"/>
              <a:t>Acts 15:37 And Barnabas wanted(determined) to take John, called Mark, along with them also.</a:t>
            </a:r>
          </a:p>
        </p:txBody>
      </p:sp>
    </p:spTree>
    <p:extLst>
      <p:ext uri="{BB962C8B-B14F-4D97-AF65-F5344CB8AC3E}">
        <p14:creationId xmlns:p14="http://schemas.microsoft.com/office/powerpoint/2010/main" val="4299984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B25EB-3167-6BB5-1699-23D0A2AB6AEE}"/>
              </a:ext>
            </a:extLst>
          </p:cNvPr>
          <p:cNvSpPr>
            <a:spLocks noGrp="1"/>
          </p:cNvSpPr>
          <p:nvPr>
            <p:ph type="title"/>
          </p:nvPr>
        </p:nvSpPr>
        <p:spPr/>
        <p:txBody>
          <a:bodyPr/>
          <a:lstStyle/>
          <a:p>
            <a:r>
              <a:rPr lang="en-US" sz="4400" dirty="0"/>
              <a:t>‘wanted’ – ‘determined’ = </a:t>
            </a:r>
            <a:r>
              <a:rPr lang="en-US" sz="4400" dirty="0" err="1"/>
              <a:t>bouleuo</a:t>
            </a:r>
            <a:r>
              <a:rPr lang="en-US" sz="4400" dirty="0"/>
              <a:t>̄</a:t>
            </a:r>
            <a:br>
              <a:rPr lang="en-US" sz="4400" dirty="0"/>
            </a:br>
            <a:r>
              <a:rPr lang="en-US" sz="4400" dirty="0"/>
              <a:t>[(G1011 bool-</a:t>
            </a:r>
            <a:r>
              <a:rPr lang="en-US" sz="4400" dirty="0" err="1"/>
              <a:t>yoo</a:t>
            </a:r>
            <a:r>
              <a:rPr lang="en-US" sz="4400" dirty="0"/>
              <a:t>'-o) From G1012 boulē = volition by counsel or will] to advise, that is, (reflexively) deliberate, or (by implication) resolve </a:t>
            </a:r>
            <a:br>
              <a:rPr lang="en-US" sz="4400" dirty="0"/>
            </a:br>
            <a:r>
              <a:rPr lang="en-US" sz="4400" dirty="0"/>
              <a:t>= consult, take counsel, determine, be minded, purpose. </a:t>
            </a:r>
            <a:br>
              <a:rPr lang="en-US" sz="4400" dirty="0"/>
            </a:br>
            <a:endParaRPr lang="en-US" sz="4400" dirty="0"/>
          </a:p>
        </p:txBody>
      </p:sp>
    </p:spTree>
    <p:extLst>
      <p:ext uri="{BB962C8B-B14F-4D97-AF65-F5344CB8AC3E}">
        <p14:creationId xmlns:p14="http://schemas.microsoft.com/office/powerpoint/2010/main" val="16320990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07626-FAAA-683E-6D82-61173F3018F0}"/>
              </a:ext>
            </a:extLst>
          </p:cNvPr>
          <p:cNvSpPr>
            <a:spLocks noGrp="1"/>
          </p:cNvSpPr>
          <p:nvPr>
            <p:ph type="title"/>
          </p:nvPr>
        </p:nvSpPr>
        <p:spPr/>
        <p:txBody>
          <a:bodyPr/>
          <a:lstStyle/>
          <a:p>
            <a:r>
              <a:rPr lang="en-US" sz="4400" dirty="0"/>
              <a:t> </a:t>
            </a:r>
            <a:r>
              <a:rPr lang="en-US" sz="4400" dirty="0" err="1"/>
              <a:t>boulomai</a:t>
            </a:r>
            <a:r>
              <a:rPr lang="en-US" sz="4400" dirty="0"/>
              <a:t> – (G1014 boo'-</a:t>
            </a:r>
            <a:r>
              <a:rPr lang="en-US" sz="4400" dirty="0" err="1"/>
              <a:t>lom</a:t>
            </a:r>
            <a:r>
              <a:rPr lang="en-US" sz="4400" dirty="0"/>
              <a:t>-</a:t>
            </a:r>
            <a:r>
              <a:rPr lang="en-US" sz="4400" dirty="0" err="1"/>
              <a:t>ahee</a:t>
            </a:r>
            <a:r>
              <a:rPr lang="en-US" sz="4400" dirty="0"/>
              <a:t>) Middle voice of a primary verb = to “will”, that is, (reflexively) be willing</a:t>
            </a:r>
            <a:br>
              <a:rPr lang="en-US" sz="4400" dirty="0"/>
            </a:br>
            <a:r>
              <a:rPr lang="en-US" sz="4400" dirty="0"/>
              <a:t>=  be disposed, minded, intend, list (be, of own) will (-</a:t>
            </a:r>
            <a:r>
              <a:rPr lang="en-US" sz="4400" dirty="0" err="1"/>
              <a:t>ing</a:t>
            </a:r>
            <a:r>
              <a:rPr lang="en-US" sz="4400" dirty="0"/>
              <a:t>).</a:t>
            </a:r>
          </a:p>
        </p:txBody>
      </p:sp>
    </p:spTree>
    <p:extLst>
      <p:ext uri="{BB962C8B-B14F-4D97-AF65-F5344CB8AC3E}">
        <p14:creationId xmlns:p14="http://schemas.microsoft.com/office/powerpoint/2010/main" val="41576417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C85C6-6407-9617-68BD-A05F693D52BD}"/>
              </a:ext>
            </a:extLst>
          </p:cNvPr>
          <p:cNvSpPr>
            <a:spLocks noGrp="1"/>
          </p:cNvSpPr>
          <p:nvPr>
            <p:ph type="title"/>
          </p:nvPr>
        </p:nvSpPr>
        <p:spPr/>
        <p:txBody>
          <a:bodyPr/>
          <a:lstStyle/>
          <a:p>
            <a:r>
              <a:rPr lang="en-US" sz="4800" dirty="0"/>
              <a:t>Acts 15:38 But Paul kept insisting that they </a:t>
            </a:r>
            <a:r>
              <a:rPr lang="en-US" sz="4800" u="sng" dirty="0"/>
              <a:t>should not </a:t>
            </a:r>
            <a:r>
              <a:rPr lang="en-US" sz="4800" dirty="0"/>
              <a:t>take him along who had deserted them in Pamphylia and had not gone with them </a:t>
            </a:r>
            <a:br>
              <a:rPr lang="en-US" sz="4800" dirty="0"/>
            </a:br>
            <a:r>
              <a:rPr lang="en-US" sz="4800" dirty="0"/>
              <a:t>to the work. </a:t>
            </a:r>
          </a:p>
        </p:txBody>
      </p:sp>
    </p:spTree>
    <p:extLst>
      <p:ext uri="{BB962C8B-B14F-4D97-AF65-F5344CB8AC3E}">
        <p14:creationId xmlns:p14="http://schemas.microsoft.com/office/powerpoint/2010/main" val="2187435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209BE-F91B-4AA4-B9AC-8576268CED9C}"/>
              </a:ext>
            </a:extLst>
          </p:cNvPr>
          <p:cNvSpPr>
            <a:spLocks noGrp="1"/>
          </p:cNvSpPr>
          <p:nvPr>
            <p:ph type="title"/>
          </p:nvPr>
        </p:nvSpPr>
        <p:spPr/>
        <p:txBody>
          <a:bodyPr/>
          <a:lstStyle/>
          <a:p>
            <a:r>
              <a:rPr lang="en-US" sz="4400" dirty="0"/>
              <a:t>Separation from friends and family members may be required, if the intake of bible doctrine is being compromised.</a:t>
            </a:r>
            <a:br>
              <a:rPr lang="en-US" sz="4400" dirty="0"/>
            </a:br>
            <a:r>
              <a:rPr lang="en-US" sz="4400" dirty="0"/>
              <a:t>  </a:t>
            </a:r>
            <a:br>
              <a:rPr lang="en-US" sz="4400" dirty="0"/>
            </a:br>
            <a:r>
              <a:rPr lang="en-US" sz="4400" dirty="0"/>
              <a:t>This is a matter of correct priorities and proper relationships as measured to God’s standards. </a:t>
            </a:r>
            <a:br>
              <a:rPr lang="en-US" sz="4400" dirty="0"/>
            </a:br>
            <a:endParaRPr lang="en-US" sz="4400" dirty="0"/>
          </a:p>
        </p:txBody>
      </p:sp>
    </p:spTree>
    <p:extLst>
      <p:ext uri="{BB962C8B-B14F-4D97-AF65-F5344CB8AC3E}">
        <p14:creationId xmlns:p14="http://schemas.microsoft.com/office/powerpoint/2010/main" val="38348068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D3589-CE39-BC4A-0AA0-397541FB568E}"/>
              </a:ext>
            </a:extLst>
          </p:cNvPr>
          <p:cNvSpPr>
            <a:spLocks noGrp="1"/>
          </p:cNvSpPr>
          <p:nvPr>
            <p:ph type="title"/>
          </p:nvPr>
        </p:nvSpPr>
        <p:spPr/>
        <p:txBody>
          <a:bodyPr/>
          <a:lstStyle/>
          <a:p>
            <a:r>
              <a:rPr lang="en-US" sz="4400" dirty="0"/>
              <a:t>1. Separation due to Spiritual growth and conviction can be a positive way of advancing and serving in the ministry.</a:t>
            </a:r>
            <a:br>
              <a:rPr lang="en-US" sz="4400" dirty="0"/>
            </a:br>
            <a:br>
              <a:rPr lang="en-US" sz="4400" dirty="0"/>
            </a:br>
            <a:r>
              <a:rPr lang="en-US" sz="4400" dirty="0"/>
              <a:t>2. Separation in arrogance can have destructive consequences for more than the parties involved. </a:t>
            </a:r>
            <a:br>
              <a:rPr lang="en-US" sz="4800" dirty="0"/>
            </a:br>
            <a:endParaRPr lang="en-US" sz="4800" dirty="0"/>
          </a:p>
        </p:txBody>
      </p:sp>
    </p:spTree>
    <p:extLst>
      <p:ext uri="{BB962C8B-B14F-4D97-AF65-F5344CB8AC3E}">
        <p14:creationId xmlns:p14="http://schemas.microsoft.com/office/powerpoint/2010/main" val="144924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B1F5F-A31A-AB2C-A9EF-A80711ADB8B2}"/>
              </a:ext>
            </a:extLst>
          </p:cNvPr>
          <p:cNvSpPr>
            <a:spLocks noGrp="1"/>
          </p:cNvSpPr>
          <p:nvPr>
            <p:ph type="title"/>
          </p:nvPr>
        </p:nvSpPr>
        <p:spPr/>
        <p:txBody>
          <a:bodyPr/>
          <a:lstStyle/>
          <a:p>
            <a:r>
              <a:rPr lang="en-US" sz="4400" dirty="0"/>
              <a:t>3. Separation might be the only proper caused result, but it should not be made in haste between Royal family members.</a:t>
            </a:r>
            <a:br>
              <a:rPr lang="en-US" sz="4400" dirty="0"/>
            </a:br>
            <a:br>
              <a:rPr lang="en-US" sz="4400" dirty="0"/>
            </a:br>
            <a:r>
              <a:rPr lang="en-US" sz="4400" dirty="0"/>
              <a:t>4. Separation is only indicated when the principles go against God’s standards in all matters. </a:t>
            </a:r>
            <a:br>
              <a:rPr lang="en-US" sz="4400" dirty="0"/>
            </a:br>
            <a:endParaRPr lang="en-US" sz="4400" dirty="0"/>
          </a:p>
        </p:txBody>
      </p:sp>
    </p:spTree>
    <p:extLst>
      <p:ext uri="{BB962C8B-B14F-4D97-AF65-F5344CB8AC3E}">
        <p14:creationId xmlns:p14="http://schemas.microsoft.com/office/powerpoint/2010/main" val="4171109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386D8-B890-74AA-8CAA-C2E015A0E99D}"/>
              </a:ext>
            </a:extLst>
          </p:cNvPr>
          <p:cNvSpPr>
            <a:spLocks noGrp="1"/>
          </p:cNvSpPr>
          <p:nvPr>
            <p:ph type="title"/>
          </p:nvPr>
        </p:nvSpPr>
        <p:spPr/>
        <p:txBody>
          <a:bodyPr/>
          <a:lstStyle/>
          <a:p>
            <a:r>
              <a:rPr lang="en-US" sz="4400" dirty="0"/>
              <a:t>God has His timing all worked out from the foundations of ages past and nothing trumps the knowledge and Providence of God.</a:t>
            </a:r>
          </a:p>
        </p:txBody>
      </p:sp>
    </p:spTree>
    <p:extLst>
      <p:ext uri="{BB962C8B-B14F-4D97-AF65-F5344CB8AC3E}">
        <p14:creationId xmlns:p14="http://schemas.microsoft.com/office/powerpoint/2010/main" val="7428943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05481-CEBD-32E2-B59E-B8EACBBDA4BC}"/>
              </a:ext>
            </a:extLst>
          </p:cNvPr>
          <p:cNvSpPr>
            <a:spLocks noGrp="1"/>
          </p:cNvSpPr>
          <p:nvPr>
            <p:ph type="title"/>
          </p:nvPr>
        </p:nvSpPr>
        <p:spPr/>
        <p:txBody>
          <a:bodyPr/>
          <a:lstStyle/>
          <a:p>
            <a:r>
              <a:rPr lang="en-US" sz="4400" dirty="0"/>
              <a:t>Acts 15:39 And there arose such a sharp disagreement that they separated from one another, </a:t>
            </a:r>
            <a:br>
              <a:rPr lang="en-US" sz="4400" dirty="0"/>
            </a:br>
            <a:r>
              <a:rPr lang="en-US" sz="4400" dirty="0"/>
              <a:t>and Barnabas took Mark with him and sailed away to Cyprus. </a:t>
            </a:r>
          </a:p>
        </p:txBody>
      </p:sp>
    </p:spTree>
    <p:extLst>
      <p:ext uri="{BB962C8B-B14F-4D97-AF65-F5344CB8AC3E}">
        <p14:creationId xmlns:p14="http://schemas.microsoft.com/office/powerpoint/2010/main" val="30968167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7D007-7E2C-8F88-D87D-29077295DE21}"/>
              </a:ext>
            </a:extLst>
          </p:cNvPr>
          <p:cNvSpPr>
            <a:spLocks noGrp="1"/>
          </p:cNvSpPr>
          <p:nvPr>
            <p:ph type="title"/>
          </p:nvPr>
        </p:nvSpPr>
        <p:spPr/>
        <p:txBody>
          <a:bodyPr/>
          <a:lstStyle/>
          <a:p>
            <a:r>
              <a:rPr lang="en-US" sz="4400" dirty="0" err="1"/>
              <a:t>paroxusmos</a:t>
            </a:r>
            <a:r>
              <a:rPr lang="en-US" sz="4400" dirty="0"/>
              <a:t> – (G3948 par-ox-</a:t>
            </a:r>
            <a:r>
              <a:rPr lang="en-US" sz="4400" dirty="0" err="1"/>
              <a:t>oos</a:t>
            </a:r>
            <a:r>
              <a:rPr lang="en-US" sz="4400" dirty="0"/>
              <a:t>-</a:t>
            </a:r>
            <a:r>
              <a:rPr lang="en-US" sz="4400" dirty="0" err="1"/>
              <a:t>mos'</a:t>
            </a:r>
            <a:r>
              <a:rPr lang="en-US" sz="4400" dirty="0"/>
              <a:t>) From G3947 (“paroxysm”) = incitement (to good), </a:t>
            </a:r>
            <a:r>
              <a:rPr lang="en-US" sz="4400" u="sng" dirty="0"/>
              <a:t>or sharp dispute (in anger)</a:t>
            </a:r>
            <a:r>
              <a:rPr lang="en-US" sz="4400" dirty="0"/>
              <a:t> = contention, provoke unto.</a:t>
            </a:r>
            <a:br>
              <a:rPr lang="en-US" sz="4400" dirty="0"/>
            </a:br>
            <a:r>
              <a:rPr lang="en-US" sz="4400" dirty="0"/>
              <a:t> Total KJV occurrences: 2 (Acts 15:39; Heb 10:24) </a:t>
            </a:r>
            <a:br>
              <a:rPr lang="en-US" sz="4400" dirty="0"/>
            </a:br>
            <a:endParaRPr lang="en-US" sz="4400" dirty="0"/>
          </a:p>
        </p:txBody>
      </p:sp>
    </p:spTree>
    <p:extLst>
      <p:ext uri="{BB962C8B-B14F-4D97-AF65-F5344CB8AC3E}">
        <p14:creationId xmlns:p14="http://schemas.microsoft.com/office/powerpoint/2010/main" val="27240975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E066F-32B4-4E11-7204-CF79AD56FEE7}"/>
              </a:ext>
            </a:extLst>
          </p:cNvPr>
          <p:cNvSpPr>
            <a:spLocks noGrp="1"/>
          </p:cNvSpPr>
          <p:nvPr>
            <p:ph type="title"/>
          </p:nvPr>
        </p:nvSpPr>
        <p:spPr>
          <a:xfrm>
            <a:off x="152400" y="228600"/>
            <a:ext cx="8531225" cy="1139825"/>
          </a:xfrm>
        </p:spPr>
        <p:txBody>
          <a:bodyPr/>
          <a:lstStyle/>
          <a:p>
            <a:r>
              <a:rPr lang="en-US" sz="4000" dirty="0"/>
              <a:t>Royal Family Honor Code – a spiritual system where we are to handle everything with honor, truth, love and integrity to all people because we are lights to the world representing Him.</a:t>
            </a:r>
          </a:p>
        </p:txBody>
      </p:sp>
    </p:spTree>
    <p:extLst>
      <p:ext uri="{BB962C8B-B14F-4D97-AF65-F5344CB8AC3E}">
        <p14:creationId xmlns:p14="http://schemas.microsoft.com/office/powerpoint/2010/main" val="23226412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879F2-7C15-5078-C7E0-2D8DA4A90D71}"/>
              </a:ext>
            </a:extLst>
          </p:cNvPr>
          <p:cNvSpPr>
            <a:spLocks noGrp="1"/>
          </p:cNvSpPr>
          <p:nvPr>
            <p:ph type="title"/>
          </p:nvPr>
        </p:nvSpPr>
        <p:spPr/>
        <p:txBody>
          <a:bodyPr/>
          <a:lstStyle/>
          <a:p>
            <a:r>
              <a:rPr lang="en-US" sz="4000" dirty="0"/>
              <a:t>The communication (PMA) of bible doctrine can mend, overcome, and save the believers, personally and collectively, from the difference </a:t>
            </a:r>
            <a:br>
              <a:rPr lang="en-US" sz="4000" dirty="0"/>
            </a:br>
            <a:r>
              <a:rPr lang="en-US" sz="4000" dirty="0"/>
              <a:t>of opinion … The Truth will always </a:t>
            </a:r>
            <a:br>
              <a:rPr lang="en-US" sz="4000" dirty="0"/>
            </a:br>
            <a:r>
              <a:rPr lang="en-US" sz="4000" dirty="0"/>
              <a:t>set you free!</a:t>
            </a:r>
          </a:p>
        </p:txBody>
      </p:sp>
    </p:spTree>
    <p:extLst>
      <p:ext uri="{BB962C8B-B14F-4D97-AF65-F5344CB8AC3E}">
        <p14:creationId xmlns:p14="http://schemas.microsoft.com/office/powerpoint/2010/main" val="23894243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99C9E-59FC-427E-5090-DA297288E594}"/>
              </a:ext>
            </a:extLst>
          </p:cNvPr>
          <p:cNvSpPr>
            <a:spLocks noGrp="1"/>
          </p:cNvSpPr>
          <p:nvPr>
            <p:ph type="title"/>
          </p:nvPr>
        </p:nvSpPr>
        <p:spPr/>
        <p:txBody>
          <a:bodyPr/>
          <a:lstStyle/>
          <a:p>
            <a:r>
              <a:rPr lang="en-US" sz="4400" dirty="0"/>
              <a:t>Separation = ‘they parted asunder’ = </a:t>
            </a:r>
            <a:r>
              <a:rPr lang="en-US" sz="4400" i="1" dirty="0" err="1"/>
              <a:t>apochōrizo</a:t>
            </a:r>
            <a:r>
              <a:rPr lang="en-US" sz="4400" i="1" dirty="0"/>
              <a:t>̄</a:t>
            </a:r>
            <a:br>
              <a:rPr lang="en-US" sz="4400" dirty="0"/>
            </a:br>
            <a:r>
              <a:rPr lang="en-US" sz="4400" dirty="0"/>
              <a:t>( G673 ap-</a:t>
            </a:r>
            <a:r>
              <a:rPr lang="en-US" sz="4400" dirty="0" err="1"/>
              <a:t>okh</a:t>
            </a:r>
            <a:r>
              <a:rPr lang="en-US" sz="4400" dirty="0"/>
              <a:t>-o-rid'-zo)  </a:t>
            </a:r>
            <a:br>
              <a:rPr lang="en-US" sz="4400" dirty="0"/>
            </a:br>
            <a:r>
              <a:rPr lang="en-US" sz="4400" dirty="0"/>
              <a:t>From the compound G575 </a:t>
            </a:r>
            <a:r>
              <a:rPr lang="en-US" sz="4400" i="1" dirty="0"/>
              <a:t>apo</a:t>
            </a:r>
            <a:r>
              <a:rPr lang="en-US" sz="4400" dirty="0"/>
              <a:t> - away and G5563 </a:t>
            </a:r>
            <a:r>
              <a:rPr lang="en-US" sz="4400" i="1" dirty="0" err="1"/>
              <a:t>chōrizo</a:t>
            </a:r>
            <a:r>
              <a:rPr lang="en-US" sz="4400" i="1" dirty="0"/>
              <a:t>̄ </a:t>
            </a:r>
            <a:r>
              <a:rPr lang="en-US" sz="4400" dirty="0"/>
              <a:t>- place room between; </a:t>
            </a:r>
            <a:br>
              <a:rPr lang="en-US" sz="4400" dirty="0"/>
            </a:br>
            <a:r>
              <a:rPr lang="en-US" sz="4400" dirty="0"/>
              <a:t>= to rend apart; reflexively to separate </a:t>
            </a:r>
            <a:br>
              <a:rPr lang="en-US" sz="4400" dirty="0"/>
            </a:br>
            <a:r>
              <a:rPr lang="en-US" sz="4400" dirty="0"/>
              <a:t>= depart (asunder). </a:t>
            </a:r>
            <a:br>
              <a:rPr lang="en-US" sz="4400" dirty="0"/>
            </a:br>
            <a:endParaRPr lang="en-US" sz="4400" dirty="0"/>
          </a:p>
        </p:txBody>
      </p:sp>
    </p:spTree>
    <p:extLst>
      <p:ext uri="{BB962C8B-B14F-4D97-AF65-F5344CB8AC3E}">
        <p14:creationId xmlns:p14="http://schemas.microsoft.com/office/powerpoint/2010/main" val="5848282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161EC-8007-4B74-5105-EBC4039100AD}"/>
              </a:ext>
            </a:extLst>
          </p:cNvPr>
          <p:cNvSpPr>
            <a:spLocks noGrp="1"/>
          </p:cNvSpPr>
          <p:nvPr>
            <p:ph type="title"/>
          </p:nvPr>
        </p:nvSpPr>
        <p:spPr/>
        <p:txBody>
          <a:bodyPr/>
          <a:lstStyle/>
          <a:p>
            <a:r>
              <a:rPr lang="en-US" sz="4800" dirty="0"/>
              <a:t> Acts 15:40 But Paul chose Silas and left, being committed by the brethren to the grace </a:t>
            </a:r>
            <a:br>
              <a:rPr lang="en-US" sz="4800" dirty="0"/>
            </a:br>
            <a:r>
              <a:rPr lang="en-US" sz="4800" dirty="0"/>
              <a:t>of the Lord. </a:t>
            </a:r>
          </a:p>
        </p:txBody>
      </p:sp>
    </p:spTree>
    <p:extLst>
      <p:ext uri="{BB962C8B-B14F-4D97-AF65-F5344CB8AC3E}">
        <p14:creationId xmlns:p14="http://schemas.microsoft.com/office/powerpoint/2010/main" val="8067813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130CE-B4A2-BF8D-D76E-67EC210E1C43}"/>
              </a:ext>
            </a:extLst>
          </p:cNvPr>
          <p:cNvSpPr>
            <a:spLocks noGrp="1"/>
          </p:cNvSpPr>
          <p:nvPr>
            <p:ph type="title"/>
          </p:nvPr>
        </p:nvSpPr>
        <p:spPr/>
        <p:txBody>
          <a:bodyPr/>
          <a:lstStyle/>
          <a:p>
            <a:r>
              <a:rPr lang="en-US" sz="4400" dirty="0"/>
              <a:t>‘left’ or ‘went forth’ – </a:t>
            </a:r>
            <a:r>
              <a:rPr lang="en-US" sz="4400" dirty="0" err="1"/>
              <a:t>exerchomai</a:t>
            </a:r>
            <a:r>
              <a:rPr lang="en-US" sz="4400" dirty="0"/>
              <a:t> (G1831ex-er'-khom-ahee) = to issue (literally or figuratively) </a:t>
            </a:r>
            <a:br>
              <a:rPr lang="en-US" sz="4400" dirty="0"/>
            </a:br>
            <a:r>
              <a:rPr lang="en-US" sz="4400" dirty="0"/>
              <a:t>= come-(forth, out), depart (out of), escape, get out, go (abroad, away, forth, out, thence), proceed (forth), spread abroad.</a:t>
            </a:r>
          </a:p>
        </p:txBody>
      </p:sp>
    </p:spTree>
    <p:extLst>
      <p:ext uri="{BB962C8B-B14F-4D97-AF65-F5344CB8AC3E}">
        <p14:creationId xmlns:p14="http://schemas.microsoft.com/office/powerpoint/2010/main" val="33319521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37815-2FF6-25DF-1C99-9B95DA9B28A5}"/>
              </a:ext>
            </a:extLst>
          </p:cNvPr>
          <p:cNvSpPr>
            <a:spLocks noGrp="1"/>
          </p:cNvSpPr>
          <p:nvPr>
            <p:ph type="title"/>
          </p:nvPr>
        </p:nvSpPr>
        <p:spPr/>
        <p:txBody>
          <a:bodyPr/>
          <a:lstStyle/>
          <a:p>
            <a:r>
              <a:rPr lang="en-US" sz="4800" dirty="0"/>
              <a:t>The Apostle Paul in his letters, mentions both Barnabas and </a:t>
            </a:r>
            <a:r>
              <a:rPr lang="en-US" sz="4800" dirty="0" err="1"/>
              <a:t>JohnMark</a:t>
            </a:r>
            <a:r>
              <a:rPr lang="en-US" sz="4800" dirty="0"/>
              <a:t> positively and that reconciliation had taken place, 1Co 9:6, 2Ti 4:11.  </a:t>
            </a:r>
          </a:p>
        </p:txBody>
      </p:sp>
    </p:spTree>
    <p:extLst>
      <p:ext uri="{BB962C8B-B14F-4D97-AF65-F5344CB8AC3E}">
        <p14:creationId xmlns:p14="http://schemas.microsoft.com/office/powerpoint/2010/main" val="27406813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663EA-5134-06C9-E09A-8159FAD326C5}"/>
              </a:ext>
            </a:extLst>
          </p:cNvPr>
          <p:cNvSpPr>
            <a:spLocks noGrp="1"/>
          </p:cNvSpPr>
          <p:nvPr>
            <p:ph type="title"/>
          </p:nvPr>
        </p:nvSpPr>
        <p:spPr/>
        <p:txBody>
          <a:bodyPr/>
          <a:lstStyle/>
          <a:p>
            <a:r>
              <a:rPr lang="en-US" sz="4400" dirty="0"/>
              <a:t>‘being committed or delivered’ – </a:t>
            </a:r>
            <a:r>
              <a:rPr lang="en-US" sz="4400" dirty="0" err="1"/>
              <a:t>paradidōmi</a:t>
            </a:r>
            <a:br>
              <a:rPr lang="en-US" sz="4400" dirty="0"/>
            </a:br>
            <a:r>
              <a:rPr lang="en-US" sz="4400" dirty="0"/>
              <a:t>(3860 par-ad-id'-o-mee) = to surrender, that is, yield up, </a:t>
            </a:r>
            <a:r>
              <a:rPr lang="en-US" sz="4400" dirty="0" err="1"/>
              <a:t>intrust</a:t>
            </a:r>
            <a:r>
              <a:rPr lang="en-US" sz="4400" dirty="0"/>
              <a:t>, transmit =  betray, bring forth, cast, commit, deliver (up), give (over, up), hazard, put in prison, recommend. </a:t>
            </a:r>
          </a:p>
        </p:txBody>
      </p:sp>
    </p:spTree>
    <p:extLst>
      <p:ext uri="{BB962C8B-B14F-4D97-AF65-F5344CB8AC3E}">
        <p14:creationId xmlns:p14="http://schemas.microsoft.com/office/powerpoint/2010/main" val="11209662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B3B08-CF2F-66F2-580B-56DE1E229F9C}"/>
              </a:ext>
            </a:extLst>
          </p:cNvPr>
          <p:cNvSpPr>
            <a:spLocks noGrp="1"/>
          </p:cNvSpPr>
          <p:nvPr>
            <p:ph type="title"/>
          </p:nvPr>
        </p:nvSpPr>
        <p:spPr/>
        <p:txBody>
          <a:bodyPr/>
          <a:lstStyle/>
          <a:p>
            <a:r>
              <a:rPr lang="en-US" sz="4400" dirty="0"/>
              <a:t>‘being committed or delivered’ = </a:t>
            </a:r>
            <a:r>
              <a:rPr lang="en-US" sz="4400" dirty="0" err="1"/>
              <a:t>paradidōmi</a:t>
            </a:r>
            <a:r>
              <a:rPr lang="en-US" sz="4400" dirty="0"/>
              <a:t> -</a:t>
            </a:r>
            <a:br>
              <a:rPr lang="en-US" sz="4400" dirty="0"/>
            </a:br>
            <a:r>
              <a:rPr lang="en-US" sz="4400" dirty="0"/>
              <a:t>(3860 par-ad-id'-o-mee) </a:t>
            </a:r>
            <a:br>
              <a:rPr lang="en-US" sz="4400" dirty="0"/>
            </a:br>
            <a:r>
              <a:rPr lang="en-US" sz="4400" dirty="0"/>
              <a:t>= to surrender, that is, yield up, </a:t>
            </a:r>
            <a:r>
              <a:rPr lang="en-US" sz="4400" dirty="0" err="1"/>
              <a:t>intrust</a:t>
            </a:r>
            <a:r>
              <a:rPr lang="en-US" sz="4400" dirty="0"/>
              <a:t>, transmit </a:t>
            </a:r>
            <a:br>
              <a:rPr lang="en-US" sz="4400" dirty="0"/>
            </a:br>
            <a:r>
              <a:rPr lang="en-US" sz="4400" dirty="0"/>
              <a:t>=  betray, bring forth, cast, commit, deliver (up), give (over, up), hazard, put in prison, recommend. </a:t>
            </a:r>
            <a:br>
              <a:rPr lang="en-US" sz="4800" dirty="0"/>
            </a:br>
            <a:endParaRPr lang="en-US" sz="4800" dirty="0"/>
          </a:p>
        </p:txBody>
      </p:sp>
    </p:spTree>
    <p:extLst>
      <p:ext uri="{BB962C8B-B14F-4D97-AF65-F5344CB8AC3E}">
        <p14:creationId xmlns:p14="http://schemas.microsoft.com/office/powerpoint/2010/main" val="9193755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C26213-8800-A10B-D8B9-4CFE5BC24E13}"/>
              </a:ext>
            </a:extLst>
          </p:cNvPr>
          <p:cNvSpPr>
            <a:spLocks noGrp="1"/>
          </p:cNvSpPr>
          <p:nvPr>
            <p:ph type="title"/>
          </p:nvPr>
        </p:nvSpPr>
        <p:spPr/>
        <p:txBody>
          <a:bodyPr/>
          <a:lstStyle/>
          <a:p>
            <a:r>
              <a:rPr lang="en-US" sz="4800" dirty="0"/>
              <a:t>Acts 15:41 And he (Paul) was traveling through Syria and Cilicia, strengthening the churches. </a:t>
            </a:r>
          </a:p>
        </p:txBody>
      </p:sp>
    </p:spTree>
    <p:extLst>
      <p:ext uri="{BB962C8B-B14F-4D97-AF65-F5344CB8AC3E}">
        <p14:creationId xmlns:p14="http://schemas.microsoft.com/office/powerpoint/2010/main" val="4602236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100CF-3EF2-A482-CAFA-ACA907C26E43}"/>
              </a:ext>
            </a:extLst>
          </p:cNvPr>
          <p:cNvSpPr>
            <a:spLocks noGrp="1"/>
          </p:cNvSpPr>
          <p:nvPr>
            <p:ph type="title"/>
          </p:nvPr>
        </p:nvSpPr>
        <p:spPr/>
        <p:txBody>
          <a:bodyPr/>
          <a:lstStyle/>
          <a:p>
            <a:r>
              <a:rPr lang="en-US" sz="4400" dirty="0"/>
              <a:t>‘Strengthening’ - </a:t>
            </a:r>
            <a:r>
              <a:rPr lang="en-US" sz="4400" dirty="0" err="1"/>
              <a:t>epistērizōn</a:t>
            </a:r>
            <a:r>
              <a:rPr lang="en-US" sz="4400" dirty="0"/>
              <a:t> - (G1991 ep-ee-stay-rid'-</a:t>
            </a:r>
            <a:r>
              <a:rPr lang="en-US" sz="4400" dirty="0" err="1"/>
              <a:t>zon</a:t>
            </a:r>
            <a:r>
              <a:rPr lang="en-US" sz="4400" dirty="0"/>
              <a:t>) </a:t>
            </a:r>
            <a:br>
              <a:rPr lang="en-US" sz="4400" dirty="0"/>
            </a:br>
            <a:r>
              <a:rPr lang="en-US" sz="4400" dirty="0"/>
              <a:t>From G1909 and G4741</a:t>
            </a:r>
            <a:br>
              <a:rPr lang="en-US" sz="4400" dirty="0"/>
            </a:br>
            <a:r>
              <a:rPr lang="en-US" sz="4400" dirty="0"/>
              <a:t> = to prop up, to support further, that is, reestablish, </a:t>
            </a:r>
            <a:br>
              <a:rPr lang="en-US" sz="4400" dirty="0"/>
            </a:br>
            <a:r>
              <a:rPr lang="en-US" sz="4400" dirty="0"/>
              <a:t>= to confirm, to uphold and make stronger or strengthen. </a:t>
            </a:r>
          </a:p>
        </p:txBody>
      </p:sp>
    </p:spTree>
    <p:extLst>
      <p:ext uri="{BB962C8B-B14F-4D97-AF65-F5344CB8AC3E}">
        <p14:creationId xmlns:p14="http://schemas.microsoft.com/office/powerpoint/2010/main" val="42558787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D1517-5529-21A5-C120-8E91B9D1C85C}"/>
              </a:ext>
            </a:extLst>
          </p:cNvPr>
          <p:cNvSpPr>
            <a:spLocks noGrp="1"/>
          </p:cNvSpPr>
          <p:nvPr>
            <p:ph type="title"/>
          </p:nvPr>
        </p:nvSpPr>
        <p:spPr/>
        <p:txBody>
          <a:bodyPr/>
          <a:lstStyle/>
          <a:p>
            <a:r>
              <a:rPr lang="en-US" sz="4000" dirty="0"/>
              <a:t>The process of separating correctly, will allow the believer, the ability of reconciliation for future changes that only God knows, </a:t>
            </a:r>
            <a:br>
              <a:rPr lang="en-US" sz="4000" dirty="0"/>
            </a:br>
            <a:r>
              <a:rPr lang="en-US" sz="4000" dirty="0"/>
              <a:t>so we must separate God’s way;</a:t>
            </a:r>
            <a:br>
              <a:rPr lang="en-US" sz="4000" dirty="0"/>
            </a:br>
            <a:br>
              <a:rPr lang="en-US" sz="4000" dirty="0"/>
            </a:br>
            <a:r>
              <a:rPr lang="en-US" sz="4000" dirty="0"/>
              <a:t> especially when the separation is necessary from Royal family members.</a:t>
            </a:r>
          </a:p>
        </p:txBody>
      </p:sp>
    </p:spTree>
    <p:extLst>
      <p:ext uri="{BB962C8B-B14F-4D97-AF65-F5344CB8AC3E}">
        <p14:creationId xmlns:p14="http://schemas.microsoft.com/office/powerpoint/2010/main" val="35118917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E09E0-FD93-EBCA-7B93-02DD5E9DBDEC}"/>
              </a:ext>
            </a:extLst>
          </p:cNvPr>
          <p:cNvSpPr>
            <a:spLocks noGrp="1"/>
          </p:cNvSpPr>
          <p:nvPr>
            <p:ph type="title"/>
          </p:nvPr>
        </p:nvSpPr>
        <p:spPr/>
        <p:txBody>
          <a:bodyPr/>
          <a:lstStyle/>
          <a:p>
            <a:r>
              <a:rPr lang="en-US" sz="4800" dirty="0"/>
              <a:t>Salt &amp; Light Bible Ministries</a:t>
            </a:r>
            <a:br>
              <a:rPr lang="en-US" sz="4800" dirty="0"/>
            </a:br>
            <a:r>
              <a:rPr lang="en-US" sz="4400" dirty="0"/>
              <a:t>Help, Letters, &amp; Donations</a:t>
            </a:r>
            <a:br>
              <a:rPr lang="en-US" sz="4400" dirty="0"/>
            </a:br>
            <a:br>
              <a:rPr lang="en-US" sz="4400" dirty="0"/>
            </a:br>
            <a:r>
              <a:rPr lang="en-US" sz="4000" dirty="0"/>
              <a:t>visit us: </a:t>
            </a:r>
            <a:r>
              <a:rPr lang="en-US" sz="4400" dirty="0">
                <a:hlinkClick r:id="rId3"/>
              </a:rPr>
              <a:t>SLBM.org</a:t>
            </a:r>
            <a:r>
              <a:rPr lang="en-US" sz="4400" dirty="0"/>
              <a:t> *</a:t>
            </a:r>
            <a:r>
              <a:rPr lang="en-US" sz="3200" dirty="0" err="1"/>
              <a:t>paypal</a:t>
            </a:r>
            <a:br>
              <a:rPr lang="en-US" sz="4400" dirty="0"/>
            </a:br>
            <a:r>
              <a:rPr lang="en-US" sz="4400" dirty="0"/>
              <a:t>write to us: </a:t>
            </a:r>
            <a:r>
              <a:rPr lang="en-US" sz="4400" dirty="0">
                <a:hlinkClick r:id="rId3"/>
              </a:rPr>
              <a:t>SLBM@gmail.org</a:t>
            </a:r>
            <a:br>
              <a:rPr lang="en-US" sz="4400" dirty="0"/>
            </a:br>
            <a:r>
              <a:rPr lang="en-US" sz="3200" dirty="0"/>
              <a:t>watch us on </a:t>
            </a:r>
            <a:r>
              <a:rPr lang="en-US" sz="3200" dirty="0" err="1"/>
              <a:t>utube</a:t>
            </a:r>
            <a:br>
              <a:rPr lang="en-US" sz="4400"/>
            </a:br>
            <a:r>
              <a:rPr lang="en-US" sz="3600"/>
              <a:t>mail: Salt </a:t>
            </a:r>
            <a:r>
              <a:rPr lang="en-US" sz="3600" dirty="0"/>
              <a:t>and Light Bible Ministries</a:t>
            </a:r>
            <a:br>
              <a:rPr lang="en-US" sz="3600" dirty="0"/>
            </a:br>
            <a:r>
              <a:rPr lang="en-US" sz="3200" dirty="0"/>
              <a:t>c/o Pastor Jason Kauranen</a:t>
            </a:r>
            <a:br>
              <a:rPr lang="en-US" sz="3600" dirty="0"/>
            </a:br>
            <a:r>
              <a:rPr lang="en-US" sz="3600" dirty="0"/>
              <a:t>2 Dianne Drive</a:t>
            </a:r>
            <a:br>
              <a:rPr lang="en-US" sz="3600" dirty="0"/>
            </a:br>
            <a:r>
              <a:rPr lang="en-US" sz="3600" dirty="0"/>
              <a:t>East Wareham, Mass 02538</a:t>
            </a:r>
          </a:p>
        </p:txBody>
      </p:sp>
    </p:spTree>
    <p:extLst>
      <p:ext uri="{BB962C8B-B14F-4D97-AF65-F5344CB8AC3E}">
        <p14:creationId xmlns:p14="http://schemas.microsoft.com/office/powerpoint/2010/main" val="20524737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22A65-6493-9D55-C5E1-5BA731812EAD}"/>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42839104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6B114-440F-1D06-2DF3-C9943AFF53E5}"/>
              </a:ext>
            </a:extLst>
          </p:cNvPr>
          <p:cNvSpPr>
            <a:spLocks noGrp="1"/>
          </p:cNvSpPr>
          <p:nvPr>
            <p:ph type="title"/>
          </p:nvPr>
        </p:nvSpPr>
        <p:spPr/>
        <p:txBody>
          <a:bodyPr/>
          <a:lstStyle/>
          <a:p>
            <a:br>
              <a:rPr lang="en-US" sz="4800" dirty="0"/>
            </a:br>
            <a:endParaRPr lang="en-US" sz="4800" dirty="0"/>
          </a:p>
        </p:txBody>
      </p:sp>
    </p:spTree>
    <p:extLst>
      <p:ext uri="{BB962C8B-B14F-4D97-AF65-F5344CB8AC3E}">
        <p14:creationId xmlns:p14="http://schemas.microsoft.com/office/powerpoint/2010/main" val="28425746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F082E-4258-218C-8A90-3D41C6A931F1}"/>
              </a:ext>
            </a:extLst>
          </p:cNvPr>
          <p:cNvSpPr>
            <a:spLocks noGrp="1"/>
          </p:cNvSpPr>
          <p:nvPr>
            <p:ph type="title"/>
          </p:nvPr>
        </p:nvSpPr>
        <p:spPr/>
        <p:txBody>
          <a:bodyPr/>
          <a:lstStyle/>
          <a:p>
            <a:r>
              <a:rPr lang="en-US" sz="4000" dirty="0"/>
              <a:t>Salt &amp; Light Bible Ministries - Financial Report 12/29/24</a:t>
            </a:r>
            <a:br>
              <a:rPr lang="en-US" sz="4000" dirty="0"/>
            </a:br>
            <a:br>
              <a:rPr lang="en-US" sz="4000" dirty="0"/>
            </a:br>
            <a:r>
              <a:rPr lang="en-US" sz="4000" dirty="0"/>
              <a:t>MAY 2024 – DEC 16, 2024</a:t>
            </a:r>
            <a:br>
              <a:rPr lang="en-US" sz="4000" dirty="0"/>
            </a:br>
            <a:r>
              <a:rPr lang="en-US" sz="4000" dirty="0"/>
              <a:t>TOTAL DEPOSITS:   $10,172.00</a:t>
            </a:r>
            <a:br>
              <a:rPr lang="en-US" sz="4000" dirty="0"/>
            </a:br>
            <a:br>
              <a:rPr lang="en-US" sz="4000" dirty="0"/>
            </a:br>
            <a:r>
              <a:rPr lang="en-US" sz="4000" dirty="0"/>
              <a:t>TOTAL WITHDRAWALS:   - $957.35</a:t>
            </a:r>
            <a:br>
              <a:rPr lang="en-US" sz="4000" dirty="0"/>
            </a:br>
            <a:br>
              <a:rPr lang="en-US" sz="4000" dirty="0"/>
            </a:br>
            <a:r>
              <a:rPr lang="en-US" sz="4000" dirty="0"/>
              <a:t>BALANCE  12/29/24:   $9,214.65 </a:t>
            </a:r>
            <a:br>
              <a:rPr lang="en-US" sz="4000" dirty="0"/>
            </a:br>
            <a:endParaRPr lang="en-US" sz="4000" dirty="0"/>
          </a:p>
        </p:txBody>
      </p:sp>
    </p:spTree>
    <p:extLst>
      <p:ext uri="{BB962C8B-B14F-4D97-AF65-F5344CB8AC3E}">
        <p14:creationId xmlns:p14="http://schemas.microsoft.com/office/powerpoint/2010/main" val="171242946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AA47B-7A8C-1BA1-910C-E8269C953CC2}"/>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466848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72C9B-8B9A-ECE5-C98F-739161803811}"/>
              </a:ext>
            </a:extLst>
          </p:cNvPr>
          <p:cNvSpPr>
            <a:spLocks noGrp="1"/>
          </p:cNvSpPr>
          <p:nvPr>
            <p:ph type="title"/>
          </p:nvPr>
        </p:nvSpPr>
        <p:spPr/>
        <p:txBody>
          <a:bodyPr/>
          <a:lstStyle/>
          <a:p>
            <a:r>
              <a:rPr lang="en-US" sz="4800" dirty="0"/>
              <a:t>1Co 9:6 Or do only Barnabas and I not have a right </a:t>
            </a:r>
            <a:br>
              <a:rPr lang="en-US" sz="4800" dirty="0"/>
            </a:br>
            <a:r>
              <a:rPr lang="en-US" sz="4800" dirty="0"/>
              <a:t>to refrain from working? </a:t>
            </a:r>
          </a:p>
        </p:txBody>
      </p:sp>
    </p:spTree>
    <p:extLst>
      <p:ext uri="{BB962C8B-B14F-4D97-AF65-F5344CB8AC3E}">
        <p14:creationId xmlns:p14="http://schemas.microsoft.com/office/powerpoint/2010/main" val="31788750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9D46B-CDBE-1748-9267-1E63B06598BB}"/>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725737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A48D7-03D2-D4BD-F068-E7E1A0C54F53}"/>
              </a:ext>
            </a:extLst>
          </p:cNvPr>
          <p:cNvSpPr>
            <a:spLocks noGrp="1"/>
          </p:cNvSpPr>
          <p:nvPr>
            <p:ph type="title"/>
          </p:nvPr>
        </p:nvSpPr>
        <p:spPr/>
        <p:txBody>
          <a:bodyPr/>
          <a:lstStyle/>
          <a:p>
            <a:r>
              <a:rPr lang="en-US" sz="4800" dirty="0"/>
              <a:t>2Ti 4:11 Only Luke is with me. Pick up Mark and bring him with you, for he is useful to me for service. </a:t>
            </a:r>
          </a:p>
        </p:txBody>
      </p:sp>
    </p:spTree>
    <p:extLst>
      <p:ext uri="{BB962C8B-B14F-4D97-AF65-F5344CB8AC3E}">
        <p14:creationId xmlns:p14="http://schemas.microsoft.com/office/powerpoint/2010/main" val="4012010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27194-8F39-C377-4D41-C8DAB04BFE42}"/>
              </a:ext>
            </a:extLst>
          </p:cNvPr>
          <p:cNvSpPr>
            <a:spLocks noGrp="1"/>
          </p:cNvSpPr>
          <p:nvPr>
            <p:ph type="title"/>
          </p:nvPr>
        </p:nvSpPr>
        <p:spPr/>
        <p:txBody>
          <a:bodyPr/>
          <a:lstStyle/>
          <a:p>
            <a:r>
              <a:rPr lang="en-US" sz="4400" dirty="0"/>
              <a:t>Principle - If separation is done in the right way, when it is called for, even with Royal Family members, then the doors of reconciliation will be available. </a:t>
            </a:r>
          </a:p>
        </p:txBody>
      </p:sp>
    </p:spTree>
    <p:extLst>
      <p:ext uri="{BB962C8B-B14F-4D97-AF65-F5344CB8AC3E}">
        <p14:creationId xmlns:p14="http://schemas.microsoft.com/office/powerpoint/2010/main" val="3340278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B46E8-4BCA-8954-4673-473FEAB85235}"/>
              </a:ext>
            </a:extLst>
          </p:cNvPr>
          <p:cNvSpPr>
            <a:spLocks noGrp="1"/>
          </p:cNvSpPr>
          <p:nvPr>
            <p:ph type="title"/>
          </p:nvPr>
        </p:nvSpPr>
        <p:spPr/>
        <p:txBody>
          <a:bodyPr/>
          <a:lstStyle/>
          <a:p>
            <a:r>
              <a:rPr lang="en-US" sz="4400" dirty="0"/>
              <a:t>“That act may not be the best of all ways of getting the work done but in the providence of God the result is sometimes (and in this case) beneficial.” - James Montgomery Boice </a:t>
            </a:r>
          </a:p>
        </p:txBody>
      </p:sp>
    </p:spTree>
    <p:extLst>
      <p:ext uri="{BB962C8B-B14F-4D97-AF65-F5344CB8AC3E}">
        <p14:creationId xmlns:p14="http://schemas.microsoft.com/office/powerpoint/2010/main" val="38508137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77479-85C5-37D0-F809-BEACC7F5C1BD}"/>
              </a:ext>
            </a:extLst>
          </p:cNvPr>
          <p:cNvSpPr>
            <a:spLocks noGrp="1"/>
          </p:cNvSpPr>
          <p:nvPr>
            <p:ph type="title"/>
          </p:nvPr>
        </p:nvSpPr>
        <p:spPr/>
        <p:txBody>
          <a:bodyPr/>
          <a:lstStyle/>
          <a:p>
            <a:r>
              <a:rPr lang="en-US" sz="4800" dirty="0"/>
              <a:t>“See how they have it” – Paul is more interested in what they know (spiritual viewpoint), than what they are doing (outward human behavior). </a:t>
            </a:r>
          </a:p>
        </p:txBody>
      </p:sp>
    </p:spTree>
    <p:extLst>
      <p:ext uri="{BB962C8B-B14F-4D97-AF65-F5344CB8AC3E}">
        <p14:creationId xmlns:p14="http://schemas.microsoft.com/office/powerpoint/2010/main" val="8555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E9397-7145-805A-1C4E-BF9A0D4BAEB7}"/>
              </a:ext>
            </a:extLst>
          </p:cNvPr>
          <p:cNvSpPr>
            <a:spLocks noGrp="1"/>
          </p:cNvSpPr>
          <p:nvPr>
            <p:ph type="title"/>
          </p:nvPr>
        </p:nvSpPr>
        <p:spPr/>
        <p:txBody>
          <a:bodyPr/>
          <a:lstStyle/>
          <a:p>
            <a:r>
              <a:rPr lang="en-US" sz="4800" dirty="0"/>
              <a:t>Paul has both Evangelism and Pastoring in mind, understanding the importance of both in proper timing to advance the individual believe to maturity. </a:t>
            </a:r>
          </a:p>
        </p:txBody>
      </p:sp>
    </p:spTree>
    <p:extLst>
      <p:ext uri="{BB962C8B-B14F-4D97-AF65-F5344CB8AC3E}">
        <p14:creationId xmlns:p14="http://schemas.microsoft.com/office/powerpoint/2010/main" val="357119492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3465A4"/>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342900" marR="0" indent="-342900" algn="ctr" defTabSz="457200" rtl="0" eaLnBrk="1" fontAlgn="base" latinLnBrk="0" hangingPunct="1">
          <a:lnSpc>
            <a:spcPct val="100000"/>
          </a:lnSpc>
          <a:spcBef>
            <a:spcPts val="1350"/>
          </a:spcBef>
          <a:spcAft>
            <a:spcPct val="0"/>
          </a:spcAft>
          <a:buClr>
            <a:srgbClr val="000000"/>
          </a:buClr>
          <a:buSzPct val="100000"/>
          <a:buFont typeface="Times New Roman" panose="02020603050405020304" pitchFamily="18" charset="0"/>
          <a:buNone/>
          <a:tabLst/>
          <a:defRPr kumimoji="0" lang="en-GB" altLang="en-US" sz="4400" b="1" i="0" u="none" strike="noStrike" cap="none" normalizeH="0" baseline="0" smtClean="0">
            <a:ln>
              <a:noFill/>
            </a:ln>
            <a:solidFill>
              <a:srgbClr val="FFFFFF"/>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3465A4"/>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342900" marR="0" indent="-342900" algn="ctr" defTabSz="457200" rtl="0" eaLnBrk="1" fontAlgn="base" latinLnBrk="0" hangingPunct="1">
          <a:lnSpc>
            <a:spcPct val="100000"/>
          </a:lnSpc>
          <a:spcBef>
            <a:spcPts val="1350"/>
          </a:spcBef>
          <a:spcAft>
            <a:spcPct val="0"/>
          </a:spcAft>
          <a:buClr>
            <a:srgbClr val="000000"/>
          </a:buClr>
          <a:buSzPct val="100000"/>
          <a:buFont typeface="Times New Roman" panose="02020603050405020304" pitchFamily="18" charset="0"/>
          <a:buNone/>
          <a:tabLst/>
          <a:defRPr kumimoji="0" lang="en-GB" altLang="en-US" sz="4400" b="1" i="0" u="none" strike="noStrike" cap="none" normalizeH="0" baseline="0" smtClean="0">
            <a:ln>
              <a:noFill/>
            </a:ln>
            <a:solidFill>
              <a:srgbClr val="FFFFFF"/>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55925</TotalTime>
  <Words>1428</Words>
  <Application>Microsoft Office PowerPoint</Application>
  <PresentationFormat>On-screen Show (4:3)</PresentationFormat>
  <Paragraphs>37</Paragraphs>
  <Slides>40</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40</vt:i4>
      </vt:variant>
    </vt:vector>
  </HeadingPairs>
  <TitlesOfParts>
    <vt:vector size="43" baseType="lpstr">
      <vt:lpstr>Arial</vt:lpstr>
      <vt:lpstr>Times New Roman</vt:lpstr>
      <vt:lpstr>Default Design</vt:lpstr>
      <vt:lpstr>Salt and Light Bible Ministries  ‘A Daily Cross with Thee’ # 18 – The Necessity of Biblical Separation – Part 15  Pastor Jason Kauranen Sunday February 23, 2025</vt:lpstr>
      <vt:lpstr>Separation from friends and family members may be required, if the intake of bible doctrine is being compromised.    This is a matter of correct priorities and proper relationships as measured to God’s standards.  </vt:lpstr>
      <vt:lpstr>The Apostle Paul in his letters, mentions both Barnabas and JohnMark positively and that reconciliation had taken place, 1Co 9:6, 2Ti 4:11.  </vt:lpstr>
      <vt:lpstr>1Co 9:6 Or do only Barnabas and I not have a right  to refrain from working? </vt:lpstr>
      <vt:lpstr>2Ti 4:11 Only Luke is with me. Pick up Mark and bring him with you, for he is useful to me for service. </vt:lpstr>
      <vt:lpstr>Principle - If separation is done in the right way, when it is called for, even with Royal Family members, then the doors of reconciliation will be available. </vt:lpstr>
      <vt:lpstr>“That act may not be the best of all ways of getting the work done but in the providence of God the result is sometimes (and in this case) beneficial.” - James Montgomery Boice </vt:lpstr>
      <vt:lpstr>“See how they have it” – Paul is more interested in what they know (spiritual viewpoint), than what they are doing (outward human behavior). </vt:lpstr>
      <vt:lpstr>Paul has both Evangelism and Pastoring in mind, understanding the importance of both in proper timing to advance the individual believe to maturity. </vt:lpstr>
      <vt:lpstr>Principle – When you accumulate enough bible doctrine in your soul, you automatically begin  to form the separation required  by God in your life. </vt:lpstr>
      <vt:lpstr>“how”- pōs - (G4459 Poce) an interrogative particle of manner; in what way? (sometimes the question is indirect, how?); also as exclamation, how much!  = how, after (by) what manner (means).  </vt:lpstr>
      <vt:lpstr>echō - (G2192 ekh'-o) [here it is echousin] = to have or to hold, even possess = to have (hold) possession of the mind;   = to hold one’s self to a thing, to lay hold of a thing, to adhere or cling to;   = to be closely joined to a person or a thing.  </vt:lpstr>
      <vt:lpstr>‘visit’= episkeptomai – (G1980 ep-ee-skep'-tom-ahee) middle voice from G1909 and the base of G4649 = to inspect, that is, (by implication) to select; by extension to go to see, relieve  = look out, visit. </vt:lpstr>
      <vt:lpstr>1Pe 3:15 but sanctify Christ as Lord in your hearts, always being ready to make a defense to everyone who asks you to give an account for the hope that is in you, yet with gentleness and reverence; </vt:lpstr>
      <vt:lpstr>2Ti 4:2 preach the word; be ready in season and out of season; reprove, rebuke, exhort, with great patience and instruction.</vt:lpstr>
      <vt:lpstr>Acts 15:37 And Barnabas wanted(determined) to take John, called Mark, along with them also.</vt:lpstr>
      <vt:lpstr>‘wanted’ – ‘determined’ = bouleuō [(G1011 bool-yoo'-o) From G1012 boulē = volition by counsel or will] to advise, that is, (reflexively) deliberate, or (by implication) resolve  = consult, take counsel, determine, be minded, purpose.  </vt:lpstr>
      <vt:lpstr> boulomai – (G1014 boo'-lom-ahee) Middle voice of a primary verb = to “will”, that is, (reflexively) be willing =  be disposed, minded, intend, list (be, of own) will (-ing).</vt:lpstr>
      <vt:lpstr>Acts 15:38 But Paul kept insisting that they should not take him along who had deserted them in Pamphylia and had not gone with them  to the work. </vt:lpstr>
      <vt:lpstr>1. Separation due to Spiritual growth and conviction can be a positive way of advancing and serving in the ministry.  2. Separation in arrogance can have destructive consequences for more than the parties involved.  </vt:lpstr>
      <vt:lpstr>3. Separation might be the only proper caused result, but it should not be made in haste between Royal family members.  4. Separation is only indicated when the principles go against God’s standards in all matters.  </vt:lpstr>
      <vt:lpstr>God has His timing all worked out from the foundations of ages past and nothing trumps the knowledge and Providence of God.</vt:lpstr>
      <vt:lpstr>Acts 15:39 And there arose such a sharp disagreement that they separated from one another,  and Barnabas took Mark with him and sailed away to Cyprus. </vt:lpstr>
      <vt:lpstr>paroxusmos – (G3948 par-ox-oos-mos') From G3947 (“paroxysm”) = incitement (to good), or sharp dispute (in anger) = contention, provoke unto.  Total KJV occurrences: 2 (Acts 15:39; Heb 10:24)  </vt:lpstr>
      <vt:lpstr>Royal Family Honor Code – a spiritual system where we are to handle everything with honor, truth, love and integrity to all people because we are lights to the world representing Him.</vt:lpstr>
      <vt:lpstr>The communication (PMA) of bible doctrine can mend, overcome, and save the believers, personally and collectively, from the difference  of opinion … The Truth will always  set you free!</vt:lpstr>
      <vt:lpstr>Separation = ‘they parted asunder’ = apochōrizō ( G673 ap-okh-o-rid'-zo)   From the compound G575 apo - away and G5563 chōrizō - place room between;  = to rend apart; reflexively to separate  = depart (asunder).  </vt:lpstr>
      <vt:lpstr> Acts 15:40 But Paul chose Silas and left, being committed by the brethren to the grace  of the Lord. </vt:lpstr>
      <vt:lpstr>‘left’ or ‘went forth’ – exerchomai (G1831ex-er'-khom-ahee) = to issue (literally or figuratively)  = come-(forth, out), depart (out of), escape, get out, go (abroad, away, forth, out, thence), proceed (forth), spread abroad.</vt:lpstr>
      <vt:lpstr>‘being committed or delivered’ – paradidōmi (3860 par-ad-id'-o-mee) = to surrender, that is, yield up, intrust, transmit =  betray, bring forth, cast, commit, deliver (up), give (over, up), hazard, put in prison, recommend. </vt:lpstr>
      <vt:lpstr>‘being committed or delivered’ = paradidōmi - (3860 par-ad-id'-o-mee)  = to surrender, that is, yield up, intrust, transmit  =  betray, bring forth, cast, commit, deliver (up), give (over, up), hazard, put in prison, recommend.  </vt:lpstr>
      <vt:lpstr>Acts 15:41 And he (Paul) was traveling through Syria and Cilicia, strengthening the churches. </vt:lpstr>
      <vt:lpstr>‘Strengthening’ - epistērizōn - (G1991 ep-ee-stay-rid'-zon)  From G1909 and G4741  = to prop up, to support further, that is, reestablish,  = to confirm, to uphold and make stronger or strengthen. </vt:lpstr>
      <vt:lpstr>The process of separating correctly, will allow the believer, the ability of reconciliation for future changes that only God knows,  so we must separate God’s way;   especially when the separation is necessary from Royal family members.</vt:lpstr>
      <vt:lpstr>Salt &amp; Light Bible Ministries Help, Letters, &amp; Donations  visit us: SLBM.org *paypal write to us: SLBM@gmail.org watch us on utube mail: Salt and Light Bible Ministries c/o Pastor Jason Kauranen 2 Dianne Drive East Wareham, Mass 02538</vt:lpstr>
      <vt:lpstr>PowerPoint Presentation</vt:lpstr>
      <vt:lpstr> </vt:lpstr>
      <vt:lpstr>Salt &amp; Light Bible Ministries - Financial Report 12/29/24  MAY 2024 – DEC 16, 2024 TOTAL DEPOSITS:   $10,172.00  TOTAL WITHDRAWALS:   - $957.35  BALANCE  12/29/24:   $9,214.65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Grace Bible Church Pastor/Teacher Robert R. McLaughlin Sunday, July 31, 2016</dc:title>
  <dc:subject/>
  <dc:creator>RMBM</dc:creator>
  <cp:keywords/>
  <dc:description/>
  <cp:lastModifiedBy>Pastor Jason Kauranen</cp:lastModifiedBy>
  <cp:revision>138</cp:revision>
  <cp:lastPrinted>1601-01-01T00:00:00Z</cp:lastPrinted>
  <dcterms:created xsi:type="dcterms:W3CDTF">2016-07-31T13:32:40Z</dcterms:created>
  <dcterms:modified xsi:type="dcterms:W3CDTF">2025-02-23T04:12:16Z</dcterms:modified>
</cp:coreProperties>
</file>